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58" r:id="rId6"/>
    <p:sldId id="305" r:id="rId7"/>
    <p:sldId id="262" r:id="rId8"/>
    <p:sldId id="260" r:id="rId9"/>
    <p:sldId id="306" r:id="rId10"/>
    <p:sldId id="307" r:id="rId11"/>
    <p:sldId id="308" r:id="rId12"/>
    <p:sldId id="309" r:id="rId13"/>
    <p:sldId id="310" r:id="rId14"/>
    <p:sldId id="264" r:id="rId15"/>
    <p:sldId id="311" r:id="rId16"/>
    <p:sldId id="312" r:id="rId17"/>
    <p:sldId id="313" r:id="rId18"/>
    <p:sldId id="314" r:id="rId19"/>
    <p:sldId id="316" r:id="rId20"/>
    <p:sldId id="267" r:id="rId21"/>
  </p:sldIdLst>
  <p:sldSz cx="9144000" cy="5143500" type="screen16x9"/>
  <p:notesSz cx="6858000" cy="9144000"/>
  <p:embeddedFontLst>
    <p:embeddedFont>
      <p:font typeface="Zen Kaku Gothic New" panose="020B0604020202020204" charset="-128"/>
      <p:regular r:id="rId23"/>
      <p:bold r:id="rId24"/>
    </p:embeddedFont>
    <p:embeddedFont>
      <p:font typeface="Barlow" panose="00000500000000000000" pitchFamily="2" charset="0"/>
      <p:regular r:id="rId25"/>
      <p:bold r:id="rId26"/>
      <p:italic r:id="rId27"/>
      <p:boldItalic r:id="rId28"/>
    </p:embeddedFont>
    <p:embeddedFont>
      <p:font typeface="Passion One" panose="020B0604020202020204" charset="0"/>
      <p:regular r:id="rId29"/>
      <p:bold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  <p:embeddedFont>
      <p:font typeface="Poppins Black" panose="00000A00000000000000" pitchFamily="2" charset="0"/>
      <p:bold r:id="rId35"/>
      <p:boldItalic r:id="rId36"/>
    </p:embeddedFont>
    <p:embeddedFont>
      <p:font typeface="Poppins ExtraBold" panose="00000900000000000000" pitchFamily="2" charset="0"/>
      <p:bold r:id="rId37"/>
      <p:boldItalic r:id="rId38"/>
    </p:embeddedFont>
    <p:embeddedFont>
      <p:font typeface="Poppins Medium" panose="00000600000000000000" pitchFamily="2" charset="0"/>
      <p:regular r:id="rId39"/>
      <p:bold r:id="rId40"/>
      <p:italic r:id="rId41"/>
      <p:boldItalic r:id="rId42"/>
    </p:embeddedFont>
    <p:embeddedFont>
      <p:font typeface="Vazirmatn Black" panose="020B0604020202020204" charset="-78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06CACE-8F62-483E-89C7-FFF6EFD76F07}">
  <a:tblStyle styleId="{BF06CACE-8F62-483E-89C7-FFF6EFD76F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0304" autoAdjust="0"/>
  </p:normalViewPr>
  <p:slideViewPr>
    <p:cSldViewPr snapToGrid="0">
      <p:cViewPr varScale="1">
        <p:scale>
          <a:sx n="79" d="100"/>
          <a:sy n="79" d="100"/>
        </p:scale>
        <p:origin x="1116" y="56"/>
      </p:cViewPr>
      <p:guideLst/>
    </p:cSldViewPr>
  </p:slideViewPr>
  <p:outlineViewPr>
    <p:cViewPr>
      <p:scale>
        <a:sx n="33" d="100"/>
        <a:sy n="33" d="100"/>
      </p:scale>
      <p:origin x="0" y="-22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223dfd069d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223dfd069d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732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224c8d5b8b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224c8d5b8b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223dfd069d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223dfd069d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069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223dfd069d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223dfd069d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4487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224c8d5b8b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224c8d5b8b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24c8d5b8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224c8d5b8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223dfd069d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223dfd069d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224c8d5b8b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224c8d5b8b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57b8a33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257b8a33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223dfd069d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223dfd069d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645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224c8d5b8b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224c8d5b8b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224c8d5b8b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224c8d5b8b_1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223dfd069d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223dfd069d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05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75025" y="1594776"/>
            <a:ext cx="4000800" cy="16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23871" y="3450537"/>
            <a:ext cx="3599400" cy="26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2807315" y="1770837"/>
            <a:ext cx="39894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2"/>
          </p:nvPr>
        </p:nvSpPr>
        <p:spPr>
          <a:xfrm>
            <a:off x="2805628" y="1353312"/>
            <a:ext cx="39927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3"/>
          </p:nvPr>
        </p:nvSpPr>
        <p:spPr>
          <a:xfrm>
            <a:off x="2807315" y="2778825"/>
            <a:ext cx="39894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4"/>
          </p:nvPr>
        </p:nvSpPr>
        <p:spPr>
          <a:xfrm>
            <a:off x="2805628" y="2357594"/>
            <a:ext cx="39927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5"/>
          </p:nvPr>
        </p:nvSpPr>
        <p:spPr>
          <a:xfrm>
            <a:off x="2807315" y="3781732"/>
            <a:ext cx="39894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6"/>
          </p:nvPr>
        </p:nvSpPr>
        <p:spPr>
          <a:xfrm>
            <a:off x="2805628" y="3361875"/>
            <a:ext cx="39927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accent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lt1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756194" y="2652251"/>
            <a:ext cx="5762100" cy="5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187694" y="1513701"/>
            <a:ext cx="899100" cy="6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756944" y="3429849"/>
            <a:ext cx="5760600" cy="3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24200" y="1255375"/>
            <a:ext cx="7095600" cy="52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1672800" y="1468225"/>
            <a:ext cx="5798400" cy="23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rgbClr val="2424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3475088" y="1764575"/>
            <a:ext cx="4758300" cy="14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7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224475" y="1499875"/>
            <a:ext cx="42063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4224475" y="2242030"/>
            <a:ext cx="4206300" cy="14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1123764" y="2340864"/>
            <a:ext cx="32760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2"/>
          </p:nvPr>
        </p:nvSpPr>
        <p:spPr>
          <a:xfrm>
            <a:off x="1122379" y="2002536"/>
            <a:ext cx="32787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 hasCustomPrompt="1"/>
          </p:nvPr>
        </p:nvSpPr>
        <p:spPr>
          <a:xfrm>
            <a:off x="2497294" y="1553462"/>
            <a:ext cx="528600" cy="28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4"/>
          </p:nvPr>
        </p:nvSpPr>
        <p:spPr>
          <a:xfrm>
            <a:off x="1121686" y="4032504"/>
            <a:ext cx="32799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1120301" y="3694176"/>
            <a:ext cx="32826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 hasCustomPrompt="1"/>
          </p:nvPr>
        </p:nvSpPr>
        <p:spPr>
          <a:xfrm>
            <a:off x="2497294" y="3246120"/>
            <a:ext cx="528600" cy="28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7"/>
          </p:nvPr>
        </p:nvSpPr>
        <p:spPr>
          <a:xfrm>
            <a:off x="4961923" y="2344488"/>
            <a:ext cx="32799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4960556" y="2003163"/>
            <a:ext cx="32826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 hasCustomPrompt="1"/>
          </p:nvPr>
        </p:nvSpPr>
        <p:spPr>
          <a:xfrm>
            <a:off x="6303824" y="1553462"/>
            <a:ext cx="595800" cy="28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3"/>
          </p:nvPr>
        </p:nvSpPr>
        <p:spPr>
          <a:xfrm>
            <a:off x="4961923" y="4035463"/>
            <a:ext cx="32799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4960556" y="3694138"/>
            <a:ext cx="32826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 hasCustomPrompt="1"/>
          </p:nvPr>
        </p:nvSpPr>
        <p:spPr>
          <a:xfrm>
            <a:off x="6303824" y="3244437"/>
            <a:ext cx="595800" cy="28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104525" y="1479400"/>
            <a:ext cx="4222200" cy="173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4106357" y="3283398"/>
            <a:ext cx="42210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6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6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6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6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6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6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6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6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6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Vazirmatn Black"/>
              <a:buNone/>
              <a:defRPr sz="2800">
                <a:solidFill>
                  <a:schemeClr val="accent2"/>
                </a:solidFill>
                <a:latin typeface="Vazirmatn Black"/>
                <a:ea typeface="Vazirmatn Black"/>
                <a:cs typeface="Vazirmatn Black"/>
                <a:sym typeface="Vazirmatn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ahma.id/mengenai-hukum-khitan-perempuan-2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18;p50">
            <a:extLst>
              <a:ext uri="{FF2B5EF4-FFF2-40B4-BE49-F238E27FC236}">
                <a16:creationId xmlns:a16="http://schemas.microsoft.com/office/drawing/2014/main" id="{5DC9F5F7-4E84-0906-E598-310CA26CA839}"/>
              </a:ext>
            </a:extLst>
          </p:cNvPr>
          <p:cNvGrpSpPr/>
          <p:nvPr/>
        </p:nvGrpSpPr>
        <p:grpSpPr>
          <a:xfrm>
            <a:off x="281461" y="341334"/>
            <a:ext cx="4654472" cy="4558968"/>
            <a:chOff x="3681280" y="1763390"/>
            <a:chExt cx="1781441" cy="1866165"/>
          </a:xfrm>
          <a:solidFill>
            <a:schemeClr val="bg2">
              <a:lumMod val="90000"/>
            </a:schemeClr>
          </a:solidFill>
        </p:grpSpPr>
        <p:sp>
          <p:nvSpPr>
            <p:cNvPr id="3" name="Google Shape;1819;p50">
              <a:extLst>
                <a:ext uri="{FF2B5EF4-FFF2-40B4-BE49-F238E27FC236}">
                  <a16:creationId xmlns:a16="http://schemas.microsoft.com/office/drawing/2014/main" id="{7DF45018-3EA4-085F-98B4-005F4CF3EBA4}"/>
                </a:ext>
              </a:extLst>
            </p:cNvPr>
            <p:cNvSpPr/>
            <p:nvPr/>
          </p:nvSpPr>
          <p:spPr>
            <a:xfrm>
              <a:off x="3681280" y="1763390"/>
              <a:ext cx="1781441" cy="1866165"/>
            </a:xfrm>
            <a:custGeom>
              <a:avLst/>
              <a:gdLst/>
              <a:ahLst/>
              <a:cxnLst/>
              <a:rect l="l" t="t" r="r" b="b"/>
              <a:pathLst>
                <a:path w="73235" h="76718" extrusionOk="0">
                  <a:moveTo>
                    <a:pt x="30101" y="53033"/>
                  </a:moveTo>
                  <a:lnTo>
                    <a:pt x="30527" y="53785"/>
                  </a:lnTo>
                  <a:cubicBezTo>
                    <a:pt x="30527" y="53785"/>
                    <a:pt x="30277" y="55214"/>
                    <a:pt x="30678" y="55715"/>
                  </a:cubicBezTo>
                  <a:lnTo>
                    <a:pt x="26718" y="65214"/>
                  </a:lnTo>
                  <a:cubicBezTo>
                    <a:pt x="24863" y="64512"/>
                    <a:pt x="22984" y="63635"/>
                    <a:pt x="21279" y="62482"/>
                  </a:cubicBezTo>
                  <a:cubicBezTo>
                    <a:pt x="21279" y="62482"/>
                    <a:pt x="22257" y="62231"/>
                    <a:pt x="21430" y="61304"/>
                  </a:cubicBezTo>
                  <a:cubicBezTo>
                    <a:pt x="20848" y="60634"/>
                    <a:pt x="20452" y="60534"/>
                    <a:pt x="20268" y="60534"/>
                  </a:cubicBezTo>
                  <a:cubicBezTo>
                    <a:pt x="20191" y="60534"/>
                    <a:pt x="20151" y="60552"/>
                    <a:pt x="20151" y="60552"/>
                  </a:cubicBezTo>
                  <a:lnTo>
                    <a:pt x="24613" y="55990"/>
                  </a:lnTo>
                  <a:cubicBezTo>
                    <a:pt x="24613" y="55990"/>
                    <a:pt x="25665" y="55840"/>
                    <a:pt x="26091" y="55289"/>
                  </a:cubicBezTo>
                  <a:lnTo>
                    <a:pt x="26166" y="56366"/>
                  </a:lnTo>
                  <a:cubicBezTo>
                    <a:pt x="26166" y="56366"/>
                    <a:pt x="27770" y="55038"/>
                    <a:pt x="27971" y="53885"/>
                  </a:cubicBezTo>
                  <a:cubicBezTo>
                    <a:pt x="27971" y="53885"/>
                    <a:pt x="28222" y="54637"/>
                    <a:pt x="28547" y="55088"/>
                  </a:cubicBezTo>
                  <a:lnTo>
                    <a:pt x="30101" y="53033"/>
                  </a:lnTo>
                  <a:close/>
                  <a:moveTo>
                    <a:pt x="43109" y="53033"/>
                  </a:moveTo>
                  <a:lnTo>
                    <a:pt x="44663" y="55088"/>
                  </a:lnTo>
                  <a:cubicBezTo>
                    <a:pt x="44989" y="54637"/>
                    <a:pt x="45239" y="53885"/>
                    <a:pt x="45239" y="53885"/>
                  </a:cubicBezTo>
                  <a:cubicBezTo>
                    <a:pt x="45440" y="55038"/>
                    <a:pt x="47044" y="56366"/>
                    <a:pt x="47044" y="56366"/>
                  </a:cubicBezTo>
                  <a:lnTo>
                    <a:pt x="47119" y="55289"/>
                  </a:lnTo>
                  <a:cubicBezTo>
                    <a:pt x="47545" y="55840"/>
                    <a:pt x="48623" y="55990"/>
                    <a:pt x="48623" y="55990"/>
                  </a:cubicBezTo>
                  <a:lnTo>
                    <a:pt x="53059" y="60552"/>
                  </a:lnTo>
                  <a:cubicBezTo>
                    <a:pt x="53059" y="60552"/>
                    <a:pt x="53019" y="60534"/>
                    <a:pt x="52942" y="60534"/>
                  </a:cubicBezTo>
                  <a:cubicBezTo>
                    <a:pt x="52759" y="60534"/>
                    <a:pt x="52363" y="60634"/>
                    <a:pt x="51781" y="61304"/>
                  </a:cubicBezTo>
                  <a:cubicBezTo>
                    <a:pt x="50954" y="62231"/>
                    <a:pt x="51931" y="62482"/>
                    <a:pt x="51931" y="62482"/>
                  </a:cubicBezTo>
                  <a:cubicBezTo>
                    <a:pt x="50227" y="63635"/>
                    <a:pt x="48347" y="64512"/>
                    <a:pt x="46492" y="65214"/>
                  </a:cubicBezTo>
                  <a:lnTo>
                    <a:pt x="42532" y="55715"/>
                  </a:lnTo>
                  <a:cubicBezTo>
                    <a:pt x="42933" y="55214"/>
                    <a:pt x="42683" y="53785"/>
                    <a:pt x="42683" y="53785"/>
                  </a:cubicBezTo>
                  <a:lnTo>
                    <a:pt x="43109" y="53033"/>
                  </a:lnTo>
                  <a:close/>
                  <a:moveTo>
                    <a:pt x="6517" y="0"/>
                  </a:moveTo>
                  <a:cubicBezTo>
                    <a:pt x="6517" y="1"/>
                    <a:pt x="5139" y="4512"/>
                    <a:pt x="4863" y="7469"/>
                  </a:cubicBezTo>
                  <a:cubicBezTo>
                    <a:pt x="4863" y="7469"/>
                    <a:pt x="3760" y="6341"/>
                    <a:pt x="3760" y="5514"/>
                  </a:cubicBezTo>
                  <a:cubicBezTo>
                    <a:pt x="3760" y="5514"/>
                    <a:pt x="3008" y="8196"/>
                    <a:pt x="3760" y="11654"/>
                  </a:cubicBezTo>
                  <a:cubicBezTo>
                    <a:pt x="3760" y="11654"/>
                    <a:pt x="2683" y="10552"/>
                    <a:pt x="2407" y="9298"/>
                  </a:cubicBezTo>
                  <a:cubicBezTo>
                    <a:pt x="2407" y="9298"/>
                    <a:pt x="1680" y="14286"/>
                    <a:pt x="2407" y="17795"/>
                  </a:cubicBezTo>
                  <a:cubicBezTo>
                    <a:pt x="2407" y="17795"/>
                    <a:pt x="803" y="16742"/>
                    <a:pt x="878" y="15439"/>
                  </a:cubicBezTo>
                  <a:lnTo>
                    <a:pt x="878" y="15439"/>
                  </a:lnTo>
                  <a:cubicBezTo>
                    <a:pt x="878" y="15440"/>
                    <a:pt x="427" y="18823"/>
                    <a:pt x="1856" y="22106"/>
                  </a:cubicBezTo>
                  <a:cubicBezTo>
                    <a:pt x="1856" y="22106"/>
                    <a:pt x="427" y="21128"/>
                    <a:pt x="1" y="20201"/>
                  </a:cubicBezTo>
                  <a:lnTo>
                    <a:pt x="1" y="20201"/>
                  </a:lnTo>
                  <a:cubicBezTo>
                    <a:pt x="1" y="20201"/>
                    <a:pt x="1" y="23259"/>
                    <a:pt x="2081" y="25965"/>
                  </a:cubicBezTo>
                  <a:cubicBezTo>
                    <a:pt x="2081" y="25965"/>
                    <a:pt x="377" y="25414"/>
                    <a:pt x="1" y="24687"/>
                  </a:cubicBezTo>
                  <a:lnTo>
                    <a:pt x="1" y="24687"/>
                  </a:lnTo>
                  <a:cubicBezTo>
                    <a:pt x="1" y="24787"/>
                    <a:pt x="452" y="27644"/>
                    <a:pt x="2407" y="29649"/>
                  </a:cubicBezTo>
                  <a:cubicBezTo>
                    <a:pt x="2357" y="29649"/>
                    <a:pt x="1254" y="29173"/>
                    <a:pt x="778" y="28597"/>
                  </a:cubicBezTo>
                  <a:lnTo>
                    <a:pt x="778" y="28597"/>
                  </a:lnTo>
                  <a:cubicBezTo>
                    <a:pt x="778" y="28597"/>
                    <a:pt x="1304" y="31304"/>
                    <a:pt x="3309" y="33058"/>
                  </a:cubicBezTo>
                  <a:cubicBezTo>
                    <a:pt x="3309" y="33058"/>
                    <a:pt x="2106" y="32933"/>
                    <a:pt x="1655" y="32482"/>
                  </a:cubicBezTo>
                  <a:lnTo>
                    <a:pt x="1655" y="32482"/>
                  </a:lnTo>
                  <a:cubicBezTo>
                    <a:pt x="1655" y="32482"/>
                    <a:pt x="2482" y="35088"/>
                    <a:pt x="4688" y="36366"/>
                  </a:cubicBezTo>
                  <a:cubicBezTo>
                    <a:pt x="4688" y="36366"/>
                    <a:pt x="3585" y="36266"/>
                    <a:pt x="3159" y="35990"/>
                  </a:cubicBezTo>
                  <a:lnTo>
                    <a:pt x="3159" y="35990"/>
                  </a:lnTo>
                  <a:cubicBezTo>
                    <a:pt x="3159" y="35991"/>
                    <a:pt x="3760" y="38196"/>
                    <a:pt x="6442" y="39148"/>
                  </a:cubicBezTo>
                  <a:cubicBezTo>
                    <a:pt x="6442" y="39148"/>
                    <a:pt x="6130" y="39249"/>
                    <a:pt x="5722" y="39249"/>
                  </a:cubicBezTo>
                  <a:cubicBezTo>
                    <a:pt x="5518" y="39249"/>
                    <a:pt x="5289" y="39223"/>
                    <a:pt x="5064" y="39148"/>
                  </a:cubicBezTo>
                  <a:lnTo>
                    <a:pt x="5064" y="39148"/>
                  </a:lnTo>
                  <a:cubicBezTo>
                    <a:pt x="5064" y="39148"/>
                    <a:pt x="6091" y="40802"/>
                    <a:pt x="8723" y="41504"/>
                  </a:cubicBezTo>
                  <a:cubicBezTo>
                    <a:pt x="8723" y="41504"/>
                    <a:pt x="8288" y="41549"/>
                    <a:pt x="7850" y="41549"/>
                  </a:cubicBezTo>
                  <a:cubicBezTo>
                    <a:pt x="7631" y="41549"/>
                    <a:pt x="7411" y="41538"/>
                    <a:pt x="7244" y="41504"/>
                  </a:cubicBezTo>
                  <a:lnTo>
                    <a:pt x="7244" y="41504"/>
                  </a:lnTo>
                  <a:cubicBezTo>
                    <a:pt x="7244" y="41504"/>
                    <a:pt x="9174" y="43384"/>
                    <a:pt x="11555" y="43710"/>
                  </a:cubicBezTo>
                  <a:cubicBezTo>
                    <a:pt x="11555" y="43710"/>
                    <a:pt x="10927" y="43840"/>
                    <a:pt x="10396" y="43840"/>
                  </a:cubicBezTo>
                  <a:cubicBezTo>
                    <a:pt x="10155" y="43840"/>
                    <a:pt x="9934" y="43813"/>
                    <a:pt x="9800" y="43735"/>
                  </a:cubicBezTo>
                  <a:lnTo>
                    <a:pt x="9800" y="43735"/>
                  </a:lnTo>
                  <a:cubicBezTo>
                    <a:pt x="10021" y="43882"/>
                    <a:pt x="12665" y="45517"/>
                    <a:pt x="15690" y="45517"/>
                  </a:cubicBezTo>
                  <a:cubicBezTo>
                    <a:pt x="15757" y="45517"/>
                    <a:pt x="15824" y="45516"/>
                    <a:pt x="15891" y="45514"/>
                  </a:cubicBezTo>
                  <a:lnTo>
                    <a:pt x="15891" y="45514"/>
                  </a:lnTo>
                  <a:cubicBezTo>
                    <a:pt x="15891" y="45514"/>
                    <a:pt x="15103" y="45717"/>
                    <a:pt x="14381" y="45717"/>
                  </a:cubicBezTo>
                  <a:cubicBezTo>
                    <a:pt x="14341" y="45717"/>
                    <a:pt x="14301" y="45716"/>
                    <a:pt x="14262" y="45715"/>
                  </a:cubicBezTo>
                  <a:lnTo>
                    <a:pt x="14262" y="45715"/>
                  </a:lnTo>
                  <a:cubicBezTo>
                    <a:pt x="14262" y="45715"/>
                    <a:pt x="17060" y="47301"/>
                    <a:pt x="20873" y="47301"/>
                  </a:cubicBezTo>
                  <a:cubicBezTo>
                    <a:pt x="22086" y="47301"/>
                    <a:pt x="23402" y="47141"/>
                    <a:pt x="24763" y="46717"/>
                  </a:cubicBezTo>
                  <a:lnTo>
                    <a:pt x="24763" y="46717"/>
                  </a:lnTo>
                  <a:cubicBezTo>
                    <a:pt x="24763" y="46717"/>
                    <a:pt x="23961" y="48722"/>
                    <a:pt x="22106" y="49198"/>
                  </a:cubicBezTo>
                  <a:lnTo>
                    <a:pt x="23234" y="49499"/>
                  </a:lnTo>
                  <a:cubicBezTo>
                    <a:pt x="23234" y="49499"/>
                    <a:pt x="21329" y="51078"/>
                    <a:pt x="20577" y="52031"/>
                  </a:cubicBezTo>
                  <a:lnTo>
                    <a:pt x="22207" y="51680"/>
                  </a:lnTo>
                  <a:lnTo>
                    <a:pt x="22207" y="51680"/>
                  </a:lnTo>
                  <a:cubicBezTo>
                    <a:pt x="22207" y="51680"/>
                    <a:pt x="21605" y="52933"/>
                    <a:pt x="21856" y="53935"/>
                  </a:cubicBezTo>
                  <a:lnTo>
                    <a:pt x="18648" y="59449"/>
                  </a:lnTo>
                  <a:cubicBezTo>
                    <a:pt x="18648" y="59449"/>
                    <a:pt x="18616" y="59401"/>
                    <a:pt x="18495" y="59401"/>
                  </a:cubicBezTo>
                  <a:cubicBezTo>
                    <a:pt x="18354" y="59401"/>
                    <a:pt x="18092" y="59466"/>
                    <a:pt x="17620" y="59750"/>
                  </a:cubicBezTo>
                  <a:cubicBezTo>
                    <a:pt x="16743" y="60276"/>
                    <a:pt x="13109" y="62707"/>
                    <a:pt x="12833" y="63334"/>
                  </a:cubicBezTo>
                  <a:cubicBezTo>
                    <a:pt x="12582" y="63960"/>
                    <a:pt x="13009" y="64136"/>
                    <a:pt x="13009" y="64136"/>
                  </a:cubicBezTo>
                  <a:cubicBezTo>
                    <a:pt x="13009" y="64136"/>
                    <a:pt x="13079" y="65292"/>
                    <a:pt x="14297" y="65292"/>
                  </a:cubicBezTo>
                  <a:cubicBezTo>
                    <a:pt x="14334" y="65292"/>
                    <a:pt x="14373" y="65291"/>
                    <a:pt x="14412" y="65289"/>
                  </a:cubicBezTo>
                  <a:cubicBezTo>
                    <a:pt x="14412" y="65289"/>
                    <a:pt x="14705" y="66123"/>
                    <a:pt x="15656" y="66123"/>
                  </a:cubicBezTo>
                  <a:cubicBezTo>
                    <a:pt x="15707" y="66123"/>
                    <a:pt x="15760" y="66121"/>
                    <a:pt x="15816" y="66116"/>
                  </a:cubicBezTo>
                  <a:cubicBezTo>
                    <a:pt x="16868" y="65991"/>
                    <a:pt x="17019" y="65740"/>
                    <a:pt x="17019" y="65740"/>
                  </a:cubicBezTo>
                  <a:cubicBezTo>
                    <a:pt x="17019" y="65740"/>
                    <a:pt x="19876" y="68146"/>
                    <a:pt x="24688" y="70051"/>
                  </a:cubicBezTo>
                  <a:lnTo>
                    <a:pt x="23084" y="73910"/>
                  </a:lnTo>
                  <a:cubicBezTo>
                    <a:pt x="23084" y="73910"/>
                    <a:pt x="25765" y="73559"/>
                    <a:pt x="27921" y="71655"/>
                  </a:cubicBezTo>
                  <a:lnTo>
                    <a:pt x="27921" y="71655"/>
                  </a:lnTo>
                  <a:lnTo>
                    <a:pt x="26693" y="75615"/>
                  </a:lnTo>
                  <a:cubicBezTo>
                    <a:pt x="26693" y="75615"/>
                    <a:pt x="29074" y="75239"/>
                    <a:pt x="31179" y="72281"/>
                  </a:cubicBezTo>
                  <a:lnTo>
                    <a:pt x="31179" y="72281"/>
                  </a:lnTo>
                  <a:lnTo>
                    <a:pt x="30076" y="76266"/>
                  </a:lnTo>
                  <a:cubicBezTo>
                    <a:pt x="30076" y="76266"/>
                    <a:pt x="33159" y="75439"/>
                    <a:pt x="34663" y="73058"/>
                  </a:cubicBezTo>
                  <a:lnTo>
                    <a:pt x="34663" y="73058"/>
                  </a:lnTo>
                  <a:lnTo>
                    <a:pt x="33886" y="76717"/>
                  </a:lnTo>
                  <a:cubicBezTo>
                    <a:pt x="33886" y="76717"/>
                    <a:pt x="35866" y="76392"/>
                    <a:pt x="36618" y="73434"/>
                  </a:cubicBezTo>
                  <a:cubicBezTo>
                    <a:pt x="37344" y="76392"/>
                    <a:pt x="39324" y="76717"/>
                    <a:pt x="39324" y="76717"/>
                  </a:cubicBezTo>
                  <a:lnTo>
                    <a:pt x="38547" y="73058"/>
                  </a:lnTo>
                  <a:lnTo>
                    <a:pt x="38547" y="73058"/>
                  </a:lnTo>
                  <a:cubicBezTo>
                    <a:pt x="40051" y="75439"/>
                    <a:pt x="43134" y="76266"/>
                    <a:pt x="43134" y="76266"/>
                  </a:cubicBezTo>
                  <a:lnTo>
                    <a:pt x="42031" y="72281"/>
                  </a:lnTo>
                  <a:lnTo>
                    <a:pt x="42031" y="72281"/>
                  </a:lnTo>
                  <a:cubicBezTo>
                    <a:pt x="44136" y="75239"/>
                    <a:pt x="46517" y="75615"/>
                    <a:pt x="46517" y="75615"/>
                  </a:cubicBezTo>
                  <a:lnTo>
                    <a:pt x="45289" y="71655"/>
                  </a:lnTo>
                  <a:lnTo>
                    <a:pt x="45289" y="71655"/>
                  </a:lnTo>
                  <a:cubicBezTo>
                    <a:pt x="47470" y="73559"/>
                    <a:pt x="50127" y="73910"/>
                    <a:pt x="50127" y="73910"/>
                  </a:cubicBezTo>
                  <a:lnTo>
                    <a:pt x="48522" y="70051"/>
                  </a:lnTo>
                  <a:cubicBezTo>
                    <a:pt x="53335" y="68146"/>
                    <a:pt x="56192" y="65740"/>
                    <a:pt x="56192" y="65740"/>
                  </a:cubicBezTo>
                  <a:cubicBezTo>
                    <a:pt x="56192" y="65740"/>
                    <a:pt x="56342" y="65991"/>
                    <a:pt x="57420" y="66116"/>
                  </a:cubicBezTo>
                  <a:cubicBezTo>
                    <a:pt x="57474" y="66121"/>
                    <a:pt x="57526" y="66123"/>
                    <a:pt x="57576" y="66123"/>
                  </a:cubicBezTo>
                  <a:cubicBezTo>
                    <a:pt x="58505" y="66123"/>
                    <a:pt x="58798" y="65289"/>
                    <a:pt x="58798" y="65289"/>
                  </a:cubicBezTo>
                  <a:cubicBezTo>
                    <a:pt x="58838" y="65291"/>
                    <a:pt x="58876" y="65292"/>
                    <a:pt x="58913" y="65292"/>
                  </a:cubicBezTo>
                  <a:cubicBezTo>
                    <a:pt x="60131" y="65292"/>
                    <a:pt x="60202" y="64136"/>
                    <a:pt x="60202" y="64136"/>
                  </a:cubicBezTo>
                  <a:cubicBezTo>
                    <a:pt x="60202" y="64136"/>
                    <a:pt x="60653" y="63960"/>
                    <a:pt x="60377" y="63334"/>
                  </a:cubicBezTo>
                  <a:cubicBezTo>
                    <a:pt x="60101" y="62707"/>
                    <a:pt x="56467" y="60276"/>
                    <a:pt x="55590" y="59750"/>
                  </a:cubicBezTo>
                  <a:cubicBezTo>
                    <a:pt x="55118" y="59466"/>
                    <a:pt x="54856" y="59401"/>
                    <a:pt x="54715" y="59401"/>
                  </a:cubicBezTo>
                  <a:cubicBezTo>
                    <a:pt x="54595" y="59401"/>
                    <a:pt x="54563" y="59449"/>
                    <a:pt x="54563" y="59449"/>
                  </a:cubicBezTo>
                  <a:lnTo>
                    <a:pt x="51355" y="53935"/>
                  </a:lnTo>
                  <a:cubicBezTo>
                    <a:pt x="51605" y="52933"/>
                    <a:pt x="51004" y="51680"/>
                    <a:pt x="51004" y="51680"/>
                  </a:cubicBezTo>
                  <a:lnTo>
                    <a:pt x="51004" y="51680"/>
                  </a:lnTo>
                  <a:lnTo>
                    <a:pt x="52633" y="52031"/>
                  </a:lnTo>
                  <a:cubicBezTo>
                    <a:pt x="51881" y="51078"/>
                    <a:pt x="49976" y="49499"/>
                    <a:pt x="49976" y="49499"/>
                  </a:cubicBezTo>
                  <a:lnTo>
                    <a:pt x="51104" y="49198"/>
                  </a:lnTo>
                  <a:cubicBezTo>
                    <a:pt x="49249" y="48722"/>
                    <a:pt x="48447" y="46717"/>
                    <a:pt x="48447" y="46717"/>
                  </a:cubicBezTo>
                  <a:lnTo>
                    <a:pt x="48447" y="46717"/>
                  </a:lnTo>
                  <a:cubicBezTo>
                    <a:pt x="49808" y="47141"/>
                    <a:pt x="51124" y="47301"/>
                    <a:pt x="52338" y="47301"/>
                  </a:cubicBezTo>
                  <a:cubicBezTo>
                    <a:pt x="56150" y="47301"/>
                    <a:pt x="58949" y="45715"/>
                    <a:pt x="58949" y="45715"/>
                  </a:cubicBezTo>
                  <a:lnTo>
                    <a:pt x="58949" y="45715"/>
                  </a:lnTo>
                  <a:cubicBezTo>
                    <a:pt x="58909" y="45716"/>
                    <a:pt x="58869" y="45717"/>
                    <a:pt x="58829" y="45717"/>
                  </a:cubicBezTo>
                  <a:cubicBezTo>
                    <a:pt x="58107" y="45717"/>
                    <a:pt x="57320" y="45514"/>
                    <a:pt x="57320" y="45514"/>
                  </a:cubicBezTo>
                  <a:lnTo>
                    <a:pt x="57320" y="45514"/>
                  </a:lnTo>
                  <a:cubicBezTo>
                    <a:pt x="57387" y="45516"/>
                    <a:pt x="57453" y="45517"/>
                    <a:pt x="57520" y="45517"/>
                  </a:cubicBezTo>
                  <a:cubicBezTo>
                    <a:pt x="60545" y="45517"/>
                    <a:pt x="63189" y="43882"/>
                    <a:pt x="63410" y="43735"/>
                  </a:cubicBezTo>
                  <a:lnTo>
                    <a:pt x="63410" y="43735"/>
                  </a:lnTo>
                  <a:cubicBezTo>
                    <a:pt x="63277" y="43813"/>
                    <a:pt x="63055" y="43840"/>
                    <a:pt x="62814" y="43840"/>
                  </a:cubicBezTo>
                  <a:cubicBezTo>
                    <a:pt x="62283" y="43840"/>
                    <a:pt x="61655" y="43710"/>
                    <a:pt x="61655" y="43710"/>
                  </a:cubicBezTo>
                  <a:cubicBezTo>
                    <a:pt x="64036" y="43384"/>
                    <a:pt x="65966" y="41504"/>
                    <a:pt x="65966" y="41504"/>
                  </a:cubicBezTo>
                  <a:lnTo>
                    <a:pt x="65966" y="41504"/>
                  </a:lnTo>
                  <a:cubicBezTo>
                    <a:pt x="65799" y="41538"/>
                    <a:pt x="65579" y="41549"/>
                    <a:pt x="65360" y="41549"/>
                  </a:cubicBezTo>
                  <a:cubicBezTo>
                    <a:pt x="64922" y="41549"/>
                    <a:pt x="64487" y="41504"/>
                    <a:pt x="64487" y="41504"/>
                  </a:cubicBezTo>
                  <a:cubicBezTo>
                    <a:pt x="67119" y="40802"/>
                    <a:pt x="68147" y="39148"/>
                    <a:pt x="68147" y="39148"/>
                  </a:cubicBezTo>
                  <a:lnTo>
                    <a:pt x="68147" y="39148"/>
                  </a:lnTo>
                  <a:cubicBezTo>
                    <a:pt x="67921" y="39223"/>
                    <a:pt x="67696" y="39249"/>
                    <a:pt x="67495" y="39249"/>
                  </a:cubicBezTo>
                  <a:cubicBezTo>
                    <a:pt x="67094" y="39249"/>
                    <a:pt x="66793" y="39148"/>
                    <a:pt x="66793" y="39148"/>
                  </a:cubicBezTo>
                  <a:cubicBezTo>
                    <a:pt x="69450" y="38196"/>
                    <a:pt x="70051" y="35991"/>
                    <a:pt x="70051" y="35990"/>
                  </a:cubicBezTo>
                  <a:lnTo>
                    <a:pt x="70051" y="35990"/>
                  </a:lnTo>
                  <a:cubicBezTo>
                    <a:pt x="69625" y="36266"/>
                    <a:pt x="68548" y="36366"/>
                    <a:pt x="68548" y="36366"/>
                  </a:cubicBezTo>
                  <a:cubicBezTo>
                    <a:pt x="70728" y="35088"/>
                    <a:pt x="71555" y="32482"/>
                    <a:pt x="71555" y="32482"/>
                  </a:cubicBezTo>
                  <a:lnTo>
                    <a:pt x="71555" y="32482"/>
                  </a:lnTo>
                  <a:cubicBezTo>
                    <a:pt x="71104" y="32933"/>
                    <a:pt x="69901" y="33058"/>
                    <a:pt x="69901" y="33058"/>
                  </a:cubicBezTo>
                  <a:cubicBezTo>
                    <a:pt x="71906" y="31304"/>
                    <a:pt x="72432" y="28597"/>
                    <a:pt x="72432" y="28597"/>
                  </a:cubicBezTo>
                  <a:lnTo>
                    <a:pt x="72432" y="28597"/>
                  </a:lnTo>
                  <a:cubicBezTo>
                    <a:pt x="71981" y="29173"/>
                    <a:pt x="70853" y="29649"/>
                    <a:pt x="70803" y="29649"/>
                  </a:cubicBezTo>
                  <a:cubicBezTo>
                    <a:pt x="72758" y="27644"/>
                    <a:pt x="73209" y="24787"/>
                    <a:pt x="73234" y="24687"/>
                  </a:cubicBezTo>
                  <a:lnTo>
                    <a:pt x="73234" y="24687"/>
                  </a:lnTo>
                  <a:cubicBezTo>
                    <a:pt x="72833" y="25414"/>
                    <a:pt x="71129" y="25965"/>
                    <a:pt x="71129" y="25965"/>
                  </a:cubicBezTo>
                  <a:cubicBezTo>
                    <a:pt x="73234" y="23259"/>
                    <a:pt x="73234" y="20201"/>
                    <a:pt x="73234" y="20201"/>
                  </a:cubicBezTo>
                  <a:lnTo>
                    <a:pt x="73234" y="20201"/>
                  </a:lnTo>
                  <a:cubicBezTo>
                    <a:pt x="72783" y="21128"/>
                    <a:pt x="71355" y="22106"/>
                    <a:pt x="71355" y="22106"/>
                  </a:cubicBezTo>
                  <a:cubicBezTo>
                    <a:pt x="72783" y="18823"/>
                    <a:pt x="72357" y="15440"/>
                    <a:pt x="72357" y="15439"/>
                  </a:cubicBezTo>
                  <a:lnTo>
                    <a:pt x="72357" y="15439"/>
                  </a:lnTo>
                  <a:cubicBezTo>
                    <a:pt x="72407" y="16742"/>
                    <a:pt x="70803" y="17795"/>
                    <a:pt x="70803" y="17795"/>
                  </a:cubicBezTo>
                  <a:cubicBezTo>
                    <a:pt x="71530" y="14286"/>
                    <a:pt x="70803" y="9298"/>
                    <a:pt x="70803" y="9298"/>
                  </a:cubicBezTo>
                  <a:cubicBezTo>
                    <a:pt x="70528" y="10552"/>
                    <a:pt x="69450" y="11654"/>
                    <a:pt x="69450" y="11654"/>
                  </a:cubicBezTo>
                  <a:cubicBezTo>
                    <a:pt x="70202" y="8196"/>
                    <a:pt x="69450" y="5514"/>
                    <a:pt x="69450" y="5514"/>
                  </a:cubicBezTo>
                  <a:cubicBezTo>
                    <a:pt x="69450" y="6341"/>
                    <a:pt x="68347" y="7469"/>
                    <a:pt x="68347" y="7469"/>
                  </a:cubicBezTo>
                  <a:cubicBezTo>
                    <a:pt x="68071" y="4512"/>
                    <a:pt x="66693" y="1"/>
                    <a:pt x="66693" y="0"/>
                  </a:cubicBezTo>
                  <a:lnTo>
                    <a:pt x="66693" y="0"/>
                  </a:lnTo>
                  <a:cubicBezTo>
                    <a:pt x="67119" y="12406"/>
                    <a:pt x="51956" y="16842"/>
                    <a:pt x="48873" y="17895"/>
                  </a:cubicBezTo>
                  <a:cubicBezTo>
                    <a:pt x="45816" y="18948"/>
                    <a:pt x="43886" y="23284"/>
                    <a:pt x="43886" y="23284"/>
                  </a:cubicBezTo>
                  <a:cubicBezTo>
                    <a:pt x="43159" y="22958"/>
                    <a:pt x="42106" y="20527"/>
                    <a:pt x="42106" y="20527"/>
                  </a:cubicBezTo>
                  <a:lnTo>
                    <a:pt x="42106" y="20527"/>
                  </a:lnTo>
                  <a:cubicBezTo>
                    <a:pt x="42432" y="20711"/>
                    <a:pt x="42790" y="20751"/>
                    <a:pt x="43040" y="20751"/>
                  </a:cubicBezTo>
                  <a:cubicBezTo>
                    <a:pt x="43232" y="20751"/>
                    <a:pt x="43360" y="20727"/>
                    <a:pt x="43360" y="20727"/>
                  </a:cubicBezTo>
                  <a:cubicBezTo>
                    <a:pt x="41806" y="19925"/>
                    <a:pt x="41179" y="16968"/>
                    <a:pt x="41179" y="16968"/>
                  </a:cubicBezTo>
                  <a:lnTo>
                    <a:pt x="41179" y="16968"/>
                  </a:lnTo>
                  <a:cubicBezTo>
                    <a:pt x="41381" y="17169"/>
                    <a:pt x="41803" y="17208"/>
                    <a:pt x="42096" y="17208"/>
                  </a:cubicBezTo>
                  <a:cubicBezTo>
                    <a:pt x="42276" y="17208"/>
                    <a:pt x="42407" y="17193"/>
                    <a:pt x="42407" y="17193"/>
                  </a:cubicBezTo>
                  <a:cubicBezTo>
                    <a:pt x="41756" y="16943"/>
                    <a:pt x="41029" y="15664"/>
                    <a:pt x="40753" y="15188"/>
                  </a:cubicBezTo>
                  <a:cubicBezTo>
                    <a:pt x="40753" y="15188"/>
                    <a:pt x="40402" y="11554"/>
                    <a:pt x="41655" y="10877"/>
                  </a:cubicBezTo>
                  <a:cubicBezTo>
                    <a:pt x="42933" y="10201"/>
                    <a:pt x="43660" y="8923"/>
                    <a:pt x="43660" y="8923"/>
                  </a:cubicBezTo>
                  <a:lnTo>
                    <a:pt x="43660" y="8923"/>
                  </a:lnTo>
                  <a:cubicBezTo>
                    <a:pt x="43435" y="9006"/>
                    <a:pt x="43134" y="9034"/>
                    <a:pt x="42833" y="9034"/>
                  </a:cubicBezTo>
                  <a:cubicBezTo>
                    <a:pt x="42232" y="9034"/>
                    <a:pt x="41630" y="8923"/>
                    <a:pt x="41630" y="8923"/>
                  </a:cubicBezTo>
                  <a:cubicBezTo>
                    <a:pt x="43009" y="8547"/>
                    <a:pt x="43660" y="7118"/>
                    <a:pt x="43660" y="7118"/>
                  </a:cubicBezTo>
                  <a:lnTo>
                    <a:pt x="43660" y="7118"/>
                  </a:lnTo>
                  <a:cubicBezTo>
                    <a:pt x="43660" y="7118"/>
                    <a:pt x="42257" y="7795"/>
                    <a:pt x="40402" y="7795"/>
                  </a:cubicBezTo>
                  <a:cubicBezTo>
                    <a:pt x="40369" y="7795"/>
                    <a:pt x="40335" y="7795"/>
                    <a:pt x="40302" y="7795"/>
                  </a:cubicBezTo>
                  <a:cubicBezTo>
                    <a:pt x="38422" y="7745"/>
                    <a:pt x="36618" y="7118"/>
                    <a:pt x="36618" y="7118"/>
                  </a:cubicBezTo>
                  <a:cubicBezTo>
                    <a:pt x="35780" y="7016"/>
                    <a:pt x="34738" y="6868"/>
                    <a:pt x="33734" y="6868"/>
                  </a:cubicBezTo>
                  <a:cubicBezTo>
                    <a:pt x="32515" y="6868"/>
                    <a:pt x="31351" y="7086"/>
                    <a:pt x="30678" y="7870"/>
                  </a:cubicBezTo>
                  <a:cubicBezTo>
                    <a:pt x="29249" y="9499"/>
                    <a:pt x="27770" y="8973"/>
                    <a:pt x="26517" y="10050"/>
                  </a:cubicBezTo>
                  <a:cubicBezTo>
                    <a:pt x="25264" y="11153"/>
                    <a:pt x="25540" y="14386"/>
                    <a:pt x="25540" y="14386"/>
                  </a:cubicBezTo>
                  <a:cubicBezTo>
                    <a:pt x="25540" y="14386"/>
                    <a:pt x="26764" y="12305"/>
                    <a:pt x="28583" y="12305"/>
                  </a:cubicBezTo>
                  <a:cubicBezTo>
                    <a:pt x="28605" y="12305"/>
                    <a:pt x="28626" y="12305"/>
                    <a:pt x="28648" y="12306"/>
                  </a:cubicBezTo>
                  <a:cubicBezTo>
                    <a:pt x="30527" y="12356"/>
                    <a:pt x="31781" y="12857"/>
                    <a:pt x="31781" y="12857"/>
                  </a:cubicBezTo>
                  <a:cubicBezTo>
                    <a:pt x="31781" y="12857"/>
                    <a:pt x="30042" y="13781"/>
                    <a:pt x="28643" y="13781"/>
                  </a:cubicBezTo>
                  <a:cubicBezTo>
                    <a:pt x="28397" y="13781"/>
                    <a:pt x="28160" y="13752"/>
                    <a:pt x="27946" y="13684"/>
                  </a:cubicBezTo>
                  <a:lnTo>
                    <a:pt x="27946" y="13684"/>
                  </a:lnTo>
                  <a:cubicBezTo>
                    <a:pt x="27946" y="13685"/>
                    <a:pt x="30091" y="15076"/>
                    <a:pt x="31852" y="15076"/>
                  </a:cubicBezTo>
                  <a:cubicBezTo>
                    <a:pt x="32097" y="15076"/>
                    <a:pt x="32334" y="15049"/>
                    <a:pt x="32557" y="14988"/>
                  </a:cubicBezTo>
                  <a:lnTo>
                    <a:pt x="32557" y="14988"/>
                  </a:lnTo>
                  <a:cubicBezTo>
                    <a:pt x="32557" y="14988"/>
                    <a:pt x="31605" y="16867"/>
                    <a:pt x="30803" y="17193"/>
                  </a:cubicBezTo>
                  <a:cubicBezTo>
                    <a:pt x="30803" y="17193"/>
                    <a:pt x="30934" y="17208"/>
                    <a:pt x="31114" y="17208"/>
                  </a:cubicBezTo>
                  <a:cubicBezTo>
                    <a:pt x="31407" y="17208"/>
                    <a:pt x="31829" y="17169"/>
                    <a:pt x="32031" y="16968"/>
                  </a:cubicBezTo>
                  <a:lnTo>
                    <a:pt x="32031" y="16968"/>
                  </a:lnTo>
                  <a:cubicBezTo>
                    <a:pt x="32031" y="16968"/>
                    <a:pt x="31405" y="19925"/>
                    <a:pt x="29851" y="20727"/>
                  </a:cubicBezTo>
                  <a:cubicBezTo>
                    <a:pt x="29851" y="20727"/>
                    <a:pt x="29983" y="20751"/>
                    <a:pt x="30181" y="20751"/>
                  </a:cubicBezTo>
                  <a:cubicBezTo>
                    <a:pt x="30437" y="20751"/>
                    <a:pt x="30803" y="20711"/>
                    <a:pt x="31129" y="20527"/>
                  </a:cubicBezTo>
                  <a:lnTo>
                    <a:pt x="31129" y="20527"/>
                  </a:lnTo>
                  <a:cubicBezTo>
                    <a:pt x="31129" y="20527"/>
                    <a:pt x="30051" y="22958"/>
                    <a:pt x="29324" y="23284"/>
                  </a:cubicBezTo>
                  <a:cubicBezTo>
                    <a:pt x="29324" y="23284"/>
                    <a:pt x="27395" y="18948"/>
                    <a:pt x="24337" y="17895"/>
                  </a:cubicBezTo>
                  <a:cubicBezTo>
                    <a:pt x="21254" y="16842"/>
                    <a:pt x="6091" y="12406"/>
                    <a:pt x="65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grpSp>
          <p:nvGrpSpPr>
            <p:cNvPr id="4" name="Google Shape;1820;p50">
              <a:extLst>
                <a:ext uri="{FF2B5EF4-FFF2-40B4-BE49-F238E27FC236}">
                  <a16:creationId xmlns:a16="http://schemas.microsoft.com/office/drawing/2014/main" id="{510DD017-3A6F-E4DA-B32E-D0F15EA42512}"/>
                </a:ext>
              </a:extLst>
            </p:cNvPr>
            <p:cNvGrpSpPr/>
            <p:nvPr/>
          </p:nvGrpSpPr>
          <p:grpSpPr>
            <a:xfrm>
              <a:off x="4294195" y="2441311"/>
              <a:ext cx="555611" cy="665017"/>
              <a:chOff x="4682675" y="1604125"/>
              <a:chExt cx="234050" cy="280125"/>
            </a:xfrm>
            <a:grpFill/>
          </p:grpSpPr>
          <p:sp>
            <p:nvSpPr>
              <p:cNvPr id="5" name="Google Shape;1821;p50">
                <a:extLst>
                  <a:ext uri="{FF2B5EF4-FFF2-40B4-BE49-F238E27FC236}">
                    <a16:creationId xmlns:a16="http://schemas.microsoft.com/office/drawing/2014/main" id="{D63D7CF1-5D21-2B5D-39C0-0087B46E602D}"/>
                  </a:ext>
                </a:extLst>
              </p:cNvPr>
              <p:cNvSpPr/>
              <p:nvPr/>
            </p:nvSpPr>
            <p:spPr>
              <a:xfrm>
                <a:off x="4686475" y="1604125"/>
                <a:ext cx="113425" cy="125150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006" extrusionOk="0">
                    <a:moveTo>
                      <a:pt x="15" y="0"/>
                    </a:moveTo>
                    <a:lnTo>
                      <a:pt x="0" y="5005"/>
                    </a:lnTo>
                    <a:lnTo>
                      <a:pt x="4537" y="5005"/>
                    </a:lnTo>
                    <a:lnTo>
                      <a:pt x="45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6" name="Google Shape;1822;p50">
                <a:extLst>
                  <a:ext uri="{FF2B5EF4-FFF2-40B4-BE49-F238E27FC236}">
                    <a16:creationId xmlns:a16="http://schemas.microsoft.com/office/drawing/2014/main" id="{861A8689-D90E-F70A-F9D4-2BD1034FD8F9}"/>
                  </a:ext>
                </a:extLst>
              </p:cNvPr>
              <p:cNvSpPr/>
              <p:nvPr/>
            </p:nvSpPr>
            <p:spPr>
              <a:xfrm>
                <a:off x="4682675" y="1729250"/>
                <a:ext cx="117225" cy="155000"/>
              </a:xfrm>
              <a:custGeom>
                <a:avLst/>
                <a:gdLst/>
                <a:ahLst/>
                <a:cxnLst/>
                <a:rect l="l" t="t" r="r" b="b"/>
                <a:pathLst>
                  <a:path w="4689" h="6200" extrusionOk="0">
                    <a:moveTo>
                      <a:pt x="152" y="0"/>
                    </a:moveTo>
                    <a:cubicBezTo>
                      <a:pt x="1" y="3055"/>
                      <a:pt x="1589" y="5308"/>
                      <a:pt x="4673" y="6200"/>
                    </a:cubicBezTo>
                    <a:lnTo>
                      <a:pt x="4689" y="6200"/>
                    </a:lnTo>
                    <a:lnTo>
                      <a:pt x="46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7" name="Google Shape;1823;p50">
                <a:extLst>
                  <a:ext uri="{FF2B5EF4-FFF2-40B4-BE49-F238E27FC236}">
                    <a16:creationId xmlns:a16="http://schemas.microsoft.com/office/drawing/2014/main" id="{2EF79E71-6C67-DFF8-0F0A-337A9DC6BB5A}"/>
                  </a:ext>
                </a:extLst>
              </p:cNvPr>
              <p:cNvSpPr/>
              <p:nvPr/>
            </p:nvSpPr>
            <p:spPr>
              <a:xfrm>
                <a:off x="4799875" y="1729250"/>
                <a:ext cx="116850" cy="155000"/>
              </a:xfrm>
              <a:custGeom>
                <a:avLst/>
                <a:gdLst/>
                <a:ahLst/>
                <a:cxnLst/>
                <a:rect l="l" t="t" r="r" b="b"/>
                <a:pathLst>
                  <a:path w="4674" h="6200" extrusionOk="0">
                    <a:moveTo>
                      <a:pt x="1" y="0"/>
                    </a:moveTo>
                    <a:lnTo>
                      <a:pt x="1" y="6200"/>
                    </a:lnTo>
                    <a:cubicBezTo>
                      <a:pt x="3085" y="5293"/>
                      <a:pt x="4673" y="3040"/>
                      <a:pt x="45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8" name="Google Shape;1824;p50">
                <a:extLst>
                  <a:ext uri="{FF2B5EF4-FFF2-40B4-BE49-F238E27FC236}">
                    <a16:creationId xmlns:a16="http://schemas.microsoft.com/office/drawing/2014/main" id="{6F7C6E58-E260-7029-3059-6E0E137B16F6}"/>
                  </a:ext>
                </a:extLst>
              </p:cNvPr>
              <p:cNvSpPr/>
              <p:nvPr/>
            </p:nvSpPr>
            <p:spPr>
              <a:xfrm>
                <a:off x="4799875" y="1604125"/>
                <a:ext cx="113825" cy="12515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5006" extrusionOk="0">
                    <a:moveTo>
                      <a:pt x="1" y="0"/>
                    </a:moveTo>
                    <a:lnTo>
                      <a:pt x="1" y="5005"/>
                    </a:lnTo>
                    <a:lnTo>
                      <a:pt x="4522" y="5005"/>
                    </a:lnTo>
                    <a:lnTo>
                      <a:pt x="45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9" name="Google Shape;1825;p50">
                <a:extLst>
                  <a:ext uri="{FF2B5EF4-FFF2-40B4-BE49-F238E27FC236}">
                    <a16:creationId xmlns:a16="http://schemas.microsoft.com/office/drawing/2014/main" id="{0ED91446-D89A-4510-6241-C9F85B89E4D6}"/>
                  </a:ext>
                </a:extLst>
              </p:cNvPr>
              <p:cNvSpPr/>
              <p:nvPr/>
            </p:nvSpPr>
            <p:spPr>
              <a:xfrm>
                <a:off x="4799875" y="1729250"/>
                <a:ext cx="113825" cy="1550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6200" extrusionOk="0">
                    <a:moveTo>
                      <a:pt x="4507" y="0"/>
                    </a:moveTo>
                    <a:cubicBezTo>
                      <a:pt x="4371" y="2631"/>
                      <a:pt x="2813" y="4582"/>
                      <a:pt x="1" y="5383"/>
                    </a:cubicBezTo>
                    <a:lnTo>
                      <a:pt x="1" y="6200"/>
                    </a:lnTo>
                    <a:cubicBezTo>
                      <a:pt x="772" y="5973"/>
                      <a:pt x="1452" y="5656"/>
                      <a:pt x="2027" y="5278"/>
                    </a:cubicBezTo>
                    <a:cubicBezTo>
                      <a:pt x="3191" y="4506"/>
                      <a:pt x="3962" y="3433"/>
                      <a:pt x="4310" y="2132"/>
                    </a:cubicBezTo>
                    <a:cubicBezTo>
                      <a:pt x="4492" y="1467"/>
                      <a:pt x="4552" y="756"/>
                      <a:pt x="45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10" name="Google Shape;1826;p50">
                <a:extLst>
                  <a:ext uri="{FF2B5EF4-FFF2-40B4-BE49-F238E27FC236}">
                    <a16:creationId xmlns:a16="http://schemas.microsoft.com/office/drawing/2014/main" id="{44D10A45-B8B5-C349-D1E2-9D37CD9D9DB0}"/>
                  </a:ext>
                </a:extLst>
              </p:cNvPr>
              <p:cNvSpPr/>
              <p:nvPr/>
            </p:nvSpPr>
            <p:spPr>
              <a:xfrm>
                <a:off x="4682675" y="1726975"/>
                <a:ext cx="117225" cy="157275"/>
              </a:xfrm>
              <a:custGeom>
                <a:avLst/>
                <a:gdLst/>
                <a:ahLst/>
                <a:cxnLst/>
                <a:rect l="l" t="t" r="r" b="b"/>
                <a:pathLst>
                  <a:path w="4689" h="6291" extrusionOk="0">
                    <a:moveTo>
                      <a:pt x="152" y="0"/>
                    </a:moveTo>
                    <a:lnTo>
                      <a:pt x="152" y="91"/>
                    </a:lnTo>
                    <a:cubicBezTo>
                      <a:pt x="1" y="3146"/>
                      <a:pt x="1589" y="5399"/>
                      <a:pt x="4673" y="6291"/>
                    </a:cubicBezTo>
                    <a:lnTo>
                      <a:pt x="4689" y="6291"/>
                    </a:lnTo>
                    <a:lnTo>
                      <a:pt x="4689" y="5490"/>
                    </a:lnTo>
                    <a:lnTo>
                      <a:pt x="4673" y="5490"/>
                    </a:lnTo>
                    <a:cubicBezTo>
                      <a:pt x="1831" y="4658"/>
                      <a:pt x="273" y="2692"/>
                      <a:pt x="1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11" name="Google Shape;1827;p50">
                <a:extLst>
                  <a:ext uri="{FF2B5EF4-FFF2-40B4-BE49-F238E27FC236}">
                    <a16:creationId xmlns:a16="http://schemas.microsoft.com/office/drawing/2014/main" id="{DD52D92C-456E-BCAB-B33E-E861131E1D29}"/>
                  </a:ext>
                </a:extLst>
              </p:cNvPr>
              <p:cNvSpPr/>
              <p:nvPr/>
            </p:nvSpPr>
            <p:spPr>
              <a:xfrm>
                <a:off x="4754900" y="1692950"/>
                <a:ext cx="89975" cy="108150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4326" extrusionOk="0">
                    <a:moveTo>
                      <a:pt x="61" y="1"/>
                    </a:moveTo>
                    <a:lnTo>
                      <a:pt x="61" y="1936"/>
                    </a:lnTo>
                    <a:cubicBezTo>
                      <a:pt x="0" y="3116"/>
                      <a:pt x="605" y="3977"/>
                      <a:pt x="1800" y="4325"/>
                    </a:cubicBezTo>
                    <a:cubicBezTo>
                      <a:pt x="2994" y="3977"/>
                      <a:pt x="3599" y="3116"/>
                      <a:pt x="3538" y="1936"/>
                    </a:cubicBezTo>
                    <a:lnTo>
                      <a:pt x="355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12" name="Google Shape;1828;p50">
                <a:extLst>
                  <a:ext uri="{FF2B5EF4-FFF2-40B4-BE49-F238E27FC236}">
                    <a16:creationId xmlns:a16="http://schemas.microsoft.com/office/drawing/2014/main" id="{52FBBDD8-1626-BB3C-68E4-A5FE97B0D3CB}"/>
                  </a:ext>
                </a:extLst>
              </p:cNvPr>
              <p:cNvSpPr/>
              <p:nvPr/>
            </p:nvSpPr>
            <p:spPr>
              <a:xfrm>
                <a:off x="4754900" y="1736425"/>
                <a:ext cx="89975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2587" extrusionOk="0">
                    <a:moveTo>
                      <a:pt x="3538" y="1"/>
                    </a:moveTo>
                    <a:cubicBezTo>
                      <a:pt x="3508" y="1044"/>
                      <a:pt x="2903" y="1815"/>
                      <a:pt x="1800" y="2133"/>
                    </a:cubicBezTo>
                    <a:cubicBezTo>
                      <a:pt x="711" y="1815"/>
                      <a:pt x="106" y="1059"/>
                      <a:pt x="61" y="31"/>
                    </a:cubicBezTo>
                    <a:lnTo>
                      <a:pt x="61" y="197"/>
                    </a:lnTo>
                    <a:cubicBezTo>
                      <a:pt x="0" y="1377"/>
                      <a:pt x="605" y="2238"/>
                      <a:pt x="1800" y="2586"/>
                    </a:cubicBezTo>
                    <a:cubicBezTo>
                      <a:pt x="2994" y="2238"/>
                      <a:pt x="3599" y="1377"/>
                      <a:pt x="3538" y="197"/>
                    </a:cubicBezTo>
                    <a:lnTo>
                      <a:pt x="353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" name="Google Shape;1829;p50">
                <a:extLst>
                  <a:ext uri="{FF2B5EF4-FFF2-40B4-BE49-F238E27FC236}">
                    <a16:creationId xmlns:a16="http://schemas.microsoft.com/office/drawing/2014/main" id="{5A858CFF-840C-F506-2359-E88BC08EDFD2}"/>
                  </a:ext>
                </a:extLst>
              </p:cNvPr>
              <p:cNvSpPr/>
              <p:nvPr/>
            </p:nvSpPr>
            <p:spPr>
              <a:xfrm>
                <a:off x="4765475" y="1705425"/>
                <a:ext cx="688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2541" extrusionOk="0">
                    <a:moveTo>
                      <a:pt x="1377" y="1"/>
                    </a:moveTo>
                    <a:lnTo>
                      <a:pt x="1029" y="938"/>
                    </a:lnTo>
                    <a:lnTo>
                      <a:pt x="0" y="938"/>
                    </a:lnTo>
                    <a:lnTo>
                      <a:pt x="817" y="1528"/>
                    </a:lnTo>
                    <a:lnTo>
                      <a:pt x="484" y="2496"/>
                    </a:lnTo>
                    <a:lnTo>
                      <a:pt x="1331" y="1936"/>
                    </a:lnTo>
                    <a:lnTo>
                      <a:pt x="2238" y="2541"/>
                    </a:lnTo>
                    <a:lnTo>
                      <a:pt x="2238" y="2541"/>
                    </a:lnTo>
                    <a:lnTo>
                      <a:pt x="1921" y="1573"/>
                    </a:lnTo>
                    <a:lnTo>
                      <a:pt x="2753" y="938"/>
                    </a:lnTo>
                    <a:lnTo>
                      <a:pt x="1724" y="938"/>
                    </a:lnTo>
                    <a:lnTo>
                      <a:pt x="13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14" name="Google Shape;1830;p50">
                <a:extLst>
                  <a:ext uri="{FF2B5EF4-FFF2-40B4-BE49-F238E27FC236}">
                    <a16:creationId xmlns:a16="http://schemas.microsoft.com/office/drawing/2014/main" id="{CA7AB135-4FE1-7B2A-8169-E8AC30F708C6}"/>
                  </a:ext>
                </a:extLst>
              </p:cNvPr>
              <p:cNvSpPr/>
              <p:nvPr/>
            </p:nvSpPr>
            <p:spPr>
              <a:xfrm>
                <a:off x="4765475" y="1705425"/>
                <a:ext cx="688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2541" extrusionOk="0">
                    <a:moveTo>
                      <a:pt x="1377" y="1"/>
                    </a:moveTo>
                    <a:lnTo>
                      <a:pt x="1029" y="938"/>
                    </a:lnTo>
                    <a:lnTo>
                      <a:pt x="0" y="938"/>
                    </a:lnTo>
                    <a:lnTo>
                      <a:pt x="817" y="1528"/>
                    </a:lnTo>
                    <a:lnTo>
                      <a:pt x="484" y="2496"/>
                    </a:lnTo>
                    <a:lnTo>
                      <a:pt x="1331" y="1936"/>
                    </a:lnTo>
                    <a:lnTo>
                      <a:pt x="2238" y="2541"/>
                    </a:lnTo>
                    <a:lnTo>
                      <a:pt x="2238" y="2541"/>
                    </a:lnTo>
                    <a:lnTo>
                      <a:pt x="1921" y="1573"/>
                    </a:lnTo>
                    <a:lnTo>
                      <a:pt x="2753" y="938"/>
                    </a:lnTo>
                    <a:lnTo>
                      <a:pt x="1724" y="938"/>
                    </a:lnTo>
                    <a:lnTo>
                      <a:pt x="13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15" name="Google Shape;2225;p58">
            <a:extLst>
              <a:ext uri="{FF2B5EF4-FFF2-40B4-BE49-F238E27FC236}">
                <a16:creationId xmlns:a16="http://schemas.microsoft.com/office/drawing/2014/main" id="{3C399BD2-A5A2-68C3-B69D-0E0EE7271732}"/>
              </a:ext>
            </a:extLst>
          </p:cNvPr>
          <p:cNvGrpSpPr/>
          <p:nvPr/>
        </p:nvGrpSpPr>
        <p:grpSpPr>
          <a:xfrm>
            <a:off x="2073936" y="2054095"/>
            <a:ext cx="1099585" cy="1315970"/>
            <a:chOff x="4550057" y="1445390"/>
            <a:chExt cx="366663" cy="438847"/>
          </a:xfrm>
        </p:grpSpPr>
        <p:sp>
          <p:nvSpPr>
            <p:cNvPr id="16" name="Google Shape;2226;p58">
              <a:extLst>
                <a:ext uri="{FF2B5EF4-FFF2-40B4-BE49-F238E27FC236}">
                  <a16:creationId xmlns:a16="http://schemas.microsoft.com/office/drawing/2014/main" id="{20925DE3-E61B-4395-33D3-06DE193D8009}"/>
                </a:ext>
              </a:extLst>
            </p:cNvPr>
            <p:cNvSpPr/>
            <p:nvPr/>
          </p:nvSpPr>
          <p:spPr>
            <a:xfrm>
              <a:off x="4556010" y="1445390"/>
              <a:ext cx="177692" cy="196060"/>
            </a:xfrm>
            <a:custGeom>
              <a:avLst/>
              <a:gdLst/>
              <a:ahLst/>
              <a:cxnLst/>
              <a:rect l="l" t="t" r="r" b="b"/>
              <a:pathLst>
                <a:path w="4537" h="5006" extrusionOk="0">
                  <a:moveTo>
                    <a:pt x="15" y="0"/>
                  </a:moveTo>
                  <a:lnTo>
                    <a:pt x="0" y="5005"/>
                  </a:lnTo>
                  <a:lnTo>
                    <a:pt x="4537" y="500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D8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27;p58">
              <a:extLst>
                <a:ext uri="{FF2B5EF4-FFF2-40B4-BE49-F238E27FC236}">
                  <a16:creationId xmlns:a16="http://schemas.microsoft.com/office/drawing/2014/main" id="{7229D7FB-DA5D-6772-8DA5-B99592F5B33D}"/>
                </a:ext>
              </a:extLst>
            </p:cNvPr>
            <p:cNvSpPr/>
            <p:nvPr/>
          </p:nvSpPr>
          <p:spPr>
            <a:xfrm>
              <a:off x="4550057" y="1641414"/>
              <a:ext cx="183645" cy="242823"/>
            </a:xfrm>
            <a:custGeom>
              <a:avLst/>
              <a:gdLst/>
              <a:ahLst/>
              <a:cxnLst/>
              <a:rect l="l" t="t" r="r" b="b"/>
              <a:pathLst>
                <a:path w="4689" h="6200" extrusionOk="0">
                  <a:moveTo>
                    <a:pt x="152" y="0"/>
                  </a:moveTo>
                  <a:cubicBezTo>
                    <a:pt x="1" y="3055"/>
                    <a:pt x="1589" y="5308"/>
                    <a:pt x="4673" y="6200"/>
                  </a:cubicBezTo>
                  <a:lnTo>
                    <a:pt x="4689" y="6200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28;p58">
              <a:extLst>
                <a:ext uri="{FF2B5EF4-FFF2-40B4-BE49-F238E27FC236}">
                  <a16:creationId xmlns:a16="http://schemas.microsoft.com/office/drawing/2014/main" id="{826B4B8D-80A1-8503-231C-B1ED6454C0D3}"/>
                </a:ext>
              </a:extLst>
            </p:cNvPr>
            <p:cNvSpPr/>
            <p:nvPr/>
          </p:nvSpPr>
          <p:spPr>
            <a:xfrm>
              <a:off x="4733662" y="1641414"/>
              <a:ext cx="183057" cy="242823"/>
            </a:xfrm>
            <a:custGeom>
              <a:avLst/>
              <a:gdLst/>
              <a:ahLst/>
              <a:cxnLst/>
              <a:rect l="l" t="t" r="r" b="b"/>
              <a:pathLst>
                <a:path w="4674" h="6200" extrusionOk="0">
                  <a:moveTo>
                    <a:pt x="1" y="0"/>
                  </a:moveTo>
                  <a:lnTo>
                    <a:pt x="1" y="6200"/>
                  </a:lnTo>
                  <a:cubicBezTo>
                    <a:pt x="3085" y="5293"/>
                    <a:pt x="4673" y="3040"/>
                    <a:pt x="4522" y="0"/>
                  </a:cubicBezTo>
                  <a:close/>
                </a:path>
              </a:pathLst>
            </a:custGeom>
            <a:solidFill>
              <a:srgbClr val="D8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29;p58">
              <a:extLst>
                <a:ext uri="{FF2B5EF4-FFF2-40B4-BE49-F238E27FC236}">
                  <a16:creationId xmlns:a16="http://schemas.microsoft.com/office/drawing/2014/main" id="{C29C649B-6839-E621-743C-95E97B3F4AD9}"/>
                </a:ext>
              </a:extLst>
            </p:cNvPr>
            <p:cNvSpPr/>
            <p:nvPr/>
          </p:nvSpPr>
          <p:spPr>
            <a:xfrm>
              <a:off x="4733662" y="1445390"/>
              <a:ext cx="178318" cy="196060"/>
            </a:xfrm>
            <a:custGeom>
              <a:avLst/>
              <a:gdLst/>
              <a:ahLst/>
              <a:cxnLst/>
              <a:rect l="l" t="t" r="r" b="b"/>
              <a:pathLst>
                <a:path w="4553" h="5006" extrusionOk="0">
                  <a:moveTo>
                    <a:pt x="1" y="0"/>
                  </a:moveTo>
                  <a:lnTo>
                    <a:pt x="1" y="5005"/>
                  </a:lnTo>
                  <a:lnTo>
                    <a:pt x="4522" y="5005"/>
                  </a:lnTo>
                  <a:lnTo>
                    <a:pt x="45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30;p58">
              <a:extLst>
                <a:ext uri="{FF2B5EF4-FFF2-40B4-BE49-F238E27FC236}">
                  <a16:creationId xmlns:a16="http://schemas.microsoft.com/office/drawing/2014/main" id="{A1E8DF5F-80E5-6B74-5F29-6C9D3EA1760B}"/>
                </a:ext>
              </a:extLst>
            </p:cNvPr>
            <p:cNvSpPr/>
            <p:nvPr/>
          </p:nvSpPr>
          <p:spPr>
            <a:xfrm>
              <a:off x="4733662" y="1641414"/>
              <a:ext cx="178318" cy="242823"/>
            </a:xfrm>
            <a:custGeom>
              <a:avLst/>
              <a:gdLst/>
              <a:ahLst/>
              <a:cxnLst/>
              <a:rect l="l" t="t" r="r" b="b"/>
              <a:pathLst>
                <a:path w="4553" h="6200" extrusionOk="0">
                  <a:moveTo>
                    <a:pt x="4507" y="0"/>
                  </a:moveTo>
                  <a:cubicBezTo>
                    <a:pt x="4371" y="2631"/>
                    <a:pt x="2813" y="4582"/>
                    <a:pt x="1" y="5383"/>
                  </a:cubicBezTo>
                  <a:lnTo>
                    <a:pt x="1" y="6200"/>
                  </a:lnTo>
                  <a:cubicBezTo>
                    <a:pt x="772" y="5973"/>
                    <a:pt x="1452" y="5656"/>
                    <a:pt x="2027" y="5278"/>
                  </a:cubicBezTo>
                  <a:cubicBezTo>
                    <a:pt x="3191" y="4506"/>
                    <a:pt x="3962" y="3433"/>
                    <a:pt x="4310" y="2132"/>
                  </a:cubicBezTo>
                  <a:cubicBezTo>
                    <a:pt x="4492" y="1467"/>
                    <a:pt x="4552" y="756"/>
                    <a:pt x="4522" y="0"/>
                  </a:cubicBezTo>
                  <a:close/>
                </a:path>
              </a:pathLst>
            </a:custGeom>
            <a:solidFill>
              <a:srgbClr val="9600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31;p58">
              <a:extLst>
                <a:ext uri="{FF2B5EF4-FFF2-40B4-BE49-F238E27FC236}">
                  <a16:creationId xmlns:a16="http://schemas.microsoft.com/office/drawing/2014/main" id="{7B271169-ADCA-68A8-C79B-B72534A8E74E}"/>
                </a:ext>
              </a:extLst>
            </p:cNvPr>
            <p:cNvSpPr/>
            <p:nvPr/>
          </p:nvSpPr>
          <p:spPr>
            <a:xfrm>
              <a:off x="4550057" y="1637850"/>
              <a:ext cx="183645" cy="246387"/>
            </a:xfrm>
            <a:custGeom>
              <a:avLst/>
              <a:gdLst/>
              <a:ahLst/>
              <a:cxnLst/>
              <a:rect l="l" t="t" r="r" b="b"/>
              <a:pathLst>
                <a:path w="4689" h="6291" extrusionOk="0">
                  <a:moveTo>
                    <a:pt x="152" y="0"/>
                  </a:moveTo>
                  <a:lnTo>
                    <a:pt x="152" y="91"/>
                  </a:lnTo>
                  <a:cubicBezTo>
                    <a:pt x="1" y="3146"/>
                    <a:pt x="1589" y="5399"/>
                    <a:pt x="4673" y="6291"/>
                  </a:cubicBezTo>
                  <a:lnTo>
                    <a:pt x="4689" y="6291"/>
                  </a:lnTo>
                  <a:lnTo>
                    <a:pt x="4689" y="5490"/>
                  </a:lnTo>
                  <a:lnTo>
                    <a:pt x="4673" y="5490"/>
                  </a:lnTo>
                  <a:cubicBezTo>
                    <a:pt x="1831" y="4658"/>
                    <a:pt x="273" y="2692"/>
                    <a:pt x="152" y="0"/>
                  </a:cubicBezTo>
                  <a:close/>
                </a:path>
              </a:pathLst>
            </a:custGeom>
            <a:solidFill>
              <a:srgbClr val="D8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32;p58">
              <a:extLst>
                <a:ext uri="{FF2B5EF4-FFF2-40B4-BE49-F238E27FC236}">
                  <a16:creationId xmlns:a16="http://schemas.microsoft.com/office/drawing/2014/main" id="{DC0883D8-0157-B41C-99E3-228E785E9C55}"/>
                </a:ext>
              </a:extLst>
            </p:cNvPr>
            <p:cNvSpPr/>
            <p:nvPr/>
          </p:nvSpPr>
          <p:spPr>
            <a:xfrm>
              <a:off x="4663205" y="1584546"/>
              <a:ext cx="140955" cy="169428"/>
            </a:xfrm>
            <a:custGeom>
              <a:avLst/>
              <a:gdLst/>
              <a:ahLst/>
              <a:cxnLst/>
              <a:rect l="l" t="t" r="r" b="b"/>
              <a:pathLst>
                <a:path w="3599" h="4326" extrusionOk="0">
                  <a:moveTo>
                    <a:pt x="61" y="1"/>
                  </a:moveTo>
                  <a:lnTo>
                    <a:pt x="61" y="1936"/>
                  </a:lnTo>
                  <a:cubicBezTo>
                    <a:pt x="0" y="3116"/>
                    <a:pt x="605" y="3977"/>
                    <a:pt x="1800" y="4325"/>
                  </a:cubicBezTo>
                  <a:cubicBezTo>
                    <a:pt x="2994" y="3977"/>
                    <a:pt x="3599" y="3116"/>
                    <a:pt x="3538" y="1936"/>
                  </a:cubicBezTo>
                  <a:lnTo>
                    <a:pt x="3554" y="1"/>
                  </a:lnTo>
                  <a:close/>
                </a:path>
              </a:pathLst>
            </a:custGeom>
            <a:solidFill>
              <a:srgbClr val="B104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33;p58">
              <a:extLst>
                <a:ext uri="{FF2B5EF4-FFF2-40B4-BE49-F238E27FC236}">
                  <a16:creationId xmlns:a16="http://schemas.microsoft.com/office/drawing/2014/main" id="{58CEF71A-9D91-9754-F419-8F9A4512D16F}"/>
                </a:ext>
              </a:extLst>
            </p:cNvPr>
            <p:cNvSpPr/>
            <p:nvPr/>
          </p:nvSpPr>
          <p:spPr>
            <a:xfrm>
              <a:off x="4663205" y="1652655"/>
              <a:ext cx="140955" cy="101320"/>
            </a:xfrm>
            <a:custGeom>
              <a:avLst/>
              <a:gdLst/>
              <a:ahLst/>
              <a:cxnLst/>
              <a:rect l="l" t="t" r="r" b="b"/>
              <a:pathLst>
                <a:path w="3599" h="2587" extrusionOk="0">
                  <a:moveTo>
                    <a:pt x="3538" y="1"/>
                  </a:moveTo>
                  <a:cubicBezTo>
                    <a:pt x="3508" y="1044"/>
                    <a:pt x="2903" y="1815"/>
                    <a:pt x="1800" y="2133"/>
                  </a:cubicBezTo>
                  <a:cubicBezTo>
                    <a:pt x="711" y="1815"/>
                    <a:pt x="106" y="1059"/>
                    <a:pt x="61" y="31"/>
                  </a:cubicBezTo>
                  <a:lnTo>
                    <a:pt x="61" y="197"/>
                  </a:lnTo>
                  <a:cubicBezTo>
                    <a:pt x="0" y="1377"/>
                    <a:pt x="605" y="2238"/>
                    <a:pt x="1800" y="2586"/>
                  </a:cubicBezTo>
                  <a:cubicBezTo>
                    <a:pt x="2994" y="2238"/>
                    <a:pt x="3599" y="1377"/>
                    <a:pt x="3538" y="197"/>
                  </a:cubicBezTo>
                  <a:lnTo>
                    <a:pt x="3538" y="1"/>
                  </a:lnTo>
                  <a:close/>
                </a:path>
              </a:pathLst>
            </a:custGeom>
            <a:solidFill>
              <a:srgbClr val="B104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34;p58">
              <a:extLst>
                <a:ext uri="{FF2B5EF4-FFF2-40B4-BE49-F238E27FC236}">
                  <a16:creationId xmlns:a16="http://schemas.microsoft.com/office/drawing/2014/main" id="{4C38E885-210F-88D0-0BC5-41DF3589A5E8}"/>
                </a:ext>
              </a:extLst>
            </p:cNvPr>
            <p:cNvSpPr/>
            <p:nvPr/>
          </p:nvSpPr>
          <p:spPr>
            <a:xfrm>
              <a:off x="4679771" y="1604089"/>
              <a:ext cx="107821" cy="99518"/>
            </a:xfrm>
            <a:custGeom>
              <a:avLst/>
              <a:gdLst/>
              <a:ahLst/>
              <a:cxnLst/>
              <a:rect l="l" t="t" r="r" b="b"/>
              <a:pathLst>
                <a:path w="2753" h="2541" extrusionOk="0">
                  <a:moveTo>
                    <a:pt x="1377" y="1"/>
                  </a:moveTo>
                  <a:lnTo>
                    <a:pt x="1029" y="938"/>
                  </a:lnTo>
                  <a:lnTo>
                    <a:pt x="0" y="938"/>
                  </a:lnTo>
                  <a:lnTo>
                    <a:pt x="817" y="1528"/>
                  </a:lnTo>
                  <a:lnTo>
                    <a:pt x="484" y="2496"/>
                  </a:lnTo>
                  <a:lnTo>
                    <a:pt x="1331" y="1936"/>
                  </a:lnTo>
                  <a:lnTo>
                    <a:pt x="2238" y="2541"/>
                  </a:lnTo>
                  <a:lnTo>
                    <a:pt x="2238" y="2541"/>
                  </a:lnTo>
                  <a:lnTo>
                    <a:pt x="1921" y="1573"/>
                  </a:lnTo>
                  <a:lnTo>
                    <a:pt x="2753" y="938"/>
                  </a:lnTo>
                  <a:lnTo>
                    <a:pt x="1724" y="938"/>
                  </a:lnTo>
                  <a:lnTo>
                    <a:pt x="13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356;p58">
            <a:extLst>
              <a:ext uri="{FF2B5EF4-FFF2-40B4-BE49-F238E27FC236}">
                <a16:creationId xmlns:a16="http://schemas.microsoft.com/office/drawing/2014/main" id="{66AEEE40-A3F5-D172-1C17-92739DCC3A14}"/>
              </a:ext>
            </a:extLst>
          </p:cNvPr>
          <p:cNvGrpSpPr/>
          <p:nvPr/>
        </p:nvGrpSpPr>
        <p:grpSpPr>
          <a:xfrm>
            <a:off x="5788465" y="241438"/>
            <a:ext cx="2859205" cy="2434182"/>
            <a:chOff x="4904090" y="1487225"/>
            <a:chExt cx="3639834" cy="2394137"/>
          </a:xfrm>
        </p:grpSpPr>
        <p:sp>
          <p:nvSpPr>
            <p:cNvPr id="26" name="Google Shape;1357;p58">
              <a:extLst>
                <a:ext uri="{FF2B5EF4-FFF2-40B4-BE49-F238E27FC236}">
                  <a16:creationId xmlns:a16="http://schemas.microsoft.com/office/drawing/2014/main" id="{E7E752C6-15D5-57C0-6EB0-19F23222F8A2}"/>
                </a:ext>
              </a:extLst>
            </p:cNvPr>
            <p:cNvSpPr/>
            <p:nvPr/>
          </p:nvSpPr>
          <p:spPr>
            <a:xfrm>
              <a:off x="5326534" y="1487225"/>
              <a:ext cx="3011967" cy="2306140"/>
            </a:xfrm>
            <a:custGeom>
              <a:avLst/>
              <a:gdLst/>
              <a:ahLst/>
              <a:cxnLst/>
              <a:rect l="l" t="t" r="r" b="b"/>
              <a:pathLst>
                <a:path w="115556" h="88468" extrusionOk="0">
                  <a:moveTo>
                    <a:pt x="87198" y="0"/>
                  </a:moveTo>
                  <a:cubicBezTo>
                    <a:pt x="86911" y="0"/>
                    <a:pt x="86625" y="6"/>
                    <a:pt x="86339" y="18"/>
                  </a:cubicBezTo>
                  <a:cubicBezTo>
                    <a:pt x="83685" y="104"/>
                    <a:pt x="81032" y="817"/>
                    <a:pt x="78721" y="2044"/>
                  </a:cubicBezTo>
                  <a:cubicBezTo>
                    <a:pt x="76352" y="3242"/>
                    <a:pt x="74327" y="4869"/>
                    <a:pt x="72558" y="6695"/>
                  </a:cubicBezTo>
                  <a:cubicBezTo>
                    <a:pt x="70732" y="8492"/>
                    <a:pt x="69219" y="10490"/>
                    <a:pt x="67850" y="12601"/>
                  </a:cubicBezTo>
                  <a:cubicBezTo>
                    <a:pt x="66452" y="14741"/>
                    <a:pt x="65624" y="17109"/>
                    <a:pt x="64340" y="19135"/>
                  </a:cubicBezTo>
                  <a:cubicBezTo>
                    <a:pt x="63713" y="20133"/>
                    <a:pt x="62914" y="21046"/>
                    <a:pt x="62001" y="21845"/>
                  </a:cubicBezTo>
                  <a:cubicBezTo>
                    <a:pt x="61059" y="22616"/>
                    <a:pt x="59946" y="23186"/>
                    <a:pt x="58805" y="23700"/>
                  </a:cubicBezTo>
                  <a:cubicBezTo>
                    <a:pt x="57664" y="24156"/>
                    <a:pt x="56466" y="24527"/>
                    <a:pt x="55210" y="24756"/>
                  </a:cubicBezTo>
                  <a:cubicBezTo>
                    <a:pt x="53955" y="25012"/>
                    <a:pt x="52728" y="25184"/>
                    <a:pt x="51444" y="25298"/>
                  </a:cubicBezTo>
                  <a:cubicBezTo>
                    <a:pt x="50160" y="25440"/>
                    <a:pt x="48876" y="25469"/>
                    <a:pt x="47592" y="25497"/>
                  </a:cubicBezTo>
                  <a:cubicBezTo>
                    <a:pt x="46936" y="25555"/>
                    <a:pt x="46251" y="25555"/>
                    <a:pt x="45623" y="25612"/>
                  </a:cubicBezTo>
                  <a:lnTo>
                    <a:pt x="44625" y="25697"/>
                  </a:lnTo>
                  <a:lnTo>
                    <a:pt x="43655" y="25783"/>
                  </a:lnTo>
                  <a:cubicBezTo>
                    <a:pt x="41058" y="26125"/>
                    <a:pt x="38462" y="26753"/>
                    <a:pt x="36179" y="28094"/>
                  </a:cubicBezTo>
                  <a:cubicBezTo>
                    <a:pt x="35038" y="28750"/>
                    <a:pt x="33982" y="29578"/>
                    <a:pt x="33126" y="30548"/>
                  </a:cubicBezTo>
                  <a:cubicBezTo>
                    <a:pt x="32270" y="31518"/>
                    <a:pt x="31614" y="32602"/>
                    <a:pt x="31043" y="33715"/>
                  </a:cubicBezTo>
                  <a:cubicBezTo>
                    <a:pt x="29902" y="35969"/>
                    <a:pt x="29246" y="38365"/>
                    <a:pt x="28390" y="40648"/>
                  </a:cubicBezTo>
                  <a:cubicBezTo>
                    <a:pt x="28190" y="41190"/>
                    <a:pt x="27962" y="41732"/>
                    <a:pt x="27705" y="42303"/>
                  </a:cubicBezTo>
                  <a:cubicBezTo>
                    <a:pt x="27477" y="42845"/>
                    <a:pt x="27220" y="43416"/>
                    <a:pt x="26963" y="43986"/>
                  </a:cubicBezTo>
                  <a:cubicBezTo>
                    <a:pt x="26507" y="45128"/>
                    <a:pt x="26136" y="46297"/>
                    <a:pt x="25793" y="47496"/>
                  </a:cubicBezTo>
                  <a:cubicBezTo>
                    <a:pt x="25109" y="49835"/>
                    <a:pt x="24538" y="52232"/>
                    <a:pt x="23625" y="54486"/>
                  </a:cubicBezTo>
                  <a:cubicBezTo>
                    <a:pt x="22712" y="56712"/>
                    <a:pt x="21428" y="58852"/>
                    <a:pt x="19659" y="60563"/>
                  </a:cubicBezTo>
                  <a:cubicBezTo>
                    <a:pt x="18775" y="61419"/>
                    <a:pt x="17776" y="62218"/>
                    <a:pt x="16692" y="62846"/>
                  </a:cubicBezTo>
                  <a:cubicBezTo>
                    <a:pt x="15636" y="63502"/>
                    <a:pt x="14438" y="64044"/>
                    <a:pt x="13268" y="64501"/>
                  </a:cubicBezTo>
                  <a:lnTo>
                    <a:pt x="12383" y="64815"/>
                  </a:lnTo>
                  <a:lnTo>
                    <a:pt x="11442" y="65100"/>
                  </a:lnTo>
                  <a:cubicBezTo>
                    <a:pt x="11128" y="65186"/>
                    <a:pt x="10843" y="65271"/>
                    <a:pt x="10529" y="65385"/>
                  </a:cubicBezTo>
                  <a:cubicBezTo>
                    <a:pt x="10186" y="65500"/>
                    <a:pt x="9872" y="65557"/>
                    <a:pt x="9587" y="65699"/>
                  </a:cubicBezTo>
                  <a:cubicBezTo>
                    <a:pt x="8389" y="66184"/>
                    <a:pt x="7248" y="66812"/>
                    <a:pt x="6192" y="67554"/>
                  </a:cubicBezTo>
                  <a:cubicBezTo>
                    <a:pt x="4137" y="69095"/>
                    <a:pt x="2625" y="71235"/>
                    <a:pt x="1684" y="73489"/>
                  </a:cubicBezTo>
                  <a:cubicBezTo>
                    <a:pt x="714" y="75771"/>
                    <a:pt x="257" y="78196"/>
                    <a:pt x="114" y="80622"/>
                  </a:cubicBezTo>
                  <a:cubicBezTo>
                    <a:pt x="0" y="83047"/>
                    <a:pt x="114" y="85501"/>
                    <a:pt x="571" y="87897"/>
                  </a:cubicBezTo>
                  <a:cubicBezTo>
                    <a:pt x="143" y="85501"/>
                    <a:pt x="29" y="83047"/>
                    <a:pt x="286" y="80650"/>
                  </a:cubicBezTo>
                  <a:cubicBezTo>
                    <a:pt x="457" y="78225"/>
                    <a:pt x="913" y="75800"/>
                    <a:pt x="1912" y="73546"/>
                  </a:cubicBezTo>
                  <a:cubicBezTo>
                    <a:pt x="2911" y="71320"/>
                    <a:pt x="4423" y="69237"/>
                    <a:pt x="6449" y="67782"/>
                  </a:cubicBezTo>
                  <a:cubicBezTo>
                    <a:pt x="7447" y="67069"/>
                    <a:pt x="8589" y="66470"/>
                    <a:pt x="9758" y="65985"/>
                  </a:cubicBezTo>
                  <a:cubicBezTo>
                    <a:pt x="10044" y="65842"/>
                    <a:pt x="10386" y="65785"/>
                    <a:pt x="10671" y="65671"/>
                  </a:cubicBezTo>
                  <a:cubicBezTo>
                    <a:pt x="10985" y="65557"/>
                    <a:pt x="11271" y="65500"/>
                    <a:pt x="11584" y="65385"/>
                  </a:cubicBezTo>
                  <a:lnTo>
                    <a:pt x="12526" y="65100"/>
                  </a:lnTo>
                  <a:lnTo>
                    <a:pt x="13439" y="64786"/>
                  </a:lnTo>
                  <a:cubicBezTo>
                    <a:pt x="14666" y="64330"/>
                    <a:pt x="15836" y="63788"/>
                    <a:pt x="16948" y="63131"/>
                  </a:cubicBezTo>
                  <a:cubicBezTo>
                    <a:pt x="18033" y="62475"/>
                    <a:pt x="19088" y="61705"/>
                    <a:pt x="20001" y="60820"/>
                  </a:cubicBezTo>
                  <a:cubicBezTo>
                    <a:pt x="21856" y="59080"/>
                    <a:pt x="23226" y="56854"/>
                    <a:pt x="24139" y="54572"/>
                  </a:cubicBezTo>
                  <a:cubicBezTo>
                    <a:pt x="25109" y="52261"/>
                    <a:pt x="25708" y="49864"/>
                    <a:pt x="26393" y="47553"/>
                  </a:cubicBezTo>
                  <a:cubicBezTo>
                    <a:pt x="26735" y="46412"/>
                    <a:pt x="27134" y="45242"/>
                    <a:pt x="27591" y="44129"/>
                  </a:cubicBezTo>
                  <a:cubicBezTo>
                    <a:pt x="27819" y="43558"/>
                    <a:pt x="28105" y="43016"/>
                    <a:pt x="28361" y="42446"/>
                  </a:cubicBezTo>
                  <a:cubicBezTo>
                    <a:pt x="28590" y="41875"/>
                    <a:pt x="28846" y="41304"/>
                    <a:pt x="29075" y="40734"/>
                  </a:cubicBezTo>
                  <a:cubicBezTo>
                    <a:pt x="29931" y="38451"/>
                    <a:pt x="30587" y="36111"/>
                    <a:pt x="31700" y="33943"/>
                  </a:cubicBezTo>
                  <a:cubicBezTo>
                    <a:pt x="32270" y="32859"/>
                    <a:pt x="32926" y="31832"/>
                    <a:pt x="33725" y="30947"/>
                  </a:cubicBezTo>
                  <a:cubicBezTo>
                    <a:pt x="34524" y="30034"/>
                    <a:pt x="35523" y="29264"/>
                    <a:pt x="36579" y="28636"/>
                  </a:cubicBezTo>
                  <a:cubicBezTo>
                    <a:pt x="38719" y="27438"/>
                    <a:pt x="41258" y="26810"/>
                    <a:pt x="43797" y="26496"/>
                  </a:cubicBezTo>
                  <a:lnTo>
                    <a:pt x="44767" y="26410"/>
                  </a:lnTo>
                  <a:lnTo>
                    <a:pt x="45709" y="26325"/>
                  </a:lnTo>
                  <a:cubicBezTo>
                    <a:pt x="46365" y="26296"/>
                    <a:pt x="46993" y="26296"/>
                    <a:pt x="47649" y="26268"/>
                  </a:cubicBezTo>
                  <a:cubicBezTo>
                    <a:pt x="48962" y="26239"/>
                    <a:pt x="50246" y="26182"/>
                    <a:pt x="51558" y="26097"/>
                  </a:cubicBezTo>
                  <a:cubicBezTo>
                    <a:pt x="52842" y="25983"/>
                    <a:pt x="54183" y="25783"/>
                    <a:pt x="55467" y="25555"/>
                  </a:cubicBezTo>
                  <a:cubicBezTo>
                    <a:pt x="56751" y="25298"/>
                    <a:pt x="58035" y="24955"/>
                    <a:pt x="59233" y="24442"/>
                  </a:cubicBezTo>
                  <a:cubicBezTo>
                    <a:pt x="60460" y="23957"/>
                    <a:pt x="61630" y="23300"/>
                    <a:pt x="62629" y="22445"/>
                  </a:cubicBezTo>
                  <a:cubicBezTo>
                    <a:pt x="63656" y="21617"/>
                    <a:pt x="64483" y="20590"/>
                    <a:pt x="65168" y="19534"/>
                  </a:cubicBezTo>
                  <a:cubicBezTo>
                    <a:pt x="66509" y="17337"/>
                    <a:pt x="67336" y="15026"/>
                    <a:pt x="68649" y="13000"/>
                  </a:cubicBezTo>
                  <a:cubicBezTo>
                    <a:pt x="70018" y="10918"/>
                    <a:pt x="71502" y="8977"/>
                    <a:pt x="73242" y="7208"/>
                  </a:cubicBezTo>
                  <a:cubicBezTo>
                    <a:pt x="74954" y="5439"/>
                    <a:pt x="76952" y="3899"/>
                    <a:pt x="79177" y="2757"/>
                  </a:cubicBezTo>
                  <a:cubicBezTo>
                    <a:pt x="81374" y="1616"/>
                    <a:pt x="83856" y="931"/>
                    <a:pt x="86367" y="846"/>
                  </a:cubicBezTo>
                  <a:cubicBezTo>
                    <a:pt x="86667" y="832"/>
                    <a:pt x="86967" y="825"/>
                    <a:pt x="87266" y="825"/>
                  </a:cubicBezTo>
                  <a:cubicBezTo>
                    <a:pt x="89504" y="825"/>
                    <a:pt x="91729" y="1200"/>
                    <a:pt x="93843" y="1930"/>
                  </a:cubicBezTo>
                  <a:cubicBezTo>
                    <a:pt x="94442" y="2130"/>
                    <a:pt x="95013" y="2358"/>
                    <a:pt x="95612" y="2586"/>
                  </a:cubicBezTo>
                  <a:cubicBezTo>
                    <a:pt x="96182" y="2843"/>
                    <a:pt x="96753" y="3071"/>
                    <a:pt x="97324" y="3357"/>
                  </a:cubicBezTo>
                  <a:cubicBezTo>
                    <a:pt x="97923" y="3613"/>
                    <a:pt x="98465" y="3927"/>
                    <a:pt x="99007" y="4212"/>
                  </a:cubicBezTo>
                  <a:cubicBezTo>
                    <a:pt x="99292" y="4355"/>
                    <a:pt x="99549" y="4555"/>
                    <a:pt x="99777" y="4726"/>
                  </a:cubicBezTo>
                  <a:lnTo>
                    <a:pt x="100548" y="5268"/>
                  </a:lnTo>
                  <a:cubicBezTo>
                    <a:pt x="102488" y="6723"/>
                    <a:pt x="104114" y="8606"/>
                    <a:pt x="105256" y="10718"/>
                  </a:cubicBezTo>
                  <a:cubicBezTo>
                    <a:pt x="106397" y="12829"/>
                    <a:pt x="107110" y="15140"/>
                    <a:pt x="107567" y="17480"/>
                  </a:cubicBezTo>
                  <a:cubicBezTo>
                    <a:pt x="108023" y="19848"/>
                    <a:pt x="108194" y="22245"/>
                    <a:pt x="108166" y="24670"/>
                  </a:cubicBezTo>
                  <a:cubicBezTo>
                    <a:pt x="108166" y="27095"/>
                    <a:pt x="107966" y="29520"/>
                    <a:pt x="107681" y="31889"/>
                  </a:cubicBezTo>
                  <a:cubicBezTo>
                    <a:pt x="107338" y="34285"/>
                    <a:pt x="106968" y="36682"/>
                    <a:pt x="106454" y="39079"/>
                  </a:cubicBezTo>
                  <a:cubicBezTo>
                    <a:pt x="106311" y="39678"/>
                    <a:pt x="106197" y="40277"/>
                    <a:pt x="106112" y="40876"/>
                  </a:cubicBezTo>
                  <a:lnTo>
                    <a:pt x="105969" y="41818"/>
                  </a:lnTo>
                  <a:cubicBezTo>
                    <a:pt x="105883" y="42132"/>
                    <a:pt x="105826" y="42417"/>
                    <a:pt x="105826" y="42731"/>
                  </a:cubicBezTo>
                  <a:cubicBezTo>
                    <a:pt x="105798" y="43359"/>
                    <a:pt x="105741" y="43986"/>
                    <a:pt x="105712" y="44585"/>
                  </a:cubicBezTo>
                  <a:cubicBezTo>
                    <a:pt x="105741" y="45213"/>
                    <a:pt x="105769" y="45841"/>
                    <a:pt x="105826" y="46440"/>
                  </a:cubicBezTo>
                  <a:cubicBezTo>
                    <a:pt x="106055" y="48951"/>
                    <a:pt x="106939" y="51348"/>
                    <a:pt x="108109" y="53545"/>
                  </a:cubicBezTo>
                  <a:cubicBezTo>
                    <a:pt x="109250" y="55770"/>
                    <a:pt x="110677" y="57824"/>
                    <a:pt x="111761" y="59964"/>
                  </a:cubicBezTo>
                  <a:lnTo>
                    <a:pt x="112189" y="60792"/>
                  </a:lnTo>
                  <a:cubicBezTo>
                    <a:pt x="112303" y="61049"/>
                    <a:pt x="112446" y="61334"/>
                    <a:pt x="112560" y="61619"/>
                  </a:cubicBezTo>
                  <a:cubicBezTo>
                    <a:pt x="112674" y="61847"/>
                    <a:pt x="112817" y="62133"/>
                    <a:pt x="112902" y="62418"/>
                  </a:cubicBezTo>
                  <a:lnTo>
                    <a:pt x="113188" y="63274"/>
                  </a:lnTo>
                  <a:cubicBezTo>
                    <a:pt x="113587" y="64415"/>
                    <a:pt x="113844" y="65614"/>
                    <a:pt x="114015" y="66783"/>
                  </a:cubicBezTo>
                  <a:cubicBezTo>
                    <a:pt x="114386" y="69180"/>
                    <a:pt x="114443" y="71605"/>
                    <a:pt x="114272" y="73974"/>
                  </a:cubicBezTo>
                  <a:cubicBezTo>
                    <a:pt x="114101" y="76370"/>
                    <a:pt x="113701" y="78767"/>
                    <a:pt x="113016" y="81078"/>
                  </a:cubicBezTo>
                  <a:cubicBezTo>
                    <a:pt x="112351" y="83323"/>
                    <a:pt x="111471" y="85540"/>
                    <a:pt x="110140" y="87470"/>
                  </a:cubicBezTo>
                  <a:lnTo>
                    <a:pt x="110140" y="87470"/>
                  </a:lnTo>
                  <a:lnTo>
                    <a:pt x="83029" y="87526"/>
                  </a:lnTo>
                  <a:lnTo>
                    <a:pt x="55610" y="87640"/>
                  </a:lnTo>
                  <a:lnTo>
                    <a:pt x="571" y="87897"/>
                  </a:lnTo>
                  <a:lnTo>
                    <a:pt x="55495" y="88297"/>
                  </a:lnTo>
                  <a:lnTo>
                    <a:pt x="83000" y="88382"/>
                  </a:lnTo>
                  <a:lnTo>
                    <a:pt x="110534" y="88468"/>
                  </a:lnTo>
                  <a:lnTo>
                    <a:pt x="110791" y="88468"/>
                  </a:lnTo>
                  <a:lnTo>
                    <a:pt x="110934" y="88297"/>
                  </a:lnTo>
                  <a:cubicBezTo>
                    <a:pt x="112389" y="86185"/>
                    <a:pt x="113359" y="83817"/>
                    <a:pt x="114072" y="81478"/>
                  </a:cubicBezTo>
                  <a:cubicBezTo>
                    <a:pt x="114785" y="79081"/>
                    <a:pt x="115213" y="76656"/>
                    <a:pt x="115385" y="74202"/>
                  </a:cubicBezTo>
                  <a:cubicBezTo>
                    <a:pt x="115556" y="71748"/>
                    <a:pt x="115499" y="69266"/>
                    <a:pt x="115128" y="66812"/>
                  </a:cubicBezTo>
                  <a:cubicBezTo>
                    <a:pt x="114957" y="65614"/>
                    <a:pt x="114700" y="64358"/>
                    <a:pt x="114300" y="63188"/>
                  </a:cubicBezTo>
                  <a:lnTo>
                    <a:pt x="113986" y="62275"/>
                  </a:lnTo>
                  <a:cubicBezTo>
                    <a:pt x="113872" y="61990"/>
                    <a:pt x="113730" y="61705"/>
                    <a:pt x="113644" y="61419"/>
                  </a:cubicBezTo>
                  <a:cubicBezTo>
                    <a:pt x="113501" y="61134"/>
                    <a:pt x="113387" y="60849"/>
                    <a:pt x="113245" y="60563"/>
                  </a:cubicBezTo>
                  <a:lnTo>
                    <a:pt x="112817" y="59765"/>
                  </a:lnTo>
                  <a:cubicBezTo>
                    <a:pt x="111647" y="57511"/>
                    <a:pt x="110249" y="55485"/>
                    <a:pt x="109136" y="53288"/>
                  </a:cubicBezTo>
                  <a:cubicBezTo>
                    <a:pt x="108023" y="51148"/>
                    <a:pt x="107224" y="48865"/>
                    <a:pt x="106968" y="46526"/>
                  </a:cubicBezTo>
                  <a:cubicBezTo>
                    <a:pt x="106939" y="45926"/>
                    <a:pt x="106939" y="45356"/>
                    <a:pt x="106882" y="44728"/>
                  </a:cubicBezTo>
                  <a:cubicBezTo>
                    <a:pt x="106939" y="44129"/>
                    <a:pt x="106968" y="43558"/>
                    <a:pt x="106996" y="42959"/>
                  </a:cubicBezTo>
                  <a:cubicBezTo>
                    <a:pt x="106996" y="42645"/>
                    <a:pt x="107053" y="42360"/>
                    <a:pt x="107110" y="42075"/>
                  </a:cubicBezTo>
                  <a:lnTo>
                    <a:pt x="107253" y="41162"/>
                  </a:lnTo>
                  <a:cubicBezTo>
                    <a:pt x="107338" y="40591"/>
                    <a:pt x="107510" y="39992"/>
                    <a:pt x="107595" y="39393"/>
                  </a:cubicBezTo>
                  <a:cubicBezTo>
                    <a:pt x="108052" y="36996"/>
                    <a:pt x="108480" y="34571"/>
                    <a:pt x="108822" y="32145"/>
                  </a:cubicBezTo>
                  <a:cubicBezTo>
                    <a:pt x="109421" y="27295"/>
                    <a:pt x="109650" y="22330"/>
                    <a:pt x="108708" y="17451"/>
                  </a:cubicBezTo>
                  <a:cubicBezTo>
                    <a:pt x="108223" y="15026"/>
                    <a:pt x="107453" y="12601"/>
                    <a:pt x="106254" y="10375"/>
                  </a:cubicBezTo>
                  <a:cubicBezTo>
                    <a:pt x="105027" y="8178"/>
                    <a:pt x="103315" y="6153"/>
                    <a:pt x="101233" y="4612"/>
                  </a:cubicBezTo>
                  <a:cubicBezTo>
                    <a:pt x="100947" y="4384"/>
                    <a:pt x="100690" y="4212"/>
                    <a:pt x="100405" y="4041"/>
                  </a:cubicBezTo>
                  <a:cubicBezTo>
                    <a:pt x="100148" y="3870"/>
                    <a:pt x="99863" y="3642"/>
                    <a:pt x="99578" y="3499"/>
                  </a:cubicBezTo>
                  <a:cubicBezTo>
                    <a:pt x="99007" y="3214"/>
                    <a:pt x="98436" y="2871"/>
                    <a:pt x="97837" y="2615"/>
                  </a:cubicBezTo>
                  <a:cubicBezTo>
                    <a:pt x="97267" y="2329"/>
                    <a:pt x="96667" y="2073"/>
                    <a:pt x="96040" y="1816"/>
                  </a:cubicBezTo>
                  <a:cubicBezTo>
                    <a:pt x="95441" y="1588"/>
                    <a:pt x="94841" y="1331"/>
                    <a:pt x="94185" y="1160"/>
                  </a:cubicBezTo>
                  <a:cubicBezTo>
                    <a:pt x="91968" y="420"/>
                    <a:pt x="89591" y="0"/>
                    <a:pt x="87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;p58">
              <a:extLst>
                <a:ext uri="{FF2B5EF4-FFF2-40B4-BE49-F238E27FC236}">
                  <a16:creationId xmlns:a16="http://schemas.microsoft.com/office/drawing/2014/main" id="{F363FDDF-E7BC-49E9-0219-F4AB8C477A01}"/>
                </a:ext>
              </a:extLst>
            </p:cNvPr>
            <p:cNvSpPr/>
            <p:nvPr/>
          </p:nvSpPr>
          <p:spPr>
            <a:xfrm>
              <a:off x="4981446" y="1545848"/>
              <a:ext cx="3324330" cy="2232655"/>
            </a:xfrm>
            <a:custGeom>
              <a:avLst/>
              <a:gdLst/>
              <a:ahLst/>
              <a:cxnLst/>
              <a:rect l="l" t="t" r="r" b="b"/>
              <a:pathLst>
                <a:path w="127540" h="85649" extrusionOk="0">
                  <a:moveTo>
                    <a:pt x="96714" y="1"/>
                  </a:moveTo>
                  <a:cubicBezTo>
                    <a:pt x="88217" y="1"/>
                    <a:pt x="81545" y="4940"/>
                    <a:pt x="76410" y="12121"/>
                  </a:cubicBezTo>
                  <a:cubicBezTo>
                    <a:pt x="72415" y="17770"/>
                    <a:pt x="73157" y="24647"/>
                    <a:pt x="54554" y="24932"/>
                  </a:cubicBezTo>
                  <a:cubicBezTo>
                    <a:pt x="35922" y="25217"/>
                    <a:pt x="36950" y="34462"/>
                    <a:pt x="33098" y="41737"/>
                  </a:cubicBezTo>
                  <a:cubicBezTo>
                    <a:pt x="29246" y="49013"/>
                    <a:pt x="30758" y="59541"/>
                    <a:pt x="15379" y="63564"/>
                  </a:cubicBezTo>
                  <a:cubicBezTo>
                    <a:pt x="0" y="67587"/>
                    <a:pt x="4138" y="85620"/>
                    <a:pt x="4138" y="85620"/>
                  </a:cubicBezTo>
                  <a:lnTo>
                    <a:pt x="4138" y="85648"/>
                  </a:lnTo>
                  <a:lnTo>
                    <a:pt x="121548" y="85648"/>
                  </a:lnTo>
                  <a:cubicBezTo>
                    <a:pt x="125028" y="81283"/>
                    <a:pt x="127539" y="72295"/>
                    <a:pt x="125685" y="63593"/>
                  </a:cubicBezTo>
                  <a:cubicBezTo>
                    <a:pt x="123830" y="54862"/>
                    <a:pt x="114842" y="50839"/>
                    <a:pt x="117610" y="39169"/>
                  </a:cubicBezTo>
                  <a:cubicBezTo>
                    <a:pt x="120321" y="27471"/>
                    <a:pt x="122803" y="9467"/>
                    <a:pt x="108480" y="2848"/>
                  </a:cubicBezTo>
                  <a:cubicBezTo>
                    <a:pt x="104218" y="882"/>
                    <a:pt x="100303" y="1"/>
                    <a:pt x="96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28" name="Google Shape;1359;p58">
              <a:extLst>
                <a:ext uri="{FF2B5EF4-FFF2-40B4-BE49-F238E27FC236}">
                  <a16:creationId xmlns:a16="http://schemas.microsoft.com/office/drawing/2014/main" id="{2D27CCAB-DC62-B7B8-5796-77CD4B704464}"/>
                </a:ext>
              </a:extLst>
            </p:cNvPr>
            <p:cNvSpPr/>
            <p:nvPr/>
          </p:nvSpPr>
          <p:spPr>
            <a:xfrm flipH="1">
              <a:off x="4936427" y="3778484"/>
              <a:ext cx="3324553" cy="54390"/>
            </a:xfrm>
            <a:custGeom>
              <a:avLst/>
              <a:gdLst/>
              <a:ahLst/>
              <a:cxnLst/>
              <a:rect l="l" t="t" r="r" b="b"/>
              <a:pathLst>
                <a:path w="129423" h="2483" extrusionOk="0">
                  <a:moveTo>
                    <a:pt x="1027" y="1"/>
                  </a:moveTo>
                  <a:cubicBezTo>
                    <a:pt x="457" y="1"/>
                    <a:pt x="0" y="486"/>
                    <a:pt x="0" y="1056"/>
                  </a:cubicBezTo>
                  <a:lnTo>
                    <a:pt x="0" y="1427"/>
                  </a:lnTo>
                  <a:cubicBezTo>
                    <a:pt x="0" y="1998"/>
                    <a:pt x="457" y="2483"/>
                    <a:pt x="1027" y="2483"/>
                  </a:cubicBezTo>
                  <a:lnTo>
                    <a:pt x="128366" y="2483"/>
                  </a:lnTo>
                  <a:cubicBezTo>
                    <a:pt x="128937" y="2483"/>
                    <a:pt x="129422" y="1998"/>
                    <a:pt x="129394" y="1427"/>
                  </a:cubicBezTo>
                  <a:lnTo>
                    <a:pt x="129394" y="1056"/>
                  </a:lnTo>
                  <a:cubicBezTo>
                    <a:pt x="129394" y="486"/>
                    <a:pt x="128937" y="1"/>
                    <a:pt x="128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60;p58">
              <a:extLst>
                <a:ext uri="{FF2B5EF4-FFF2-40B4-BE49-F238E27FC236}">
                  <a16:creationId xmlns:a16="http://schemas.microsoft.com/office/drawing/2014/main" id="{7A419775-B378-445D-4D1B-4177329D2BF5}"/>
                </a:ext>
              </a:extLst>
            </p:cNvPr>
            <p:cNvSpPr/>
            <p:nvPr/>
          </p:nvSpPr>
          <p:spPr>
            <a:xfrm>
              <a:off x="8169300" y="2551322"/>
              <a:ext cx="62294" cy="73136"/>
            </a:xfrm>
            <a:custGeom>
              <a:avLst/>
              <a:gdLst/>
              <a:ahLst/>
              <a:cxnLst/>
              <a:rect l="l" t="t" r="r" b="b"/>
              <a:pathLst>
                <a:path w="655" h="769" extrusionOk="0">
                  <a:moveTo>
                    <a:pt x="332" y="0"/>
                  </a:moveTo>
                  <a:lnTo>
                    <a:pt x="210" y="254"/>
                  </a:lnTo>
                  <a:lnTo>
                    <a:pt x="0" y="385"/>
                  </a:lnTo>
                  <a:lnTo>
                    <a:pt x="210" y="516"/>
                  </a:lnTo>
                  <a:lnTo>
                    <a:pt x="332" y="769"/>
                  </a:lnTo>
                  <a:lnTo>
                    <a:pt x="445" y="516"/>
                  </a:lnTo>
                  <a:lnTo>
                    <a:pt x="655" y="385"/>
                  </a:lnTo>
                  <a:lnTo>
                    <a:pt x="445" y="25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61;p58">
              <a:extLst>
                <a:ext uri="{FF2B5EF4-FFF2-40B4-BE49-F238E27FC236}">
                  <a16:creationId xmlns:a16="http://schemas.microsoft.com/office/drawing/2014/main" id="{2B3FC3FF-6505-794E-D8AC-6576BC5B0C03}"/>
                </a:ext>
              </a:extLst>
            </p:cNvPr>
            <p:cNvSpPr/>
            <p:nvPr/>
          </p:nvSpPr>
          <p:spPr>
            <a:xfrm>
              <a:off x="8200779" y="2252408"/>
              <a:ext cx="92347" cy="110512"/>
            </a:xfrm>
            <a:custGeom>
              <a:avLst/>
              <a:gdLst/>
              <a:ahLst/>
              <a:cxnLst/>
              <a:rect l="l" t="t" r="r" b="b"/>
              <a:pathLst>
                <a:path w="971" h="1162" extrusionOk="0">
                  <a:moveTo>
                    <a:pt x="490" y="0"/>
                  </a:moveTo>
                  <a:lnTo>
                    <a:pt x="315" y="384"/>
                  </a:lnTo>
                  <a:lnTo>
                    <a:pt x="1" y="576"/>
                  </a:lnTo>
                  <a:lnTo>
                    <a:pt x="315" y="777"/>
                  </a:lnTo>
                  <a:lnTo>
                    <a:pt x="490" y="1161"/>
                  </a:lnTo>
                  <a:lnTo>
                    <a:pt x="656" y="777"/>
                  </a:lnTo>
                  <a:lnTo>
                    <a:pt x="970" y="576"/>
                  </a:lnTo>
                  <a:lnTo>
                    <a:pt x="656" y="384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62;p58">
              <a:extLst>
                <a:ext uri="{FF2B5EF4-FFF2-40B4-BE49-F238E27FC236}">
                  <a16:creationId xmlns:a16="http://schemas.microsoft.com/office/drawing/2014/main" id="{69BFDA3E-F630-9362-4E9A-B1F819E947E2}"/>
                </a:ext>
              </a:extLst>
            </p:cNvPr>
            <p:cNvSpPr/>
            <p:nvPr/>
          </p:nvSpPr>
          <p:spPr>
            <a:xfrm>
              <a:off x="7426251" y="2414276"/>
              <a:ext cx="745623" cy="926037"/>
            </a:xfrm>
            <a:custGeom>
              <a:avLst/>
              <a:gdLst/>
              <a:ahLst/>
              <a:cxnLst/>
              <a:rect l="l" t="t" r="r" b="b"/>
              <a:pathLst>
                <a:path w="7840" h="9737" extrusionOk="0">
                  <a:moveTo>
                    <a:pt x="5700" y="1"/>
                  </a:moveTo>
                  <a:cubicBezTo>
                    <a:pt x="5686" y="1"/>
                    <a:pt x="0" y="3553"/>
                    <a:pt x="1614" y="9736"/>
                  </a:cubicBezTo>
                  <a:cubicBezTo>
                    <a:pt x="1614" y="9736"/>
                    <a:pt x="7839" y="6855"/>
                    <a:pt x="5700" y="1"/>
                  </a:cubicBezTo>
                  <a:cubicBezTo>
                    <a:pt x="5700" y="1"/>
                    <a:pt x="5700" y="1"/>
                    <a:pt x="57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63;p58">
              <a:extLst>
                <a:ext uri="{FF2B5EF4-FFF2-40B4-BE49-F238E27FC236}">
                  <a16:creationId xmlns:a16="http://schemas.microsoft.com/office/drawing/2014/main" id="{18AE41F7-0FBB-0076-B40B-63BC93E4F7D1}"/>
                </a:ext>
              </a:extLst>
            </p:cNvPr>
            <p:cNvSpPr/>
            <p:nvPr/>
          </p:nvSpPr>
          <p:spPr>
            <a:xfrm>
              <a:off x="7593730" y="2440145"/>
              <a:ext cx="390501" cy="872493"/>
            </a:xfrm>
            <a:custGeom>
              <a:avLst/>
              <a:gdLst/>
              <a:ahLst/>
              <a:cxnLst/>
              <a:rect l="l" t="t" r="r" b="b"/>
              <a:pathLst>
                <a:path w="4106" h="9174" extrusionOk="0">
                  <a:moveTo>
                    <a:pt x="3823" y="0"/>
                  </a:moveTo>
                  <a:cubicBezTo>
                    <a:pt x="3810" y="0"/>
                    <a:pt x="3798" y="8"/>
                    <a:pt x="3791" y="26"/>
                  </a:cubicBezTo>
                  <a:cubicBezTo>
                    <a:pt x="3773" y="122"/>
                    <a:pt x="3747" y="209"/>
                    <a:pt x="3782" y="288"/>
                  </a:cubicBezTo>
                  <a:cubicBezTo>
                    <a:pt x="3633" y="907"/>
                    <a:pt x="3433" y="1519"/>
                    <a:pt x="3223" y="2121"/>
                  </a:cubicBezTo>
                  <a:cubicBezTo>
                    <a:pt x="3101" y="1868"/>
                    <a:pt x="3022" y="1606"/>
                    <a:pt x="2996" y="1335"/>
                  </a:cubicBezTo>
                  <a:cubicBezTo>
                    <a:pt x="2996" y="1248"/>
                    <a:pt x="2987" y="1169"/>
                    <a:pt x="2996" y="1091"/>
                  </a:cubicBezTo>
                  <a:cubicBezTo>
                    <a:pt x="2996" y="1073"/>
                    <a:pt x="3005" y="1047"/>
                    <a:pt x="3005" y="1030"/>
                  </a:cubicBezTo>
                  <a:lnTo>
                    <a:pt x="3005" y="1021"/>
                  </a:lnTo>
                  <a:cubicBezTo>
                    <a:pt x="3016" y="993"/>
                    <a:pt x="2991" y="972"/>
                    <a:pt x="2970" y="972"/>
                  </a:cubicBezTo>
                  <a:cubicBezTo>
                    <a:pt x="2958" y="972"/>
                    <a:pt x="2947" y="979"/>
                    <a:pt x="2944" y="995"/>
                  </a:cubicBezTo>
                  <a:cubicBezTo>
                    <a:pt x="2917" y="1108"/>
                    <a:pt x="2917" y="1222"/>
                    <a:pt x="2926" y="1335"/>
                  </a:cubicBezTo>
                  <a:cubicBezTo>
                    <a:pt x="2952" y="1641"/>
                    <a:pt x="3057" y="1938"/>
                    <a:pt x="3188" y="2208"/>
                  </a:cubicBezTo>
                  <a:cubicBezTo>
                    <a:pt x="3136" y="2357"/>
                    <a:pt x="3083" y="2514"/>
                    <a:pt x="3031" y="2654"/>
                  </a:cubicBezTo>
                  <a:cubicBezTo>
                    <a:pt x="2743" y="3440"/>
                    <a:pt x="2420" y="4217"/>
                    <a:pt x="2079" y="4976"/>
                  </a:cubicBezTo>
                  <a:cubicBezTo>
                    <a:pt x="1983" y="4688"/>
                    <a:pt x="1913" y="4391"/>
                    <a:pt x="1870" y="4086"/>
                  </a:cubicBezTo>
                  <a:cubicBezTo>
                    <a:pt x="1809" y="3623"/>
                    <a:pt x="1817" y="3160"/>
                    <a:pt x="1870" y="2697"/>
                  </a:cubicBezTo>
                  <a:cubicBezTo>
                    <a:pt x="1905" y="2514"/>
                    <a:pt x="1922" y="2313"/>
                    <a:pt x="1983" y="2130"/>
                  </a:cubicBezTo>
                  <a:cubicBezTo>
                    <a:pt x="1988" y="2104"/>
                    <a:pt x="1966" y="2087"/>
                    <a:pt x="1945" y="2087"/>
                  </a:cubicBezTo>
                  <a:cubicBezTo>
                    <a:pt x="1930" y="2087"/>
                    <a:pt x="1917" y="2095"/>
                    <a:pt x="1913" y="2112"/>
                  </a:cubicBezTo>
                  <a:cubicBezTo>
                    <a:pt x="1905" y="2182"/>
                    <a:pt x="1878" y="2252"/>
                    <a:pt x="1870" y="2313"/>
                  </a:cubicBezTo>
                  <a:cubicBezTo>
                    <a:pt x="1686" y="3221"/>
                    <a:pt x="1730" y="4191"/>
                    <a:pt x="2036" y="5064"/>
                  </a:cubicBezTo>
                  <a:cubicBezTo>
                    <a:pt x="1730" y="5754"/>
                    <a:pt x="1416" y="6417"/>
                    <a:pt x="1084" y="7089"/>
                  </a:cubicBezTo>
                  <a:cubicBezTo>
                    <a:pt x="1031" y="7177"/>
                    <a:pt x="988" y="7273"/>
                    <a:pt x="944" y="7360"/>
                  </a:cubicBezTo>
                  <a:cubicBezTo>
                    <a:pt x="831" y="7116"/>
                    <a:pt x="769" y="6871"/>
                    <a:pt x="726" y="6609"/>
                  </a:cubicBezTo>
                  <a:cubicBezTo>
                    <a:pt x="639" y="6138"/>
                    <a:pt x="630" y="5657"/>
                    <a:pt x="647" y="5177"/>
                  </a:cubicBezTo>
                  <a:cubicBezTo>
                    <a:pt x="656" y="4959"/>
                    <a:pt x="673" y="4732"/>
                    <a:pt x="700" y="4496"/>
                  </a:cubicBezTo>
                  <a:cubicBezTo>
                    <a:pt x="709" y="4481"/>
                    <a:pt x="692" y="4470"/>
                    <a:pt x="673" y="4470"/>
                  </a:cubicBezTo>
                  <a:cubicBezTo>
                    <a:pt x="658" y="4470"/>
                    <a:pt x="642" y="4477"/>
                    <a:pt x="639" y="4496"/>
                  </a:cubicBezTo>
                  <a:cubicBezTo>
                    <a:pt x="630" y="4575"/>
                    <a:pt x="612" y="4662"/>
                    <a:pt x="604" y="4741"/>
                  </a:cubicBezTo>
                  <a:cubicBezTo>
                    <a:pt x="560" y="5151"/>
                    <a:pt x="551" y="5570"/>
                    <a:pt x="569" y="5981"/>
                  </a:cubicBezTo>
                  <a:cubicBezTo>
                    <a:pt x="604" y="6478"/>
                    <a:pt x="682" y="6985"/>
                    <a:pt x="892" y="7447"/>
                  </a:cubicBezTo>
                  <a:cubicBezTo>
                    <a:pt x="700" y="7832"/>
                    <a:pt x="508" y="8198"/>
                    <a:pt x="307" y="8574"/>
                  </a:cubicBezTo>
                  <a:lnTo>
                    <a:pt x="19" y="9124"/>
                  </a:lnTo>
                  <a:cubicBezTo>
                    <a:pt x="0" y="9149"/>
                    <a:pt x="21" y="9173"/>
                    <a:pt x="44" y="9173"/>
                  </a:cubicBezTo>
                  <a:cubicBezTo>
                    <a:pt x="53" y="9173"/>
                    <a:pt x="63" y="9169"/>
                    <a:pt x="71" y="9159"/>
                  </a:cubicBezTo>
                  <a:lnTo>
                    <a:pt x="71" y="9150"/>
                  </a:lnTo>
                  <a:cubicBezTo>
                    <a:pt x="115" y="9080"/>
                    <a:pt x="158" y="8993"/>
                    <a:pt x="193" y="8932"/>
                  </a:cubicBezTo>
                  <a:cubicBezTo>
                    <a:pt x="281" y="8775"/>
                    <a:pt x="350" y="8617"/>
                    <a:pt x="438" y="8460"/>
                  </a:cubicBezTo>
                  <a:cubicBezTo>
                    <a:pt x="438" y="8452"/>
                    <a:pt x="455" y="8452"/>
                    <a:pt x="455" y="8443"/>
                  </a:cubicBezTo>
                  <a:cubicBezTo>
                    <a:pt x="726" y="8312"/>
                    <a:pt x="979" y="8146"/>
                    <a:pt x="1215" y="7971"/>
                  </a:cubicBezTo>
                  <a:cubicBezTo>
                    <a:pt x="1660" y="7631"/>
                    <a:pt x="2079" y="7247"/>
                    <a:pt x="2481" y="6845"/>
                  </a:cubicBezTo>
                  <a:cubicBezTo>
                    <a:pt x="2664" y="6653"/>
                    <a:pt x="2865" y="6452"/>
                    <a:pt x="3048" y="6242"/>
                  </a:cubicBezTo>
                  <a:cubicBezTo>
                    <a:pt x="3067" y="6224"/>
                    <a:pt x="3051" y="6202"/>
                    <a:pt x="3028" y="6202"/>
                  </a:cubicBezTo>
                  <a:cubicBezTo>
                    <a:pt x="3018" y="6202"/>
                    <a:pt x="3007" y="6206"/>
                    <a:pt x="2996" y="6216"/>
                  </a:cubicBezTo>
                  <a:cubicBezTo>
                    <a:pt x="2935" y="6277"/>
                    <a:pt x="2865" y="6356"/>
                    <a:pt x="2804" y="6417"/>
                  </a:cubicBezTo>
                  <a:cubicBezTo>
                    <a:pt x="2472" y="6784"/>
                    <a:pt x="2123" y="7116"/>
                    <a:pt x="1765" y="7439"/>
                  </a:cubicBezTo>
                  <a:cubicBezTo>
                    <a:pt x="1372" y="7771"/>
                    <a:pt x="953" y="8111"/>
                    <a:pt x="481" y="8338"/>
                  </a:cubicBezTo>
                  <a:cubicBezTo>
                    <a:pt x="639" y="8041"/>
                    <a:pt x="787" y="7744"/>
                    <a:pt x="944" y="7447"/>
                  </a:cubicBezTo>
                  <a:cubicBezTo>
                    <a:pt x="1040" y="7255"/>
                    <a:pt x="1127" y="7089"/>
                    <a:pt x="1215" y="6897"/>
                  </a:cubicBezTo>
                  <a:cubicBezTo>
                    <a:pt x="1311" y="6679"/>
                    <a:pt x="1424" y="6478"/>
                    <a:pt x="1520" y="6260"/>
                  </a:cubicBezTo>
                  <a:cubicBezTo>
                    <a:pt x="1791" y="6190"/>
                    <a:pt x="2044" y="6068"/>
                    <a:pt x="2289" y="5919"/>
                  </a:cubicBezTo>
                  <a:cubicBezTo>
                    <a:pt x="2708" y="5640"/>
                    <a:pt x="3083" y="5282"/>
                    <a:pt x="3406" y="4907"/>
                  </a:cubicBezTo>
                  <a:cubicBezTo>
                    <a:pt x="3572" y="4714"/>
                    <a:pt x="3729" y="4522"/>
                    <a:pt x="3869" y="4313"/>
                  </a:cubicBezTo>
                  <a:cubicBezTo>
                    <a:pt x="3888" y="4288"/>
                    <a:pt x="3862" y="4267"/>
                    <a:pt x="3839" y="4267"/>
                  </a:cubicBezTo>
                  <a:cubicBezTo>
                    <a:pt x="3830" y="4267"/>
                    <a:pt x="3822" y="4270"/>
                    <a:pt x="3817" y="4278"/>
                  </a:cubicBezTo>
                  <a:cubicBezTo>
                    <a:pt x="3756" y="4348"/>
                    <a:pt x="3712" y="4426"/>
                    <a:pt x="3660" y="4487"/>
                  </a:cubicBezTo>
                  <a:cubicBezTo>
                    <a:pt x="3415" y="4828"/>
                    <a:pt x="3127" y="5142"/>
                    <a:pt x="2813" y="5430"/>
                  </a:cubicBezTo>
                  <a:cubicBezTo>
                    <a:pt x="2446" y="5754"/>
                    <a:pt x="2027" y="6059"/>
                    <a:pt x="1547" y="6190"/>
                  </a:cubicBezTo>
                  <a:cubicBezTo>
                    <a:pt x="1774" y="5719"/>
                    <a:pt x="1983" y="5256"/>
                    <a:pt x="2184" y="4784"/>
                  </a:cubicBezTo>
                  <a:cubicBezTo>
                    <a:pt x="2359" y="4400"/>
                    <a:pt x="2525" y="4016"/>
                    <a:pt x="2682" y="3623"/>
                  </a:cubicBezTo>
                  <a:cubicBezTo>
                    <a:pt x="2839" y="3562"/>
                    <a:pt x="2996" y="3466"/>
                    <a:pt x="3136" y="3352"/>
                  </a:cubicBezTo>
                  <a:cubicBezTo>
                    <a:pt x="3502" y="3082"/>
                    <a:pt x="3826" y="2732"/>
                    <a:pt x="4087" y="2374"/>
                  </a:cubicBezTo>
                  <a:cubicBezTo>
                    <a:pt x="4106" y="2350"/>
                    <a:pt x="4081" y="2325"/>
                    <a:pt x="4058" y="2325"/>
                  </a:cubicBezTo>
                  <a:cubicBezTo>
                    <a:pt x="4049" y="2325"/>
                    <a:pt x="4040" y="2329"/>
                    <a:pt x="4035" y="2339"/>
                  </a:cubicBezTo>
                  <a:cubicBezTo>
                    <a:pt x="4009" y="2383"/>
                    <a:pt x="3983" y="2418"/>
                    <a:pt x="3948" y="2462"/>
                  </a:cubicBezTo>
                  <a:cubicBezTo>
                    <a:pt x="3791" y="2654"/>
                    <a:pt x="3616" y="2837"/>
                    <a:pt x="3433" y="3012"/>
                  </a:cubicBezTo>
                  <a:cubicBezTo>
                    <a:pt x="3214" y="3221"/>
                    <a:pt x="2987" y="3405"/>
                    <a:pt x="2725" y="3536"/>
                  </a:cubicBezTo>
                  <a:cubicBezTo>
                    <a:pt x="2874" y="3160"/>
                    <a:pt x="3022" y="2776"/>
                    <a:pt x="3162" y="2392"/>
                  </a:cubicBezTo>
                  <a:cubicBezTo>
                    <a:pt x="3179" y="2339"/>
                    <a:pt x="3197" y="2296"/>
                    <a:pt x="3214" y="2243"/>
                  </a:cubicBezTo>
                  <a:lnTo>
                    <a:pt x="3214" y="2226"/>
                  </a:lnTo>
                  <a:cubicBezTo>
                    <a:pt x="3468" y="1519"/>
                    <a:pt x="3695" y="785"/>
                    <a:pt x="3860" y="43"/>
                  </a:cubicBezTo>
                  <a:cubicBezTo>
                    <a:pt x="3860" y="17"/>
                    <a:pt x="3842" y="0"/>
                    <a:pt x="3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64;p58">
              <a:extLst>
                <a:ext uri="{FF2B5EF4-FFF2-40B4-BE49-F238E27FC236}">
                  <a16:creationId xmlns:a16="http://schemas.microsoft.com/office/drawing/2014/main" id="{9C463754-F52E-33E7-8F3F-748CFF481DB3}"/>
                </a:ext>
              </a:extLst>
            </p:cNvPr>
            <p:cNvSpPr/>
            <p:nvPr/>
          </p:nvSpPr>
          <p:spPr>
            <a:xfrm>
              <a:off x="7597153" y="2701587"/>
              <a:ext cx="946770" cy="774916"/>
            </a:xfrm>
            <a:custGeom>
              <a:avLst/>
              <a:gdLst/>
              <a:ahLst/>
              <a:cxnLst/>
              <a:rect l="l" t="t" r="r" b="b"/>
              <a:pathLst>
                <a:path w="9955" h="8148" extrusionOk="0">
                  <a:moveTo>
                    <a:pt x="9954" y="1"/>
                  </a:moveTo>
                  <a:cubicBezTo>
                    <a:pt x="9954" y="1"/>
                    <a:pt x="9954" y="1"/>
                    <a:pt x="9954" y="1"/>
                  </a:cubicBezTo>
                  <a:lnTo>
                    <a:pt x="9954" y="1"/>
                  </a:lnTo>
                  <a:cubicBezTo>
                    <a:pt x="9954" y="1"/>
                    <a:pt x="9954" y="1"/>
                    <a:pt x="9954" y="1"/>
                  </a:cubicBezTo>
                  <a:close/>
                  <a:moveTo>
                    <a:pt x="9954" y="1"/>
                  </a:moveTo>
                  <a:cubicBezTo>
                    <a:pt x="9934" y="12"/>
                    <a:pt x="1620" y="2502"/>
                    <a:pt x="0" y="8147"/>
                  </a:cubicBezTo>
                  <a:cubicBezTo>
                    <a:pt x="0" y="8147"/>
                    <a:pt x="8539" y="6314"/>
                    <a:pt x="9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65;p58">
              <a:extLst>
                <a:ext uri="{FF2B5EF4-FFF2-40B4-BE49-F238E27FC236}">
                  <a16:creationId xmlns:a16="http://schemas.microsoft.com/office/drawing/2014/main" id="{6ECF0C93-A7C7-A86F-326E-B948A80E56A1}"/>
                </a:ext>
              </a:extLst>
            </p:cNvPr>
            <p:cNvSpPr/>
            <p:nvPr/>
          </p:nvSpPr>
          <p:spPr>
            <a:xfrm>
              <a:off x="7626350" y="2723271"/>
              <a:ext cx="893987" cy="729170"/>
            </a:xfrm>
            <a:custGeom>
              <a:avLst/>
              <a:gdLst/>
              <a:ahLst/>
              <a:cxnLst/>
              <a:rect l="l" t="t" r="r" b="b"/>
              <a:pathLst>
                <a:path w="9400" h="7667" extrusionOk="0">
                  <a:moveTo>
                    <a:pt x="9362" y="0"/>
                  </a:moveTo>
                  <a:cubicBezTo>
                    <a:pt x="9350" y="0"/>
                    <a:pt x="9336" y="5"/>
                    <a:pt x="9324" y="17"/>
                  </a:cubicBezTo>
                  <a:cubicBezTo>
                    <a:pt x="9245" y="105"/>
                    <a:pt x="9167" y="183"/>
                    <a:pt x="9071" y="236"/>
                  </a:cubicBezTo>
                  <a:cubicBezTo>
                    <a:pt x="8556" y="768"/>
                    <a:pt x="7997" y="1283"/>
                    <a:pt x="7429" y="1799"/>
                  </a:cubicBezTo>
                  <a:cubicBezTo>
                    <a:pt x="7447" y="1563"/>
                    <a:pt x="7499" y="1318"/>
                    <a:pt x="7621" y="1074"/>
                  </a:cubicBezTo>
                  <a:cubicBezTo>
                    <a:pt x="7647" y="1013"/>
                    <a:pt x="7691" y="934"/>
                    <a:pt x="7752" y="864"/>
                  </a:cubicBezTo>
                  <a:cubicBezTo>
                    <a:pt x="7761" y="847"/>
                    <a:pt x="7778" y="838"/>
                    <a:pt x="7796" y="812"/>
                  </a:cubicBezTo>
                  <a:lnTo>
                    <a:pt x="7805" y="803"/>
                  </a:lnTo>
                  <a:cubicBezTo>
                    <a:pt x="7828" y="780"/>
                    <a:pt x="7809" y="764"/>
                    <a:pt x="7785" y="764"/>
                  </a:cubicBezTo>
                  <a:cubicBezTo>
                    <a:pt x="7774" y="764"/>
                    <a:pt x="7761" y="768"/>
                    <a:pt x="7752" y="777"/>
                  </a:cubicBezTo>
                  <a:cubicBezTo>
                    <a:pt x="7665" y="864"/>
                    <a:pt x="7604" y="978"/>
                    <a:pt x="7551" y="1074"/>
                  </a:cubicBezTo>
                  <a:cubicBezTo>
                    <a:pt x="7412" y="1345"/>
                    <a:pt x="7359" y="1624"/>
                    <a:pt x="7359" y="1868"/>
                  </a:cubicBezTo>
                  <a:cubicBezTo>
                    <a:pt x="7211" y="1991"/>
                    <a:pt x="7071" y="2122"/>
                    <a:pt x="6931" y="2244"/>
                  </a:cubicBezTo>
                  <a:cubicBezTo>
                    <a:pt x="6163" y="2907"/>
                    <a:pt x="5377" y="3554"/>
                    <a:pt x="4574" y="4200"/>
                  </a:cubicBezTo>
                  <a:cubicBezTo>
                    <a:pt x="4618" y="3938"/>
                    <a:pt x="4714" y="3658"/>
                    <a:pt x="4836" y="3388"/>
                  </a:cubicBezTo>
                  <a:cubicBezTo>
                    <a:pt x="5028" y="2977"/>
                    <a:pt x="5290" y="2567"/>
                    <a:pt x="5613" y="2165"/>
                  </a:cubicBezTo>
                  <a:cubicBezTo>
                    <a:pt x="5744" y="1999"/>
                    <a:pt x="5884" y="1825"/>
                    <a:pt x="6050" y="1676"/>
                  </a:cubicBezTo>
                  <a:cubicBezTo>
                    <a:pt x="6067" y="1653"/>
                    <a:pt x="6050" y="1638"/>
                    <a:pt x="6026" y="1638"/>
                  </a:cubicBezTo>
                  <a:cubicBezTo>
                    <a:pt x="6014" y="1638"/>
                    <a:pt x="6000" y="1641"/>
                    <a:pt x="5988" y="1650"/>
                  </a:cubicBezTo>
                  <a:cubicBezTo>
                    <a:pt x="5936" y="1711"/>
                    <a:pt x="5884" y="1772"/>
                    <a:pt x="5831" y="1825"/>
                  </a:cubicBezTo>
                  <a:cubicBezTo>
                    <a:pt x="5115" y="2611"/>
                    <a:pt x="4626" y="3475"/>
                    <a:pt x="4487" y="4287"/>
                  </a:cubicBezTo>
                  <a:cubicBezTo>
                    <a:pt x="3779" y="4837"/>
                    <a:pt x="3046" y="5405"/>
                    <a:pt x="2312" y="5955"/>
                  </a:cubicBezTo>
                  <a:cubicBezTo>
                    <a:pt x="2216" y="6033"/>
                    <a:pt x="2103" y="6103"/>
                    <a:pt x="2007" y="6182"/>
                  </a:cubicBezTo>
                  <a:cubicBezTo>
                    <a:pt x="2016" y="5955"/>
                    <a:pt x="2085" y="5710"/>
                    <a:pt x="2182" y="5483"/>
                  </a:cubicBezTo>
                  <a:cubicBezTo>
                    <a:pt x="2356" y="5055"/>
                    <a:pt x="2609" y="4619"/>
                    <a:pt x="2906" y="4208"/>
                  </a:cubicBezTo>
                  <a:cubicBezTo>
                    <a:pt x="3046" y="3999"/>
                    <a:pt x="3186" y="3798"/>
                    <a:pt x="3352" y="3606"/>
                  </a:cubicBezTo>
                  <a:cubicBezTo>
                    <a:pt x="3371" y="3586"/>
                    <a:pt x="3358" y="3575"/>
                    <a:pt x="3336" y="3575"/>
                  </a:cubicBezTo>
                  <a:cubicBezTo>
                    <a:pt x="3319" y="3575"/>
                    <a:pt x="3297" y="3582"/>
                    <a:pt x="3282" y="3597"/>
                  </a:cubicBezTo>
                  <a:cubicBezTo>
                    <a:pt x="3229" y="3658"/>
                    <a:pt x="3177" y="3728"/>
                    <a:pt x="3125" y="3798"/>
                  </a:cubicBezTo>
                  <a:cubicBezTo>
                    <a:pt x="2845" y="4165"/>
                    <a:pt x="2609" y="4523"/>
                    <a:pt x="2400" y="4890"/>
                  </a:cubicBezTo>
                  <a:cubicBezTo>
                    <a:pt x="2164" y="5344"/>
                    <a:pt x="1954" y="5798"/>
                    <a:pt x="1946" y="6226"/>
                  </a:cubicBezTo>
                  <a:cubicBezTo>
                    <a:pt x="1527" y="6540"/>
                    <a:pt x="1099" y="6845"/>
                    <a:pt x="680" y="7151"/>
                  </a:cubicBezTo>
                  <a:cubicBezTo>
                    <a:pt x="461" y="7308"/>
                    <a:pt x="252" y="7457"/>
                    <a:pt x="34" y="7614"/>
                  </a:cubicBezTo>
                  <a:cubicBezTo>
                    <a:pt x="1" y="7640"/>
                    <a:pt x="17" y="7667"/>
                    <a:pt x="47" y="7667"/>
                  </a:cubicBezTo>
                  <a:cubicBezTo>
                    <a:pt x="56" y="7667"/>
                    <a:pt x="67" y="7664"/>
                    <a:pt x="77" y="7657"/>
                  </a:cubicBezTo>
                  <a:cubicBezTo>
                    <a:pt x="77" y="7649"/>
                    <a:pt x="86" y="7649"/>
                    <a:pt x="86" y="7649"/>
                  </a:cubicBezTo>
                  <a:cubicBezTo>
                    <a:pt x="173" y="7588"/>
                    <a:pt x="261" y="7527"/>
                    <a:pt x="339" y="7465"/>
                  </a:cubicBezTo>
                  <a:cubicBezTo>
                    <a:pt x="514" y="7352"/>
                    <a:pt x="697" y="7221"/>
                    <a:pt x="872" y="7090"/>
                  </a:cubicBezTo>
                  <a:cubicBezTo>
                    <a:pt x="881" y="7090"/>
                    <a:pt x="881" y="7072"/>
                    <a:pt x="898" y="7072"/>
                  </a:cubicBezTo>
                  <a:cubicBezTo>
                    <a:pt x="1265" y="7003"/>
                    <a:pt x="1640" y="6880"/>
                    <a:pt x="2007" y="6749"/>
                  </a:cubicBezTo>
                  <a:cubicBezTo>
                    <a:pt x="2705" y="6505"/>
                    <a:pt x="3386" y="6217"/>
                    <a:pt x="4050" y="5911"/>
                  </a:cubicBezTo>
                  <a:cubicBezTo>
                    <a:pt x="4373" y="5754"/>
                    <a:pt x="4705" y="5606"/>
                    <a:pt x="5019" y="5440"/>
                  </a:cubicBezTo>
                  <a:cubicBezTo>
                    <a:pt x="5052" y="5413"/>
                    <a:pt x="5035" y="5387"/>
                    <a:pt x="5006" y="5387"/>
                  </a:cubicBezTo>
                  <a:cubicBezTo>
                    <a:pt x="4997" y="5387"/>
                    <a:pt x="4986" y="5390"/>
                    <a:pt x="4976" y="5396"/>
                  </a:cubicBezTo>
                  <a:cubicBezTo>
                    <a:pt x="4880" y="5448"/>
                    <a:pt x="4757" y="5501"/>
                    <a:pt x="4653" y="5562"/>
                  </a:cubicBezTo>
                  <a:cubicBezTo>
                    <a:pt x="4094" y="5833"/>
                    <a:pt x="3517" y="6095"/>
                    <a:pt x="2932" y="6339"/>
                  </a:cubicBezTo>
                  <a:cubicBezTo>
                    <a:pt x="2312" y="6583"/>
                    <a:pt x="1658" y="6837"/>
                    <a:pt x="1011" y="6994"/>
                  </a:cubicBezTo>
                  <a:cubicBezTo>
                    <a:pt x="1352" y="6749"/>
                    <a:pt x="1693" y="6505"/>
                    <a:pt x="2016" y="6260"/>
                  </a:cubicBezTo>
                  <a:cubicBezTo>
                    <a:pt x="2225" y="6112"/>
                    <a:pt x="2435" y="5964"/>
                    <a:pt x="2627" y="5806"/>
                  </a:cubicBezTo>
                  <a:cubicBezTo>
                    <a:pt x="2863" y="5632"/>
                    <a:pt x="3098" y="5448"/>
                    <a:pt x="3325" y="5274"/>
                  </a:cubicBezTo>
                  <a:cubicBezTo>
                    <a:pt x="3666" y="5248"/>
                    <a:pt x="4015" y="5169"/>
                    <a:pt x="4364" y="5055"/>
                  </a:cubicBezTo>
                  <a:cubicBezTo>
                    <a:pt x="5002" y="4863"/>
                    <a:pt x="5613" y="4575"/>
                    <a:pt x="6189" y="4278"/>
                  </a:cubicBezTo>
                  <a:cubicBezTo>
                    <a:pt x="6469" y="4130"/>
                    <a:pt x="6757" y="3973"/>
                    <a:pt x="7028" y="3816"/>
                  </a:cubicBezTo>
                  <a:cubicBezTo>
                    <a:pt x="7060" y="3790"/>
                    <a:pt x="7044" y="3759"/>
                    <a:pt x="7016" y="3759"/>
                  </a:cubicBezTo>
                  <a:cubicBezTo>
                    <a:pt x="7007" y="3759"/>
                    <a:pt x="6995" y="3763"/>
                    <a:pt x="6984" y="3772"/>
                  </a:cubicBezTo>
                  <a:cubicBezTo>
                    <a:pt x="6888" y="3824"/>
                    <a:pt x="6801" y="3877"/>
                    <a:pt x="6704" y="3938"/>
                  </a:cubicBezTo>
                  <a:cubicBezTo>
                    <a:pt x="6224" y="4200"/>
                    <a:pt x="5735" y="4444"/>
                    <a:pt x="5229" y="4663"/>
                  </a:cubicBezTo>
                  <a:cubicBezTo>
                    <a:pt x="4644" y="4916"/>
                    <a:pt x="3998" y="5143"/>
                    <a:pt x="3395" y="5204"/>
                  </a:cubicBezTo>
                  <a:cubicBezTo>
                    <a:pt x="3902" y="4820"/>
                    <a:pt x="4399" y="4427"/>
                    <a:pt x="4888" y="4034"/>
                  </a:cubicBezTo>
                  <a:cubicBezTo>
                    <a:pt x="5299" y="3702"/>
                    <a:pt x="5692" y="3388"/>
                    <a:pt x="6085" y="3065"/>
                  </a:cubicBezTo>
                  <a:cubicBezTo>
                    <a:pt x="6303" y="3004"/>
                    <a:pt x="6521" y="2942"/>
                    <a:pt x="6739" y="2864"/>
                  </a:cubicBezTo>
                  <a:cubicBezTo>
                    <a:pt x="7289" y="2672"/>
                    <a:pt x="7840" y="2410"/>
                    <a:pt x="8337" y="2113"/>
                  </a:cubicBezTo>
                  <a:cubicBezTo>
                    <a:pt x="8370" y="2087"/>
                    <a:pt x="8353" y="2060"/>
                    <a:pt x="8324" y="2060"/>
                  </a:cubicBezTo>
                  <a:cubicBezTo>
                    <a:pt x="8315" y="2060"/>
                    <a:pt x="8304" y="2063"/>
                    <a:pt x="8294" y="2069"/>
                  </a:cubicBezTo>
                  <a:lnTo>
                    <a:pt x="8136" y="2165"/>
                  </a:lnTo>
                  <a:cubicBezTo>
                    <a:pt x="7848" y="2322"/>
                    <a:pt x="7551" y="2471"/>
                    <a:pt x="7246" y="2602"/>
                  </a:cubicBezTo>
                  <a:cubicBezTo>
                    <a:pt x="6897" y="2759"/>
                    <a:pt x="6530" y="2899"/>
                    <a:pt x="6172" y="2986"/>
                  </a:cubicBezTo>
                  <a:cubicBezTo>
                    <a:pt x="6547" y="2672"/>
                    <a:pt x="6923" y="2349"/>
                    <a:pt x="7289" y="2026"/>
                  </a:cubicBezTo>
                  <a:cubicBezTo>
                    <a:pt x="7333" y="1982"/>
                    <a:pt x="7394" y="1938"/>
                    <a:pt x="7438" y="1895"/>
                  </a:cubicBezTo>
                  <a:lnTo>
                    <a:pt x="7447" y="1895"/>
                  </a:lnTo>
                  <a:cubicBezTo>
                    <a:pt x="8119" y="1292"/>
                    <a:pt x="8774" y="672"/>
                    <a:pt x="9376" y="35"/>
                  </a:cubicBezTo>
                  <a:cubicBezTo>
                    <a:pt x="9399" y="18"/>
                    <a:pt x="9385" y="0"/>
                    <a:pt x="9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66;p58">
              <a:extLst>
                <a:ext uri="{FF2B5EF4-FFF2-40B4-BE49-F238E27FC236}">
                  <a16:creationId xmlns:a16="http://schemas.microsoft.com/office/drawing/2014/main" id="{68CC1FB8-E500-15D9-0388-F78307F1C9BE}"/>
                </a:ext>
              </a:extLst>
            </p:cNvPr>
            <p:cNvSpPr/>
            <p:nvPr/>
          </p:nvSpPr>
          <p:spPr>
            <a:xfrm>
              <a:off x="5456360" y="2410187"/>
              <a:ext cx="220929" cy="1129467"/>
            </a:xfrm>
            <a:custGeom>
              <a:avLst/>
              <a:gdLst/>
              <a:ahLst/>
              <a:cxnLst/>
              <a:rect l="l" t="t" r="r" b="b"/>
              <a:pathLst>
                <a:path w="2323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2323" y="11875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67;p58">
              <a:extLst>
                <a:ext uri="{FF2B5EF4-FFF2-40B4-BE49-F238E27FC236}">
                  <a16:creationId xmlns:a16="http://schemas.microsoft.com/office/drawing/2014/main" id="{BCE49AA9-7F62-669F-73D1-96491F7D29AD}"/>
                </a:ext>
              </a:extLst>
            </p:cNvPr>
            <p:cNvSpPr/>
            <p:nvPr/>
          </p:nvSpPr>
          <p:spPr>
            <a:xfrm>
              <a:off x="5483750" y="2410187"/>
              <a:ext cx="15027" cy="1129467"/>
            </a:xfrm>
            <a:custGeom>
              <a:avLst/>
              <a:gdLst/>
              <a:ahLst/>
              <a:cxnLst/>
              <a:rect l="l" t="t" r="r" b="b"/>
              <a:pathLst>
                <a:path w="158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157" y="1187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68;p58">
              <a:extLst>
                <a:ext uri="{FF2B5EF4-FFF2-40B4-BE49-F238E27FC236}">
                  <a16:creationId xmlns:a16="http://schemas.microsoft.com/office/drawing/2014/main" id="{5D7FF3B5-FB36-52E9-A423-3B7603818B6B}"/>
                </a:ext>
              </a:extLst>
            </p:cNvPr>
            <p:cNvSpPr/>
            <p:nvPr/>
          </p:nvSpPr>
          <p:spPr>
            <a:xfrm>
              <a:off x="5533584" y="2410187"/>
              <a:ext cx="15027" cy="1129467"/>
            </a:xfrm>
            <a:custGeom>
              <a:avLst/>
              <a:gdLst/>
              <a:ahLst/>
              <a:cxnLst/>
              <a:rect l="l" t="t" r="r" b="b"/>
              <a:pathLst>
                <a:path w="158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157" y="1187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69;p58">
              <a:extLst>
                <a:ext uri="{FF2B5EF4-FFF2-40B4-BE49-F238E27FC236}">
                  <a16:creationId xmlns:a16="http://schemas.microsoft.com/office/drawing/2014/main" id="{8E47542A-16D1-657E-1CD9-85797D9959D9}"/>
                </a:ext>
              </a:extLst>
            </p:cNvPr>
            <p:cNvSpPr/>
            <p:nvPr/>
          </p:nvSpPr>
          <p:spPr>
            <a:xfrm>
              <a:off x="5585036" y="2410187"/>
              <a:ext cx="14171" cy="1129467"/>
            </a:xfrm>
            <a:custGeom>
              <a:avLst/>
              <a:gdLst/>
              <a:ahLst/>
              <a:cxnLst/>
              <a:rect l="l" t="t" r="r" b="b"/>
              <a:pathLst>
                <a:path w="149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70;p58">
              <a:extLst>
                <a:ext uri="{FF2B5EF4-FFF2-40B4-BE49-F238E27FC236}">
                  <a16:creationId xmlns:a16="http://schemas.microsoft.com/office/drawing/2014/main" id="{F621C05D-83E4-8979-B021-0F47C83D5181}"/>
                </a:ext>
              </a:extLst>
            </p:cNvPr>
            <p:cNvSpPr/>
            <p:nvPr/>
          </p:nvSpPr>
          <p:spPr>
            <a:xfrm>
              <a:off x="5635726" y="2410187"/>
              <a:ext cx="14171" cy="1129467"/>
            </a:xfrm>
            <a:custGeom>
              <a:avLst/>
              <a:gdLst/>
              <a:ahLst/>
              <a:cxnLst/>
              <a:rect l="l" t="t" r="r" b="b"/>
              <a:pathLst>
                <a:path w="149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71;p58">
              <a:extLst>
                <a:ext uri="{FF2B5EF4-FFF2-40B4-BE49-F238E27FC236}">
                  <a16:creationId xmlns:a16="http://schemas.microsoft.com/office/drawing/2014/main" id="{32A05F57-810A-676B-0B95-9DC0A5C96DC3}"/>
                </a:ext>
              </a:extLst>
            </p:cNvPr>
            <p:cNvSpPr/>
            <p:nvPr/>
          </p:nvSpPr>
          <p:spPr>
            <a:xfrm>
              <a:off x="5413175" y="2327998"/>
              <a:ext cx="306428" cy="127925"/>
            </a:xfrm>
            <a:custGeom>
              <a:avLst/>
              <a:gdLst/>
              <a:ahLst/>
              <a:cxnLst/>
              <a:rect l="l" t="t" r="r" b="b"/>
              <a:pathLst>
                <a:path w="3222" h="1136" extrusionOk="0">
                  <a:moveTo>
                    <a:pt x="0" y="0"/>
                  </a:moveTo>
                  <a:lnTo>
                    <a:pt x="0" y="1135"/>
                  </a:lnTo>
                  <a:lnTo>
                    <a:pt x="3222" y="1135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72;p58">
              <a:extLst>
                <a:ext uri="{FF2B5EF4-FFF2-40B4-BE49-F238E27FC236}">
                  <a16:creationId xmlns:a16="http://schemas.microsoft.com/office/drawing/2014/main" id="{A77142A0-44FF-6880-A023-1A633C23FB2F}"/>
                </a:ext>
              </a:extLst>
            </p:cNvPr>
            <p:cNvSpPr/>
            <p:nvPr/>
          </p:nvSpPr>
          <p:spPr>
            <a:xfrm>
              <a:off x="5413182" y="3539553"/>
              <a:ext cx="306428" cy="108039"/>
            </a:xfrm>
            <a:custGeom>
              <a:avLst/>
              <a:gdLst/>
              <a:ahLst/>
              <a:cxnLst/>
              <a:rect l="l" t="t" r="r" b="b"/>
              <a:pathLst>
                <a:path w="3222" h="1136" extrusionOk="0">
                  <a:moveTo>
                    <a:pt x="0" y="0"/>
                  </a:moveTo>
                  <a:lnTo>
                    <a:pt x="0" y="1135"/>
                  </a:lnTo>
                  <a:lnTo>
                    <a:pt x="3222" y="1135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73;p58">
              <a:extLst>
                <a:ext uri="{FF2B5EF4-FFF2-40B4-BE49-F238E27FC236}">
                  <a16:creationId xmlns:a16="http://schemas.microsoft.com/office/drawing/2014/main" id="{90986EEE-B4AB-EDB0-237C-D33AD5F6D298}"/>
                </a:ext>
              </a:extLst>
            </p:cNvPr>
            <p:cNvSpPr/>
            <p:nvPr/>
          </p:nvSpPr>
          <p:spPr>
            <a:xfrm>
              <a:off x="5413182" y="3622579"/>
              <a:ext cx="306428" cy="25773"/>
            </a:xfrm>
            <a:custGeom>
              <a:avLst/>
              <a:gdLst/>
              <a:ahLst/>
              <a:cxnLst/>
              <a:rect l="l" t="t" r="r" b="b"/>
              <a:pathLst>
                <a:path w="3222" h="271" extrusionOk="0">
                  <a:moveTo>
                    <a:pt x="0" y="0"/>
                  </a:moveTo>
                  <a:lnTo>
                    <a:pt x="0" y="271"/>
                  </a:lnTo>
                  <a:lnTo>
                    <a:pt x="3222" y="271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74;p58">
              <a:extLst>
                <a:ext uri="{FF2B5EF4-FFF2-40B4-BE49-F238E27FC236}">
                  <a16:creationId xmlns:a16="http://schemas.microsoft.com/office/drawing/2014/main" id="{87ED79DC-0675-127D-C0F3-763B095583C5}"/>
                </a:ext>
              </a:extLst>
            </p:cNvPr>
            <p:cNvSpPr/>
            <p:nvPr/>
          </p:nvSpPr>
          <p:spPr>
            <a:xfrm>
              <a:off x="5851612" y="2410187"/>
              <a:ext cx="220929" cy="1129467"/>
            </a:xfrm>
            <a:custGeom>
              <a:avLst/>
              <a:gdLst/>
              <a:ahLst/>
              <a:cxnLst/>
              <a:rect l="l" t="t" r="r" b="b"/>
              <a:pathLst>
                <a:path w="2323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2323" y="11875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75;p58">
              <a:extLst>
                <a:ext uri="{FF2B5EF4-FFF2-40B4-BE49-F238E27FC236}">
                  <a16:creationId xmlns:a16="http://schemas.microsoft.com/office/drawing/2014/main" id="{0EADB4EE-26E4-5B9A-7CA6-ADDE0B369403}"/>
                </a:ext>
              </a:extLst>
            </p:cNvPr>
            <p:cNvSpPr/>
            <p:nvPr/>
          </p:nvSpPr>
          <p:spPr>
            <a:xfrm>
              <a:off x="5878146" y="2410187"/>
              <a:ext cx="15027" cy="1129467"/>
            </a:xfrm>
            <a:custGeom>
              <a:avLst/>
              <a:gdLst/>
              <a:ahLst/>
              <a:cxnLst/>
              <a:rect l="l" t="t" r="r" b="b"/>
              <a:pathLst>
                <a:path w="158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158" y="11875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76;p58">
              <a:extLst>
                <a:ext uri="{FF2B5EF4-FFF2-40B4-BE49-F238E27FC236}">
                  <a16:creationId xmlns:a16="http://schemas.microsoft.com/office/drawing/2014/main" id="{B71C8E72-7238-93CB-73DD-EE3DDB157C33}"/>
                </a:ext>
              </a:extLst>
            </p:cNvPr>
            <p:cNvSpPr/>
            <p:nvPr/>
          </p:nvSpPr>
          <p:spPr>
            <a:xfrm>
              <a:off x="5929693" y="2410187"/>
              <a:ext cx="14171" cy="1129467"/>
            </a:xfrm>
            <a:custGeom>
              <a:avLst/>
              <a:gdLst/>
              <a:ahLst/>
              <a:cxnLst/>
              <a:rect l="l" t="t" r="r" b="b"/>
              <a:pathLst>
                <a:path w="149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77;p58">
              <a:extLst>
                <a:ext uri="{FF2B5EF4-FFF2-40B4-BE49-F238E27FC236}">
                  <a16:creationId xmlns:a16="http://schemas.microsoft.com/office/drawing/2014/main" id="{40184D3F-99F9-81BC-B127-50C4C08E5B42}"/>
                </a:ext>
              </a:extLst>
            </p:cNvPr>
            <p:cNvSpPr/>
            <p:nvPr/>
          </p:nvSpPr>
          <p:spPr>
            <a:xfrm>
              <a:off x="5979432" y="2410187"/>
              <a:ext cx="14266" cy="1129467"/>
            </a:xfrm>
            <a:custGeom>
              <a:avLst/>
              <a:gdLst/>
              <a:ahLst/>
              <a:cxnLst/>
              <a:rect l="l" t="t" r="r" b="b"/>
              <a:pathLst>
                <a:path w="150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78;p58">
              <a:extLst>
                <a:ext uri="{FF2B5EF4-FFF2-40B4-BE49-F238E27FC236}">
                  <a16:creationId xmlns:a16="http://schemas.microsoft.com/office/drawing/2014/main" id="{6F74B9E4-2BFF-9C48-98F2-85334650FCBC}"/>
                </a:ext>
              </a:extLst>
            </p:cNvPr>
            <p:cNvSpPr/>
            <p:nvPr/>
          </p:nvSpPr>
          <p:spPr>
            <a:xfrm>
              <a:off x="6030123" y="2410187"/>
              <a:ext cx="14266" cy="1129467"/>
            </a:xfrm>
            <a:custGeom>
              <a:avLst/>
              <a:gdLst/>
              <a:ahLst/>
              <a:cxnLst/>
              <a:rect l="l" t="t" r="r" b="b"/>
              <a:pathLst>
                <a:path w="150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79;p58">
              <a:extLst>
                <a:ext uri="{FF2B5EF4-FFF2-40B4-BE49-F238E27FC236}">
                  <a16:creationId xmlns:a16="http://schemas.microsoft.com/office/drawing/2014/main" id="{ADB4055F-3AA4-D382-DD59-8093F686F5BE}"/>
                </a:ext>
              </a:extLst>
            </p:cNvPr>
            <p:cNvSpPr/>
            <p:nvPr/>
          </p:nvSpPr>
          <p:spPr>
            <a:xfrm>
              <a:off x="5807574" y="2327998"/>
              <a:ext cx="306523" cy="127925"/>
            </a:xfrm>
            <a:custGeom>
              <a:avLst/>
              <a:gdLst/>
              <a:ahLst/>
              <a:cxnLst/>
              <a:rect l="l" t="t" r="r" b="b"/>
              <a:pathLst>
                <a:path w="3223" h="1136" extrusionOk="0">
                  <a:moveTo>
                    <a:pt x="1" y="0"/>
                  </a:moveTo>
                  <a:lnTo>
                    <a:pt x="1" y="1135"/>
                  </a:lnTo>
                  <a:lnTo>
                    <a:pt x="3222" y="1135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80;p58">
              <a:extLst>
                <a:ext uri="{FF2B5EF4-FFF2-40B4-BE49-F238E27FC236}">
                  <a16:creationId xmlns:a16="http://schemas.microsoft.com/office/drawing/2014/main" id="{25E4E068-3F9D-4842-083C-A1D9D46C604A}"/>
                </a:ext>
              </a:extLst>
            </p:cNvPr>
            <p:cNvSpPr/>
            <p:nvPr/>
          </p:nvSpPr>
          <p:spPr>
            <a:xfrm>
              <a:off x="5807579" y="3539553"/>
              <a:ext cx="306523" cy="108039"/>
            </a:xfrm>
            <a:custGeom>
              <a:avLst/>
              <a:gdLst/>
              <a:ahLst/>
              <a:cxnLst/>
              <a:rect l="l" t="t" r="r" b="b"/>
              <a:pathLst>
                <a:path w="3223" h="1136" extrusionOk="0">
                  <a:moveTo>
                    <a:pt x="1" y="0"/>
                  </a:moveTo>
                  <a:lnTo>
                    <a:pt x="1" y="1135"/>
                  </a:lnTo>
                  <a:lnTo>
                    <a:pt x="3222" y="1135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81;p58">
              <a:extLst>
                <a:ext uri="{FF2B5EF4-FFF2-40B4-BE49-F238E27FC236}">
                  <a16:creationId xmlns:a16="http://schemas.microsoft.com/office/drawing/2014/main" id="{B561B1DD-D327-7895-62E8-FF0530902CBF}"/>
                </a:ext>
              </a:extLst>
            </p:cNvPr>
            <p:cNvSpPr/>
            <p:nvPr/>
          </p:nvSpPr>
          <p:spPr>
            <a:xfrm>
              <a:off x="5807579" y="3622579"/>
              <a:ext cx="306523" cy="25773"/>
            </a:xfrm>
            <a:custGeom>
              <a:avLst/>
              <a:gdLst/>
              <a:ahLst/>
              <a:cxnLst/>
              <a:rect l="l" t="t" r="r" b="b"/>
              <a:pathLst>
                <a:path w="3223" h="271" extrusionOk="0">
                  <a:moveTo>
                    <a:pt x="1" y="0"/>
                  </a:moveTo>
                  <a:lnTo>
                    <a:pt x="1" y="271"/>
                  </a:lnTo>
                  <a:lnTo>
                    <a:pt x="3222" y="271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82;p58">
              <a:extLst>
                <a:ext uri="{FF2B5EF4-FFF2-40B4-BE49-F238E27FC236}">
                  <a16:creationId xmlns:a16="http://schemas.microsoft.com/office/drawing/2014/main" id="{DB381C96-7074-7599-09D1-079259153840}"/>
                </a:ext>
              </a:extLst>
            </p:cNvPr>
            <p:cNvSpPr/>
            <p:nvPr/>
          </p:nvSpPr>
          <p:spPr>
            <a:xfrm>
              <a:off x="6246009" y="2410187"/>
              <a:ext cx="221024" cy="1129467"/>
            </a:xfrm>
            <a:custGeom>
              <a:avLst/>
              <a:gdLst/>
              <a:ahLst/>
              <a:cxnLst/>
              <a:rect l="l" t="t" r="r" b="b"/>
              <a:pathLst>
                <a:path w="2324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2323" y="11875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83;p58">
              <a:extLst>
                <a:ext uri="{FF2B5EF4-FFF2-40B4-BE49-F238E27FC236}">
                  <a16:creationId xmlns:a16="http://schemas.microsoft.com/office/drawing/2014/main" id="{6FE9E999-7366-78C3-8A7E-810915F38DAA}"/>
                </a:ext>
              </a:extLst>
            </p:cNvPr>
            <p:cNvSpPr/>
            <p:nvPr/>
          </p:nvSpPr>
          <p:spPr>
            <a:xfrm>
              <a:off x="6273399" y="2410187"/>
              <a:ext cx="15122" cy="1129467"/>
            </a:xfrm>
            <a:custGeom>
              <a:avLst/>
              <a:gdLst/>
              <a:ahLst/>
              <a:cxnLst/>
              <a:rect l="l" t="t" r="r" b="b"/>
              <a:pathLst>
                <a:path w="159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158" y="11875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84;p58">
              <a:extLst>
                <a:ext uri="{FF2B5EF4-FFF2-40B4-BE49-F238E27FC236}">
                  <a16:creationId xmlns:a16="http://schemas.microsoft.com/office/drawing/2014/main" id="{C9D669AD-E6C3-4507-96F9-886E205F77A4}"/>
                </a:ext>
              </a:extLst>
            </p:cNvPr>
            <p:cNvSpPr/>
            <p:nvPr/>
          </p:nvSpPr>
          <p:spPr>
            <a:xfrm>
              <a:off x="6324090" y="2410187"/>
              <a:ext cx="14171" cy="1129467"/>
            </a:xfrm>
            <a:custGeom>
              <a:avLst/>
              <a:gdLst/>
              <a:ahLst/>
              <a:cxnLst/>
              <a:rect l="l" t="t" r="r" b="b"/>
              <a:pathLst>
                <a:path w="149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85;p58">
              <a:extLst>
                <a:ext uri="{FF2B5EF4-FFF2-40B4-BE49-F238E27FC236}">
                  <a16:creationId xmlns:a16="http://schemas.microsoft.com/office/drawing/2014/main" id="{9CC9D5C1-3B2C-E3FB-295B-CE33F07EFD1C}"/>
                </a:ext>
              </a:extLst>
            </p:cNvPr>
            <p:cNvSpPr/>
            <p:nvPr/>
          </p:nvSpPr>
          <p:spPr>
            <a:xfrm>
              <a:off x="6374780" y="2410187"/>
              <a:ext cx="14171" cy="1129467"/>
            </a:xfrm>
            <a:custGeom>
              <a:avLst/>
              <a:gdLst/>
              <a:ahLst/>
              <a:cxnLst/>
              <a:rect l="l" t="t" r="r" b="b"/>
              <a:pathLst>
                <a:path w="149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86;p58">
              <a:extLst>
                <a:ext uri="{FF2B5EF4-FFF2-40B4-BE49-F238E27FC236}">
                  <a16:creationId xmlns:a16="http://schemas.microsoft.com/office/drawing/2014/main" id="{258512C4-5BA3-0641-CFA4-A04BE819DAD7}"/>
                </a:ext>
              </a:extLst>
            </p:cNvPr>
            <p:cNvSpPr/>
            <p:nvPr/>
          </p:nvSpPr>
          <p:spPr>
            <a:xfrm>
              <a:off x="6424615" y="2410187"/>
              <a:ext cx="14171" cy="1129467"/>
            </a:xfrm>
            <a:custGeom>
              <a:avLst/>
              <a:gdLst/>
              <a:ahLst/>
              <a:cxnLst/>
              <a:rect l="l" t="t" r="r" b="b"/>
              <a:pathLst>
                <a:path w="149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87;p58">
              <a:extLst>
                <a:ext uri="{FF2B5EF4-FFF2-40B4-BE49-F238E27FC236}">
                  <a16:creationId xmlns:a16="http://schemas.microsoft.com/office/drawing/2014/main" id="{593722EF-EA4E-FFD0-E03E-B7EA8F514045}"/>
                </a:ext>
              </a:extLst>
            </p:cNvPr>
            <p:cNvSpPr/>
            <p:nvPr/>
          </p:nvSpPr>
          <p:spPr>
            <a:xfrm>
              <a:off x="6203686" y="2327998"/>
              <a:ext cx="305667" cy="127925"/>
            </a:xfrm>
            <a:custGeom>
              <a:avLst/>
              <a:gdLst/>
              <a:ahLst/>
              <a:cxnLst/>
              <a:rect l="l" t="t" r="r" b="b"/>
              <a:pathLst>
                <a:path w="3214" h="1136" extrusionOk="0">
                  <a:moveTo>
                    <a:pt x="0" y="0"/>
                  </a:moveTo>
                  <a:lnTo>
                    <a:pt x="0" y="1135"/>
                  </a:lnTo>
                  <a:lnTo>
                    <a:pt x="3214" y="1135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88;p58">
              <a:extLst>
                <a:ext uri="{FF2B5EF4-FFF2-40B4-BE49-F238E27FC236}">
                  <a16:creationId xmlns:a16="http://schemas.microsoft.com/office/drawing/2014/main" id="{AEAB7377-F805-2679-4E4D-197B0B3A4A46}"/>
                </a:ext>
              </a:extLst>
            </p:cNvPr>
            <p:cNvSpPr/>
            <p:nvPr/>
          </p:nvSpPr>
          <p:spPr>
            <a:xfrm>
              <a:off x="6203688" y="3539553"/>
              <a:ext cx="305667" cy="108039"/>
            </a:xfrm>
            <a:custGeom>
              <a:avLst/>
              <a:gdLst/>
              <a:ahLst/>
              <a:cxnLst/>
              <a:rect l="l" t="t" r="r" b="b"/>
              <a:pathLst>
                <a:path w="3214" h="1136" extrusionOk="0">
                  <a:moveTo>
                    <a:pt x="0" y="0"/>
                  </a:moveTo>
                  <a:lnTo>
                    <a:pt x="0" y="1135"/>
                  </a:lnTo>
                  <a:lnTo>
                    <a:pt x="3214" y="1135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89;p58">
              <a:extLst>
                <a:ext uri="{FF2B5EF4-FFF2-40B4-BE49-F238E27FC236}">
                  <a16:creationId xmlns:a16="http://schemas.microsoft.com/office/drawing/2014/main" id="{4D67E430-405C-974F-4DF0-CCDBAE898EB9}"/>
                </a:ext>
              </a:extLst>
            </p:cNvPr>
            <p:cNvSpPr/>
            <p:nvPr/>
          </p:nvSpPr>
          <p:spPr>
            <a:xfrm>
              <a:off x="6203688" y="3622579"/>
              <a:ext cx="305667" cy="25773"/>
            </a:xfrm>
            <a:custGeom>
              <a:avLst/>
              <a:gdLst/>
              <a:ahLst/>
              <a:cxnLst/>
              <a:rect l="l" t="t" r="r" b="b"/>
              <a:pathLst>
                <a:path w="3214" h="271" extrusionOk="0">
                  <a:moveTo>
                    <a:pt x="0" y="0"/>
                  </a:moveTo>
                  <a:lnTo>
                    <a:pt x="0" y="271"/>
                  </a:lnTo>
                  <a:lnTo>
                    <a:pt x="3214" y="271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90;p58">
              <a:extLst>
                <a:ext uri="{FF2B5EF4-FFF2-40B4-BE49-F238E27FC236}">
                  <a16:creationId xmlns:a16="http://schemas.microsoft.com/office/drawing/2014/main" id="{F544B107-B6C1-8200-9E3B-FB9921291424}"/>
                </a:ext>
              </a:extLst>
            </p:cNvPr>
            <p:cNvSpPr/>
            <p:nvPr/>
          </p:nvSpPr>
          <p:spPr>
            <a:xfrm>
              <a:off x="6641357" y="2410187"/>
              <a:ext cx="220929" cy="1129467"/>
            </a:xfrm>
            <a:custGeom>
              <a:avLst/>
              <a:gdLst/>
              <a:ahLst/>
              <a:cxnLst/>
              <a:rect l="l" t="t" r="r" b="b"/>
              <a:pathLst>
                <a:path w="2323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2323" y="11875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91;p58">
              <a:extLst>
                <a:ext uri="{FF2B5EF4-FFF2-40B4-BE49-F238E27FC236}">
                  <a16:creationId xmlns:a16="http://schemas.microsoft.com/office/drawing/2014/main" id="{C0890EE4-2082-F764-523E-D45DDB2CA437}"/>
                </a:ext>
              </a:extLst>
            </p:cNvPr>
            <p:cNvSpPr/>
            <p:nvPr/>
          </p:nvSpPr>
          <p:spPr>
            <a:xfrm>
              <a:off x="6668747" y="2410187"/>
              <a:ext cx="14171" cy="1129467"/>
            </a:xfrm>
            <a:custGeom>
              <a:avLst/>
              <a:gdLst/>
              <a:ahLst/>
              <a:cxnLst/>
              <a:rect l="l" t="t" r="r" b="b"/>
              <a:pathLst>
                <a:path w="149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92;p58">
              <a:extLst>
                <a:ext uri="{FF2B5EF4-FFF2-40B4-BE49-F238E27FC236}">
                  <a16:creationId xmlns:a16="http://schemas.microsoft.com/office/drawing/2014/main" id="{6DDD5EB2-46D7-EAD1-C8E8-03761CDEEC1D}"/>
                </a:ext>
              </a:extLst>
            </p:cNvPr>
            <p:cNvSpPr/>
            <p:nvPr/>
          </p:nvSpPr>
          <p:spPr>
            <a:xfrm>
              <a:off x="6719342" y="2410187"/>
              <a:ext cx="14266" cy="1129467"/>
            </a:xfrm>
            <a:custGeom>
              <a:avLst/>
              <a:gdLst/>
              <a:ahLst/>
              <a:cxnLst/>
              <a:rect l="l" t="t" r="r" b="b"/>
              <a:pathLst>
                <a:path w="150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93;p58">
              <a:extLst>
                <a:ext uri="{FF2B5EF4-FFF2-40B4-BE49-F238E27FC236}">
                  <a16:creationId xmlns:a16="http://schemas.microsoft.com/office/drawing/2014/main" id="{79496DC9-0436-1A0D-7056-DB38C13B0C5D}"/>
                </a:ext>
              </a:extLst>
            </p:cNvPr>
            <p:cNvSpPr/>
            <p:nvPr/>
          </p:nvSpPr>
          <p:spPr>
            <a:xfrm>
              <a:off x="6769177" y="2410187"/>
              <a:ext cx="14266" cy="1129467"/>
            </a:xfrm>
            <a:custGeom>
              <a:avLst/>
              <a:gdLst/>
              <a:ahLst/>
              <a:cxnLst/>
              <a:rect l="l" t="t" r="r" b="b"/>
              <a:pathLst>
                <a:path w="150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94;p58">
              <a:extLst>
                <a:ext uri="{FF2B5EF4-FFF2-40B4-BE49-F238E27FC236}">
                  <a16:creationId xmlns:a16="http://schemas.microsoft.com/office/drawing/2014/main" id="{F07561FB-CB4F-6A33-9E25-8C0B06FE4FB1}"/>
                </a:ext>
              </a:extLst>
            </p:cNvPr>
            <p:cNvSpPr/>
            <p:nvPr/>
          </p:nvSpPr>
          <p:spPr>
            <a:xfrm>
              <a:off x="6819867" y="2410187"/>
              <a:ext cx="14171" cy="1129467"/>
            </a:xfrm>
            <a:custGeom>
              <a:avLst/>
              <a:gdLst/>
              <a:ahLst/>
              <a:cxnLst/>
              <a:rect l="l" t="t" r="r" b="b"/>
              <a:pathLst>
                <a:path w="149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95;p58">
              <a:extLst>
                <a:ext uri="{FF2B5EF4-FFF2-40B4-BE49-F238E27FC236}">
                  <a16:creationId xmlns:a16="http://schemas.microsoft.com/office/drawing/2014/main" id="{0FA8C0FC-CE2A-6809-7A49-261F5BA5703E}"/>
                </a:ext>
              </a:extLst>
            </p:cNvPr>
            <p:cNvSpPr/>
            <p:nvPr/>
          </p:nvSpPr>
          <p:spPr>
            <a:xfrm>
              <a:off x="6597324" y="2327998"/>
              <a:ext cx="306523" cy="127925"/>
            </a:xfrm>
            <a:custGeom>
              <a:avLst/>
              <a:gdLst/>
              <a:ahLst/>
              <a:cxnLst/>
              <a:rect l="l" t="t" r="r" b="b"/>
              <a:pathLst>
                <a:path w="3223" h="1136" extrusionOk="0">
                  <a:moveTo>
                    <a:pt x="0" y="0"/>
                  </a:moveTo>
                  <a:lnTo>
                    <a:pt x="0" y="1135"/>
                  </a:lnTo>
                  <a:lnTo>
                    <a:pt x="3222" y="1135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96;p58">
              <a:extLst>
                <a:ext uri="{FF2B5EF4-FFF2-40B4-BE49-F238E27FC236}">
                  <a16:creationId xmlns:a16="http://schemas.microsoft.com/office/drawing/2014/main" id="{42E3799C-4F35-2864-877D-C0B02C87E4C0}"/>
                </a:ext>
              </a:extLst>
            </p:cNvPr>
            <p:cNvSpPr/>
            <p:nvPr/>
          </p:nvSpPr>
          <p:spPr>
            <a:xfrm>
              <a:off x="6597324" y="3539553"/>
              <a:ext cx="306523" cy="108039"/>
            </a:xfrm>
            <a:custGeom>
              <a:avLst/>
              <a:gdLst/>
              <a:ahLst/>
              <a:cxnLst/>
              <a:rect l="l" t="t" r="r" b="b"/>
              <a:pathLst>
                <a:path w="3223" h="1136" extrusionOk="0">
                  <a:moveTo>
                    <a:pt x="0" y="0"/>
                  </a:moveTo>
                  <a:lnTo>
                    <a:pt x="0" y="1135"/>
                  </a:lnTo>
                  <a:lnTo>
                    <a:pt x="3222" y="1135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97;p58">
              <a:extLst>
                <a:ext uri="{FF2B5EF4-FFF2-40B4-BE49-F238E27FC236}">
                  <a16:creationId xmlns:a16="http://schemas.microsoft.com/office/drawing/2014/main" id="{5838D4D3-0675-554F-C9D6-39905E9FE19C}"/>
                </a:ext>
              </a:extLst>
            </p:cNvPr>
            <p:cNvSpPr/>
            <p:nvPr/>
          </p:nvSpPr>
          <p:spPr>
            <a:xfrm>
              <a:off x="6597324" y="3622579"/>
              <a:ext cx="306523" cy="25773"/>
            </a:xfrm>
            <a:custGeom>
              <a:avLst/>
              <a:gdLst/>
              <a:ahLst/>
              <a:cxnLst/>
              <a:rect l="l" t="t" r="r" b="b"/>
              <a:pathLst>
                <a:path w="3223" h="271" extrusionOk="0">
                  <a:moveTo>
                    <a:pt x="0" y="0"/>
                  </a:moveTo>
                  <a:lnTo>
                    <a:pt x="0" y="271"/>
                  </a:lnTo>
                  <a:lnTo>
                    <a:pt x="3222" y="271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98;p58">
              <a:extLst>
                <a:ext uri="{FF2B5EF4-FFF2-40B4-BE49-F238E27FC236}">
                  <a16:creationId xmlns:a16="http://schemas.microsoft.com/office/drawing/2014/main" id="{1EEE7F78-84D0-9D94-37A3-40642E29B69B}"/>
                </a:ext>
              </a:extLst>
            </p:cNvPr>
            <p:cNvSpPr/>
            <p:nvPr/>
          </p:nvSpPr>
          <p:spPr>
            <a:xfrm>
              <a:off x="7035754" y="2410187"/>
              <a:ext cx="221024" cy="1129467"/>
            </a:xfrm>
            <a:custGeom>
              <a:avLst/>
              <a:gdLst/>
              <a:ahLst/>
              <a:cxnLst/>
              <a:rect l="l" t="t" r="r" b="b"/>
              <a:pathLst>
                <a:path w="2324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2323" y="11875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99;p58">
              <a:extLst>
                <a:ext uri="{FF2B5EF4-FFF2-40B4-BE49-F238E27FC236}">
                  <a16:creationId xmlns:a16="http://schemas.microsoft.com/office/drawing/2014/main" id="{05FCDCFE-1E31-1EBD-E3E5-E412725DBD32}"/>
                </a:ext>
              </a:extLst>
            </p:cNvPr>
            <p:cNvSpPr/>
            <p:nvPr/>
          </p:nvSpPr>
          <p:spPr>
            <a:xfrm>
              <a:off x="7063144" y="2410187"/>
              <a:ext cx="14266" cy="1129467"/>
            </a:xfrm>
            <a:custGeom>
              <a:avLst/>
              <a:gdLst/>
              <a:ahLst/>
              <a:cxnLst/>
              <a:rect l="l" t="t" r="r" b="b"/>
              <a:pathLst>
                <a:path w="150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400;p58">
              <a:extLst>
                <a:ext uri="{FF2B5EF4-FFF2-40B4-BE49-F238E27FC236}">
                  <a16:creationId xmlns:a16="http://schemas.microsoft.com/office/drawing/2014/main" id="{71FFFAD8-4B0B-6570-6E62-DDD847D8BB40}"/>
                </a:ext>
              </a:extLst>
            </p:cNvPr>
            <p:cNvSpPr/>
            <p:nvPr/>
          </p:nvSpPr>
          <p:spPr>
            <a:xfrm>
              <a:off x="7113834" y="2410187"/>
              <a:ext cx="14171" cy="1129467"/>
            </a:xfrm>
            <a:custGeom>
              <a:avLst/>
              <a:gdLst/>
              <a:ahLst/>
              <a:cxnLst/>
              <a:rect l="l" t="t" r="r" b="b"/>
              <a:pathLst>
                <a:path w="149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401;p58">
              <a:extLst>
                <a:ext uri="{FF2B5EF4-FFF2-40B4-BE49-F238E27FC236}">
                  <a16:creationId xmlns:a16="http://schemas.microsoft.com/office/drawing/2014/main" id="{B26CD5F3-8E4E-4D5F-B4CA-2239BA4197E1}"/>
                </a:ext>
              </a:extLst>
            </p:cNvPr>
            <p:cNvSpPr/>
            <p:nvPr/>
          </p:nvSpPr>
          <p:spPr>
            <a:xfrm>
              <a:off x="7164430" y="2410187"/>
              <a:ext cx="15122" cy="1129467"/>
            </a:xfrm>
            <a:custGeom>
              <a:avLst/>
              <a:gdLst/>
              <a:ahLst/>
              <a:cxnLst/>
              <a:rect l="l" t="t" r="r" b="b"/>
              <a:pathLst>
                <a:path w="159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158" y="11875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402;p58">
              <a:extLst>
                <a:ext uri="{FF2B5EF4-FFF2-40B4-BE49-F238E27FC236}">
                  <a16:creationId xmlns:a16="http://schemas.microsoft.com/office/drawing/2014/main" id="{5A0C846A-E806-53DB-A9E8-C54EAE7CE458}"/>
                </a:ext>
              </a:extLst>
            </p:cNvPr>
            <p:cNvSpPr/>
            <p:nvPr/>
          </p:nvSpPr>
          <p:spPr>
            <a:xfrm>
              <a:off x="7214264" y="2410187"/>
              <a:ext cx="14266" cy="1129467"/>
            </a:xfrm>
            <a:custGeom>
              <a:avLst/>
              <a:gdLst/>
              <a:ahLst/>
              <a:cxnLst/>
              <a:rect l="l" t="t" r="r" b="b"/>
              <a:pathLst>
                <a:path w="150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403;p58">
              <a:extLst>
                <a:ext uri="{FF2B5EF4-FFF2-40B4-BE49-F238E27FC236}">
                  <a16:creationId xmlns:a16="http://schemas.microsoft.com/office/drawing/2014/main" id="{49778B4A-7BC4-6536-EFAD-45C806EEEFD7}"/>
                </a:ext>
              </a:extLst>
            </p:cNvPr>
            <p:cNvSpPr/>
            <p:nvPr/>
          </p:nvSpPr>
          <p:spPr>
            <a:xfrm>
              <a:off x="6993425" y="2332099"/>
              <a:ext cx="306523" cy="123824"/>
            </a:xfrm>
            <a:custGeom>
              <a:avLst/>
              <a:gdLst/>
              <a:ahLst/>
              <a:cxnLst/>
              <a:rect l="l" t="t" r="r" b="b"/>
              <a:pathLst>
                <a:path w="3223" h="1136" extrusionOk="0">
                  <a:moveTo>
                    <a:pt x="0" y="0"/>
                  </a:moveTo>
                  <a:lnTo>
                    <a:pt x="0" y="1135"/>
                  </a:lnTo>
                  <a:lnTo>
                    <a:pt x="3222" y="1135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404;p58">
              <a:extLst>
                <a:ext uri="{FF2B5EF4-FFF2-40B4-BE49-F238E27FC236}">
                  <a16:creationId xmlns:a16="http://schemas.microsoft.com/office/drawing/2014/main" id="{220EDEB4-BAFB-84D2-E3AA-884AC0206353}"/>
                </a:ext>
              </a:extLst>
            </p:cNvPr>
            <p:cNvSpPr/>
            <p:nvPr/>
          </p:nvSpPr>
          <p:spPr>
            <a:xfrm>
              <a:off x="6993433" y="3539553"/>
              <a:ext cx="306523" cy="108039"/>
            </a:xfrm>
            <a:custGeom>
              <a:avLst/>
              <a:gdLst/>
              <a:ahLst/>
              <a:cxnLst/>
              <a:rect l="l" t="t" r="r" b="b"/>
              <a:pathLst>
                <a:path w="3223" h="1136" extrusionOk="0">
                  <a:moveTo>
                    <a:pt x="0" y="0"/>
                  </a:moveTo>
                  <a:lnTo>
                    <a:pt x="0" y="1135"/>
                  </a:lnTo>
                  <a:lnTo>
                    <a:pt x="3222" y="1135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405;p58">
              <a:extLst>
                <a:ext uri="{FF2B5EF4-FFF2-40B4-BE49-F238E27FC236}">
                  <a16:creationId xmlns:a16="http://schemas.microsoft.com/office/drawing/2014/main" id="{B31D6CD7-269F-4D8F-06DE-5E78346770ED}"/>
                </a:ext>
              </a:extLst>
            </p:cNvPr>
            <p:cNvSpPr/>
            <p:nvPr/>
          </p:nvSpPr>
          <p:spPr>
            <a:xfrm>
              <a:off x="6993433" y="3622579"/>
              <a:ext cx="306523" cy="25773"/>
            </a:xfrm>
            <a:custGeom>
              <a:avLst/>
              <a:gdLst/>
              <a:ahLst/>
              <a:cxnLst/>
              <a:rect l="l" t="t" r="r" b="b"/>
              <a:pathLst>
                <a:path w="3223" h="271" extrusionOk="0">
                  <a:moveTo>
                    <a:pt x="0" y="0"/>
                  </a:moveTo>
                  <a:lnTo>
                    <a:pt x="0" y="271"/>
                  </a:lnTo>
                  <a:lnTo>
                    <a:pt x="3222" y="271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406;p58">
              <a:extLst>
                <a:ext uri="{FF2B5EF4-FFF2-40B4-BE49-F238E27FC236}">
                  <a16:creationId xmlns:a16="http://schemas.microsoft.com/office/drawing/2014/main" id="{B23D0C5D-0123-A4A0-F63C-01697F9E10BE}"/>
                </a:ext>
              </a:extLst>
            </p:cNvPr>
            <p:cNvSpPr/>
            <p:nvPr/>
          </p:nvSpPr>
          <p:spPr>
            <a:xfrm>
              <a:off x="5296870" y="1656769"/>
              <a:ext cx="2117703" cy="690367"/>
            </a:xfrm>
            <a:custGeom>
              <a:avLst/>
              <a:gdLst/>
              <a:ahLst/>
              <a:cxnLst/>
              <a:rect l="l" t="t" r="r" b="b"/>
              <a:pathLst>
                <a:path w="22267" h="7259" extrusionOk="0">
                  <a:moveTo>
                    <a:pt x="11133" y="0"/>
                  </a:moveTo>
                  <a:cubicBezTo>
                    <a:pt x="10902" y="0"/>
                    <a:pt x="10671" y="59"/>
                    <a:pt x="10496" y="177"/>
                  </a:cubicBezTo>
                  <a:lnTo>
                    <a:pt x="350" y="6839"/>
                  </a:lnTo>
                  <a:cubicBezTo>
                    <a:pt x="1" y="7075"/>
                    <a:pt x="79" y="7258"/>
                    <a:pt x="542" y="7258"/>
                  </a:cubicBezTo>
                  <a:lnTo>
                    <a:pt x="21733" y="7258"/>
                  </a:lnTo>
                  <a:cubicBezTo>
                    <a:pt x="22196" y="7258"/>
                    <a:pt x="22266" y="7066"/>
                    <a:pt x="21917" y="6839"/>
                  </a:cubicBezTo>
                  <a:lnTo>
                    <a:pt x="11771" y="177"/>
                  </a:lnTo>
                  <a:cubicBezTo>
                    <a:pt x="11596" y="59"/>
                    <a:pt x="11365" y="0"/>
                    <a:pt x="111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7;p58">
              <a:extLst>
                <a:ext uri="{FF2B5EF4-FFF2-40B4-BE49-F238E27FC236}">
                  <a16:creationId xmlns:a16="http://schemas.microsoft.com/office/drawing/2014/main" id="{E134C8A6-5351-8487-434C-556CF663101E}"/>
                </a:ext>
              </a:extLst>
            </p:cNvPr>
            <p:cNvSpPr/>
            <p:nvPr/>
          </p:nvSpPr>
          <p:spPr>
            <a:xfrm>
              <a:off x="5582563" y="1758911"/>
              <a:ext cx="1547929" cy="503486"/>
            </a:xfrm>
            <a:custGeom>
              <a:avLst/>
              <a:gdLst/>
              <a:ahLst/>
              <a:cxnLst/>
              <a:rect l="l" t="t" r="r" b="b"/>
              <a:pathLst>
                <a:path w="16276" h="5294" extrusionOk="0">
                  <a:moveTo>
                    <a:pt x="8134" y="0"/>
                  </a:moveTo>
                  <a:cubicBezTo>
                    <a:pt x="7966" y="0"/>
                    <a:pt x="7798" y="42"/>
                    <a:pt x="7667" y="125"/>
                  </a:cubicBezTo>
                  <a:lnTo>
                    <a:pt x="262" y="4997"/>
                  </a:lnTo>
                  <a:cubicBezTo>
                    <a:pt x="0" y="5154"/>
                    <a:pt x="70" y="5294"/>
                    <a:pt x="393" y="5294"/>
                  </a:cubicBezTo>
                  <a:lnTo>
                    <a:pt x="15883" y="5294"/>
                  </a:lnTo>
                  <a:cubicBezTo>
                    <a:pt x="16206" y="5294"/>
                    <a:pt x="16276" y="5154"/>
                    <a:pt x="16014" y="4997"/>
                  </a:cubicBezTo>
                  <a:lnTo>
                    <a:pt x="8601" y="125"/>
                  </a:lnTo>
                  <a:cubicBezTo>
                    <a:pt x="8470" y="42"/>
                    <a:pt x="8302" y="0"/>
                    <a:pt x="8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08;p58">
              <a:extLst>
                <a:ext uri="{FF2B5EF4-FFF2-40B4-BE49-F238E27FC236}">
                  <a16:creationId xmlns:a16="http://schemas.microsoft.com/office/drawing/2014/main" id="{57716E24-1E7B-CC51-B85C-BDCB2A67D712}"/>
                </a:ext>
              </a:extLst>
            </p:cNvPr>
            <p:cNvSpPr/>
            <p:nvPr/>
          </p:nvSpPr>
          <p:spPr>
            <a:xfrm>
              <a:off x="6240208" y="1916880"/>
              <a:ext cx="231010" cy="230915"/>
            </a:xfrm>
            <a:custGeom>
              <a:avLst/>
              <a:gdLst/>
              <a:ahLst/>
              <a:cxnLst/>
              <a:rect l="l" t="t" r="r" b="b"/>
              <a:pathLst>
                <a:path w="2429" h="2428" extrusionOk="0">
                  <a:moveTo>
                    <a:pt x="1214" y="0"/>
                  </a:moveTo>
                  <a:cubicBezTo>
                    <a:pt x="551" y="0"/>
                    <a:pt x="1" y="542"/>
                    <a:pt x="1" y="1214"/>
                  </a:cubicBezTo>
                  <a:cubicBezTo>
                    <a:pt x="1" y="1886"/>
                    <a:pt x="551" y="2428"/>
                    <a:pt x="1214" y="2428"/>
                  </a:cubicBezTo>
                  <a:cubicBezTo>
                    <a:pt x="1887" y="2428"/>
                    <a:pt x="2428" y="1886"/>
                    <a:pt x="2428" y="1214"/>
                  </a:cubicBezTo>
                  <a:cubicBezTo>
                    <a:pt x="2428" y="542"/>
                    <a:pt x="1887" y="0"/>
                    <a:pt x="1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09;p58">
              <a:extLst>
                <a:ext uri="{FF2B5EF4-FFF2-40B4-BE49-F238E27FC236}">
                  <a16:creationId xmlns:a16="http://schemas.microsoft.com/office/drawing/2014/main" id="{0F4AB8AE-D5CC-F637-56F6-38E95391901B}"/>
                </a:ext>
              </a:extLst>
            </p:cNvPr>
            <p:cNvSpPr/>
            <p:nvPr/>
          </p:nvSpPr>
          <p:spPr>
            <a:xfrm>
              <a:off x="5309329" y="3648258"/>
              <a:ext cx="2092786" cy="110607"/>
            </a:xfrm>
            <a:custGeom>
              <a:avLst/>
              <a:gdLst/>
              <a:ahLst/>
              <a:cxnLst/>
              <a:rect l="l" t="t" r="r" b="b"/>
              <a:pathLst>
                <a:path w="22005" h="1163" extrusionOk="0">
                  <a:moveTo>
                    <a:pt x="1" y="1"/>
                  </a:moveTo>
                  <a:lnTo>
                    <a:pt x="1" y="1162"/>
                  </a:lnTo>
                  <a:lnTo>
                    <a:pt x="22004" y="1162"/>
                  </a:lnTo>
                  <a:lnTo>
                    <a:pt x="220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10;p58">
              <a:extLst>
                <a:ext uri="{FF2B5EF4-FFF2-40B4-BE49-F238E27FC236}">
                  <a16:creationId xmlns:a16="http://schemas.microsoft.com/office/drawing/2014/main" id="{BEE18EEB-E547-6E80-FFED-F4D0290E84E0}"/>
                </a:ext>
              </a:extLst>
            </p:cNvPr>
            <p:cNvSpPr/>
            <p:nvPr/>
          </p:nvSpPr>
          <p:spPr>
            <a:xfrm>
              <a:off x="5247036" y="3730523"/>
              <a:ext cx="2218134" cy="54876"/>
            </a:xfrm>
            <a:custGeom>
              <a:avLst/>
              <a:gdLst/>
              <a:ahLst/>
              <a:cxnLst/>
              <a:rect l="l" t="t" r="r" b="b"/>
              <a:pathLst>
                <a:path w="23323" h="577" extrusionOk="0">
                  <a:moveTo>
                    <a:pt x="1" y="0"/>
                  </a:moveTo>
                  <a:lnTo>
                    <a:pt x="1" y="577"/>
                  </a:lnTo>
                  <a:lnTo>
                    <a:pt x="23323" y="577"/>
                  </a:lnTo>
                  <a:lnTo>
                    <a:pt x="23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" name="Google Shape;1411;p58">
              <a:extLst>
                <a:ext uri="{FF2B5EF4-FFF2-40B4-BE49-F238E27FC236}">
                  <a16:creationId xmlns:a16="http://schemas.microsoft.com/office/drawing/2014/main" id="{B4633DDA-0630-8D43-ED9C-6ED6A73F6091}"/>
                </a:ext>
              </a:extLst>
            </p:cNvPr>
            <p:cNvGrpSpPr/>
            <p:nvPr/>
          </p:nvGrpSpPr>
          <p:grpSpPr>
            <a:xfrm>
              <a:off x="6700594" y="2347798"/>
              <a:ext cx="1308925" cy="1443504"/>
              <a:chOff x="6617957" y="2347798"/>
              <a:chExt cx="1308925" cy="1443504"/>
            </a:xfrm>
          </p:grpSpPr>
          <p:sp>
            <p:nvSpPr>
              <p:cNvPr id="169" name="Google Shape;1412;p58">
                <a:extLst>
                  <a:ext uri="{FF2B5EF4-FFF2-40B4-BE49-F238E27FC236}">
                    <a16:creationId xmlns:a16="http://schemas.microsoft.com/office/drawing/2014/main" id="{3125227F-01D7-C88E-C639-19BCB846C7F6}"/>
                  </a:ext>
                </a:extLst>
              </p:cNvPr>
              <p:cNvSpPr/>
              <p:nvPr/>
            </p:nvSpPr>
            <p:spPr>
              <a:xfrm>
                <a:off x="7637858" y="2347798"/>
                <a:ext cx="289024" cy="166244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1748" extrusionOk="0">
                    <a:moveTo>
                      <a:pt x="1800" y="0"/>
                    </a:moveTo>
                    <a:cubicBezTo>
                      <a:pt x="739" y="0"/>
                      <a:pt x="0" y="1320"/>
                      <a:pt x="9" y="1337"/>
                    </a:cubicBezTo>
                    <a:cubicBezTo>
                      <a:pt x="353" y="1088"/>
                      <a:pt x="683" y="996"/>
                      <a:pt x="982" y="996"/>
                    </a:cubicBezTo>
                    <a:cubicBezTo>
                      <a:pt x="1837" y="996"/>
                      <a:pt x="2445" y="1747"/>
                      <a:pt x="2445" y="1747"/>
                    </a:cubicBezTo>
                    <a:cubicBezTo>
                      <a:pt x="3038" y="123"/>
                      <a:pt x="1956" y="10"/>
                      <a:pt x="1956" y="10"/>
                    </a:cubicBezTo>
                    <a:cubicBezTo>
                      <a:pt x="1903" y="3"/>
                      <a:pt x="1851" y="0"/>
                      <a:pt x="18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413;p58">
                <a:extLst>
                  <a:ext uri="{FF2B5EF4-FFF2-40B4-BE49-F238E27FC236}">
                    <a16:creationId xmlns:a16="http://schemas.microsoft.com/office/drawing/2014/main" id="{63800AF7-7C8E-AC4D-ADD3-4D99D67035BF}"/>
                  </a:ext>
                </a:extLst>
              </p:cNvPr>
              <p:cNvSpPr/>
              <p:nvPr/>
            </p:nvSpPr>
            <p:spPr>
              <a:xfrm>
                <a:off x="6617957" y="2348654"/>
                <a:ext cx="1175973" cy="1442648"/>
              </a:xfrm>
              <a:custGeom>
                <a:avLst/>
                <a:gdLst/>
                <a:ahLst/>
                <a:cxnLst/>
                <a:rect l="l" t="t" r="r" b="b"/>
                <a:pathLst>
                  <a:path w="12365" h="15169" extrusionOk="0">
                    <a:moveTo>
                      <a:pt x="4626" y="0"/>
                    </a:moveTo>
                    <a:cubicBezTo>
                      <a:pt x="4198" y="0"/>
                      <a:pt x="1442" y="112"/>
                      <a:pt x="1442" y="2987"/>
                    </a:cubicBezTo>
                    <a:cubicBezTo>
                      <a:pt x="1442" y="6096"/>
                      <a:pt x="1538" y="7580"/>
                      <a:pt x="1538" y="7580"/>
                    </a:cubicBezTo>
                    <a:cubicBezTo>
                      <a:pt x="1538" y="7580"/>
                      <a:pt x="2297" y="14670"/>
                      <a:pt x="1" y="15168"/>
                    </a:cubicBezTo>
                    <a:lnTo>
                      <a:pt x="7676" y="15168"/>
                    </a:lnTo>
                    <a:cubicBezTo>
                      <a:pt x="7676" y="15168"/>
                      <a:pt x="7695" y="15169"/>
                      <a:pt x="7731" y="15169"/>
                    </a:cubicBezTo>
                    <a:cubicBezTo>
                      <a:pt x="8160" y="15169"/>
                      <a:pt x="10924" y="15057"/>
                      <a:pt x="10924" y="12182"/>
                    </a:cubicBezTo>
                    <a:cubicBezTo>
                      <a:pt x="10924" y="9073"/>
                      <a:pt x="10627" y="7589"/>
                      <a:pt x="10627" y="7589"/>
                    </a:cubicBezTo>
                    <a:cubicBezTo>
                      <a:pt x="10627" y="7589"/>
                      <a:pt x="10051" y="481"/>
                      <a:pt x="12365" y="1"/>
                    </a:cubicBezTo>
                    <a:lnTo>
                      <a:pt x="4681" y="1"/>
                    </a:lnTo>
                    <a:cubicBezTo>
                      <a:pt x="4681" y="1"/>
                      <a:pt x="4662" y="0"/>
                      <a:pt x="46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414;p58">
                <a:extLst>
                  <a:ext uri="{FF2B5EF4-FFF2-40B4-BE49-F238E27FC236}">
                    <a16:creationId xmlns:a16="http://schemas.microsoft.com/office/drawing/2014/main" id="{59AD3212-2487-2346-7F2B-7DBC4E404AC1}"/>
                  </a:ext>
                </a:extLst>
              </p:cNvPr>
              <p:cNvSpPr/>
              <p:nvPr/>
            </p:nvSpPr>
            <p:spPr>
              <a:xfrm>
                <a:off x="7003323" y="3380919"/>
                <a:ext cx="265914" cy="266674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804" extrusionOk="0">
                    <a:moveTo>
                      <a:pt x="1948" y="0"/>
                    </a:moveTo>
                    <a:lnTo>
                      <a:pt x="1" y="1956"/>
                    </a:lnTo>
                    <a:lnTo>
                      <a:pt x="734" y="2061"/>
                    </a:lnTo>
                    <a:lnTo>
                      <a:pt x="848" y="2803"/>
                    </a:lnTo>
                    <a:lnTo>
                      <a:pt x="2795" y="847"/>
                    </a:lnTo>
                    <a:lnTo>
                      <a:pt x="194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415;p58">
                <a:extLst>
                  <a:ext uri="{FF2B5EF4-FFF2-40B4-BE49-F238E27FC236}">
                    <a16:creationId xmlns:a16="http://schemas.microsoft.com/office/drawing/2014/main" id="{DB5875D4-BF30-B883-2D1A-11018D3ED473}"/>
                  </a:ext>
                </a:extLst>
              </p:cNvPr>
              <p:cNvSpPr/>
              <p:nvPr/>
            </p:nvSpPr>
            <p:spPr>
              <a:xfrm>
                <a:off x="7184402" y="3380919"/>
                <a:ext cx="265818" cy="265818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2795" extrusionOk="0">
                    <a:moveTo>
                      <a:pt x="839" y="0"/>
                    </a:moveTo>
                    <a:lnTo>
                      <a:pt x="0" y="847"/>
                    </a:lnTo>
                    <a:lnTo>
                      <a:pt x="1956" y="2794"/>
                    </a:lnTo>
                    <a:lnTo>
                      <a:pt x="2061" y="2052"/>
                    </a:lnTo>
                    <a:lnTo>
                      <a:pt x="2795" y="1939"/>
                    </a:lnTo>
                    <a:lnTo>
                      <a:pt x="8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416;p58">
                <a:extLst>
                  <a:ext uri="{FF2B5EF4-FFF2-40B4-BE49-F238E27FC236}">
                    <a16:creationId xmlns:a16="http://schemas.microsoft.com/office/drawing/2014/main" id="{EEA80B43-59FE-9DBC-12A4-8DE5C3F5E9EA}"/>
                  </a:ext>
                </a:extLst>
              </p:cNvPr>
              <p:cNvSpPr/>
              <p:nvPr/>
            </p:nvSpPr>
            <p:spPr>
              <a:xfrm>
                <a:off x="7109650" y="3314155"/>
                <a:ext cx="234244" cy="229964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418" extrusionOk="0">
                    <a:moveTo>
                      <a:pt x="985" y="0"/>
                    </a:moveTo>
                    <a:cubicBezTo>
                      <a:pt x="977" y="0"/>
                      <a:pt x="969" y="1"/>
                      <a:pt x="961" y="4"/>
                    </a:cubicBezTo>
                    <a:cubicBezTo>
                      <a:pt x="874" y="21"/>
                      <a:pt x="839" y="187"/>
                      <a:pt x="760" y="222"/>
                    </a:cubicBezTo>
                    <a:cubicBezTo>
                      <a:pt x="745" y="230"/>
                      <a:pt x="726" y="232"/>
                      <a:pt x="704" y="232"/>
                    </a:cubicBezTo>
                    <a:cubicBezTo>
                      <a:pt x="656" y="232"/>
                      <a:pt x="596" y="219"/>
                      <a:pt x="547" y="219"/>
                    </a:cubicBezTo>
                    <a:cubicBezTo>
                      <a:pt x="517" y="219"/>
                      <a:pt x="490" y="224"/>
                      <a:pt x="472" y="240"/>
                    </a:cubicBezTo>
                    <a:cubicBezTo>
                      <a:pt x="402" y="301"/>
                      <a:pt x="437" y="458"/>
                      <a:pt x="385" y="528"/>
                    </a:cubicBezTo>
                    <a:cubicBezTo>
                      <a:pt x="324" y="598"/>
                      <a:pt x="149" y="598"/>
                      <a:pt x="123" y="676"/>
                    </a:cubicBezTo>
                    <a:cubicBezTo>
                      <a:pt x="79" y="755"/>
                      <a:pt x="184" y="886"/>
                      <a:pt x="167" y="973"/>
                    </a:cubicBezTo>
                    <a:cubicBezTo>
                      <a:pt x="149" y="1052"/>
                      <a:pt x="1" y="1130"/>
                      <a:pt x="1" y="1217"/>
                    </a:cubicBezTo>
                    <a:cubicBezTo>
                      <a:pt x="1" y="1305"/>
                      <a:pt x="140" y="1366"/>
                      <a:pt x="167" y="1453"/>
                    </a:cubicBezTo>
                    <a:cubicBezTo>
                      <a:pt x="184" y="1541"/>
                      <a:pt x="88" y="1672"/>
                      <a:pt x="123" y="1750"/>
                    </a:cubicBezTo>
                    <a:cubicBezTo>
                      <a:pt x="167" y="1829"/>
                      <a:pt x="324" y="1829"/>
                      <a:pt x="385" y="1890"/>
                    </a:cubicBezTo>
                    <a:cubicBezTo>
                      <a:pt x="437" y="1960"/>
                      <a:pt x="402" y="2117"/>
                      <a:pt x="472" y="2178"/>
                    </a:cubicBezTo>
                    <a:cubicBezTo>
                      <a:pt x="490" y="2193"/>
                      <a:pt x="517" y="2198"/>
                      <a:pt x="547" y="2198"/>
                    </a:cubicBezTo>
                    <a:cubicBezTo>
                      <a:pt x="596" y="2198"/>
                      <a:pt x="656" y="2185"/>
                      <a:pt x="704" y="2185"/>
                    </a:cubicBezTo>
                    <a:cubicBezTo>
                      <a:pt x="726" y="2185"/>
                      <a:pt x="745" y="2188"/>
                      <a:pt x="760" y="2195"/>
                    </a:cubicBezTo>
                    <a:cubicBezTo>
                      <a:pt x="839" y="2239"/>
                      <a:pt x="874" y="2396"/>
                      <a:pt x="961" y="2414"/>
                    </a:cubicBezTo>
                    <a:cubicBezTo>
                      <a:pt x="968" y="2416"/>
                      <a:pt x="976" y="2417"/>
                      <a:pt x="983" y="2417"/>
                    </a:cubicBezTo>
                    <a:cubicBezTo>
                      <a:pt x="1059" y="2417"/>
                      <a:pt x="1152" y="2309"/>
                      <a:pt x="1232" y="2309"/>
                    </a:cubicBezTo>
                    <a:cubicBezTo>
                      <a:pt x="1311" y="2309"/>
                      <a:pt x="1398" y="2417"/>
                      <a:pt x="1478" y="2417"/>
                    </a:cubicBezTo>
                    <a:cubicBezTo>
                      <a:pt x="1486" y="2417"/>
                      <a:pt x="1494" y="2416"/>
                      <a:pt x="1502" y="2414"/>
                    </a:cubicBezTo>
                    <a:cubicBezTo>
                      <a:pt x="1590" y="2396"/>
                      <a:pt x="1625" y="2230"/>
                      <a:pt x="1703" y="2195"/>
                    </a:cubicBezTo>
                    <a:cubicBezTo>
                      <a:pt x="1720" y="2188"/>
                      <a:pt x="1741" y="2185"/>
                      <a:pt x="1763" y="2185"/>
                    </a:cubicBezTo>
                    <a:cubicBezTo>
                      <a:pt x="1813" y="2185"/>
                      <a:pt x="1871" y="2198"/>
                      <a:pt x="1922" y="2198"/>
                    </a:cubicBezTo>
                    <a:cubicBezTo>
                      <a:pt x="1952" y="2198"/>
                      <a:pt x="1980" y="2193"/>
                      <a:pt x="2000" y="2178"/>
                    </a:cubicBezTo>
                    <a:cubicBezTo>
                      <a:pt x="2061" y="2117"/>
                      <a:pt x="2026" y="1960"/>
                      <a:pt x="2087" y="1890"/>
                    </a:cubicBezTo>
                    <a:cubicBezTo>
                      <a:pt x="2140" y="1811"/>
                      <a:pt x="2314" y="1811"/>
                      <a:pt x="2349" y="1741"/>
                    </a:cubicBezTo>
                    <a:cubicBezTo>
                      <a:pt x="2384" y="1663"/>
                      <a:pt x="2280" y="1532"/>
                      <a:pt x="2306" y="1444"/>
                    </a:cubicBezTo>
                    <a:cubicBezTo>
                      <a:pt x="2314" y="1366"/>
                      <a:pt x="2463" y="1287"/>
                      <a:pt x="2463" y="1200"/>
                    </a:cubicBezTo>
                    <a:cubicBezTo>
                      <a:pt x="2463" y="1113"/>
                      <a:pt x="2323" y="1043"/>
                      <a:pt x="2306" y="964"/>
                    </a:cubicBezTo>
                    <a:cubicBezTo>
                      <a:pt x="2280" y="877"/>
                      <a:pt x="2376" y="746"/>
                      <a:pt x="2349" y="667"/>
                    </a:cubicBezTo>
                    <a:cubicBezTo>
                      <a:pt x="2306" y="589"/>
                      <a:pt x="2140" y="589"/>
                      <a:pt x="2087" y="528"/>
                    </a:cubicBezTo>
                    <a:cubicBezTo>
                      <a:pt x="2026" y="458"/>
                      <a:pt x="2061" y="301"/>
                      <a:pt x="2000" y="240"/>
                    </a:cubicBezTo>
                    <a:cubicBezTo>
                      <a:pt x="1978" y="223"/>
                      <a:pt x="1947" y="218"/>
                      <a:pt x="1913" y="218"/>
                    </a:cubicBezTo>
                    <a:cubicBezTo>
                      <a:pt x="1862" y="218"/>
                      <a:pt x="1804" y="229"/>
                      <a:pt x="1755" y="229"/>
                    </a:cubicBezTo>
                    <a:cubicBezTo>
                      <a:pt x="1736" y="229"/>
                      <a:pt x="1718" y="227"/>
                      <a:pt x="1703" y="222"/>
                    </a:cubicBezTo>
                    <a:cubicBezTo>
                      <a:pt x="1625" y="178"/>
                      <a:pt x="1590" y="21"/>
                      <a:pt x="1502" y="4"/>
                    </a:cubicBezTo>
                    <a:cubicBezTo>
                      <a:pt x="1496" y="1"/>
                      <a:pt x="1489" y="0"/>
                      <a:pt x="1482" y="0"/>
                    </a:cubicBezTo>
                    <a:cubicBezTo>
                      <a:pt x="1412" y="0"/>
                      <a:pt x="1311" y="109"/>
                      <a:pt x="1232" y="109"/>
                    </a:cubicBezTo>
                    <a:cubicBezTo>
                      <a:pt x="1152" y="109"/>
                      <a:pt x="1066" y="0"/>
                      <a:pt x="9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417;p58">
                <a:extLst>
                  <a:ext uri="{FF2B5EF4-FFF2-40B4-BE49-F238E27FC236}">
                    <a16:creationId xmlns:a16="http://schemas.microsoft.com/office/drawing/2014/main" id="{081A2E5B-B580-A9E5-6824-C4D74F7E6067}"/>
                  </a:ext>
                </a:extLst>
              </p:cNvPr>
              <p:cNvSpPr/>
              <p:nvPr/>
            </p:nvSpPr>
            <p:spPr>
              <a:xfrm>
                <a:off x="6891291" y="2570438"/>
                <a:ext cx="670205" cy="12554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132" extrusionOk="0">
                    <a:moveTo>
                      <a:pt x="7047" y="0"/>
                    </a:moveTo>
                    <a:lnTo>
                      <a:pt x="0" y="18"/>
                    </a:lnTo>
                    <a:lnTo>
                      <a:pt x="0" y="131"/>
                    </a:lnTo>
                    <a:lnTo>
                      <a:pt x="7047" y="122"/>
                    </a:lnTo>
                    <a:lnTo>
                      <a:pt x="704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1418;p58">
                <a:extLst>
                  <a:ext uri="{FF2B5EF4-FFF2-40B4-BE49-F238E27FC236}">
                    <a16:creationId xmlns:a16="http://schemas.microsoft.com/office/drawing/2014/main" id="{F1D15F70-D462-3202-20A3-12C0936042F7}"/>
                  </a:ext>
                </a:extLst>
              </p:cNvPr>
              <p:cNvSpPr/>
              <p:nvPr/>
            </p:nvSpPr>
            <p:spPr>
              <a:xfrm>
                <a:off x="6891291" y="2683327"/>
                <a:ext cx="670205" cy="13410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141" extrusionOk="0">
                    <a:moveTo>
                      <a:pt x="7047" y="1"/>
                    </a:moveTo>
                    <a:lnTo>
                      <a:pt x="0" y="18"/>
                    </a:lnTo>
                    <a:lnTo>
                      <a:pt x="0" y="140"/>
                    </a:lnTo>
                    <a:lnTo>
                      <a:pt x="7047" y="123"/>
                    </a:lnTo>
                    <a:lnTo>
                      <a:pt x="70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1419;p58">
                <a:extLst>
                  <a:ext uri="{FF2B5EF4-FFF2-40B4-BE49-F238E27FC236}">
                    <a16:creationId xmlns:a16="http://schemas.microsoft.com/office/drawing/2014/main" id="{5F2F1846-E6D7-FA01-209B-3ABB14A6415A}"/>
                  </a:ext>
                </a:extLst>
              </p:cNvPr>
              <p:cNvSpPr/>
              <p:nvPr/>
            </p:nvSpPr>
            <p:spPr>
              <a:xfrm>
                <a:off x="6891291" y="2795455"/>
                <a:ext cx="670205" cy="13410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141" extrusionOk="0">
                    <a:moveTo>
                      <a:pt x="7047" y="1"/>
                    </a:moveTo>
                    <a:lnTo>
                      <a:pt x="0" y="18"/>
                    </a:lnTo>
                    <a:lnTo>
                      <a:pt x="0" y="140"/>
                    </a:lnTo>
                    <a:lnTo>
                      <a:pt x="7047" y="123"/>
                    </a:lnTo>
                    <a:lnTo>
                      <a:pt x="70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1420;p58">
                <a:extLst>
                  <a:ext uri="{FF2B5EF4-FFF2-40B4-BE49-F238E27FC236}">
                    <a16:creationId xmlns:a16="http://schemas.microsoft.com/office/drawing/2014/main" id="{E4F607FD-7D59-22F4-7C24-9C7CE47E2972}"/>
                  </a:ext>
                </a:extLst>
              </p:cNvPr>
              <p:cNvSpPr/>
              <p:nvPr/>
            </p:nvSpPr>
            <p:spPr>
              <a:xfrm>
                <a:off x="6892907" y="2908439"/>
                <a:ext cx="669444" cy="13315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140" extrusionOk="0">
                    <a:moveTo>
                      <a:pt x="7038" y="0"/>
                    </a:moveTo>
                    <a:lnTo>
                      <a:pt x="1" y="17"/>
                    </a:lnTo>
                    <a:lnTo>
                      <a:pt x="1" y="140"/>
                    </a:lnTo>
                    <a:lnTo>
                      <a:pt x="7038" y="122"/>
                    </a:lnTo>
                    <a:lnTo>
                      <a:pt x="70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1421;p58">
                <a:extLst>
                  <a:ext uri="{FF2B5EF4-FFF2-40B4-BE49-F238E27FC236}">
                    <a16:creationId xmlns:a16="http://schemas.microsoft.com/office/drawing/2014/main" id="{A1B44A35-EFCB-44CE-3006-FAF4BFC6A51A}"/>
                  </a:ext>
                </a:extLst>
              </p:cNvPr>
              <p:cNvSpPr/>
              <p:nvPr/>
            </p:nvSpPr>
            <p:spPr>
              <a:xfrm>
                <a:off x="6892907" y="3022184"/>
                <a:ext cx="669444" cy="12554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132" extrusionOk="0">
                    <a:moveTo>
                      <a:pt x="7038" y="0"/>
                    </a:moveTo>
                    <a:lnTo>
                      <a:pt x="1" y="9"/>
                    </a:lnTo>
                    <a:lnTo>
                      <a:pt x="1" y="131"/>
                    </a:lnTo>
                    <a:lnTo>
                      <a:pt x="7038" y="114"/>
                    </a:lnTo>
                    <a:lnTo>
                      <a:pt x="70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1422;p58">
                <a:extLst>
                  <a:ext uri="{FF2B5EF4-FFF2-40B4-BE49-F238E27FC236}">
                    <a16:creationId xmlns:a16="http://schemas.microsoft.com/office/drawing/2014/main" id="{648337DD-98DF-F57D-56BA-639CF9E7FB75}"/>
                  </a:ext>
                </a:extLst>
              </p:cNvPr>
              <p:cNvSpPr/>
              <p:nvPr/>
            </p:nvSpPr>
            <p:spPr>
              <a:xfrm>
                <a:off x="6892907" y="3134313"/>
                <a:ext cx="669444" cy="12459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131" extrusionOk="0">
                    <a:moveTo>
                      <a:pt x="7038" y="0"/>
                    </a:moveTo>
                    <a:lnTo>
                      <a:pt x="1" y="9"/>
                    </a:lnTo>
                    <a:lnTo>
                      <a:pt x="1" y="131"/>
                    </a:lnTo>
                    <a:lnTo>
                      <a:pt x="7038" y="114"/>
                    </a:lnTo>
                    <a:lnTo>
                      <a:pt x="70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" name="Google Shape;1423;p58">
              <a:extLst>
                <a:ext uri="{FF2B5EF4-FFF2-40B4-BE49-F238E27FC236}">
                  <a16:creationId xmlns:a16="http://schemas.microsoft.com/office/drawing/2014/main" id="{BDB4CB55-823D-CD6B-0B19-9F80138C347B}"/>
                </a:ext>
              </a:extLst>
            </p:cNvPr>
            <p:cNvSpPr/>
            <p:nvPr/>
          </p:nvSpPr>
          <p:spPr>
            <a:xfrm>
              <a:off x="7764822" y="2699114"/>
              <a:ext cx="258400" cy="698451"/>
            </a:xfrm>
            <a:custGeom>
              <a:avLst/>
              <a:gdLst/>
              <a:ahLst/>
              <a:cxnLst/>
              <a:rect l="l" t="t" r="r" b="b"/>
              <a:pathLst>
                <a:path w="2717" h="7344" extrusionOk="0">
                  <a:moveTo>
                    <a:pt x="2184" y="1"/>
                  </a:moveTo>
                  <a:lnTo>
                    <a:pt x="1" y="7091"/>
                  </a:lnTo>
                  <a:lnTo>
                    <a:pt x="891" y="7344"/>
                  </a:lnTo>
                  <a:lnTo>
                    <a:pt x="2716" y="149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24;p58">
              <a:extLst>
                <a:ext uri="{FF2B5EF4-FFF2-40B4-BE49-F238E27FC236}">
                  <a16:creationId xmlns:a16="http://schemas.microsoft.com/office/drawing/2014/main" id="{E5C73608-1AEB-E31E-080C-0062D24F1467}"/>
                </a:ext>
              </a:extLst>
            </p:cNvPr>
            <p:cNvSpPr/>
            <p:nvPr/>
          </p:nvSpPr>
          <p:spPr>
            <a:xfrm>
              <a:off x="7751603" y="3373405"/>
              <a:ext cx="98053" cy="123827"/>
            </a:xfrm>
            <a:custGeom>
              <a:avLst/>
              <a:gdLst/>
              <a:ahLst/>
              <a:cxnLst/>
              <a:rect l="l" t="t" r="r" b="b"/>
              <a:pathLst>
                <a:path w="1031" h="1302" extrusionOk="0">
                  <a:moveTo>
                    <a:pt x="140" y="1"/>
                  </a:moveTo>
                  <a:lnTo>
                    <a:pt x="0" y="1145"/>
                  </a:lnTo>
                  <a:lnTo>
                    <a:pt x="550" y="1302"/>
                  </a:lnTo>
                  <a:lnTo>
                    <a:pt x="1030" y="254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25;p58">
              <a:extLst>
                <a:ext uri="{FF2B5EF4-FFF2-40B4-BE49-F238E27FC236}">
                  <a16:creationId xmlns:a16="http://schemas.microsoft.com/office/drawing/2014/main" id="{FD4A95F5-4D6A-E25E-57BB-471AE7D6C826}"/>
                </a:ext>
              </a:extLst>
            </p:cNvPr>
            <p:cNvSpPr/>
            <p:nvPr/>
          </p:nvSpPr>
          <p:spPr>
            <a:xfrm>
              <a:off x="7688549" y="3482205"/>
              <a:ext cx="135334" cy="199435"/>
            </a:xfrm>
            <a:custGeom>
              <a:avLst/>
              <a:gdLst/>
              <a:ahLst/>
              <a:cxnLst/>
              <a:rect l="l" t="t" r="r" b="b"/>
              <a:pathLst>
                <a:path w="1423" h="2097" extrusionOk="0">
                  <a:moveTo>
                    <a:pt x="654" y="1"/>
                  </a:moveTo>
                  <a:lnTo>
                    <a:pt x="654" y="1"/>
                  </a:lnTo>
                  <a:lnTo>
                    <a:pt x="654" y="1"/>
                  </a:lnTo>
                  <a:cubicBezTo>
                    <a:pt x="654" y="1"/>
                    <a:pt x="654" y="1"/>
                    <a:pt x="654" y="1"/>
                  </a:cubicBezTo>
                  <a:close/>
                  <a:moveTo>
                    <a:pt x="654" y="1"/>
                  </a:moveTo>
                  <a:cubicBezTo>
                    <a:pt x="659" y="4"/>
                    <a:pt x="0" y="677"/>
                    <a:pt x="331" y="2079"/>
                  </a:cubicBezTo>
                  <a:lnTo>
                    <a:pt x="681" y="848"/>
                  </a:lnTo>
                  <a:lnTo>
                    <a:pt x="768" y="865"/>
                  </a:lnTo>
                  <a:lnTo>
                    <a:pt x="419" y="2096"/>
                  </a:lnTo>
                  <a:cubicBezTo>
                    <a:pt x="1423" y="1066"/>
                    <a:pt x="1204" y="158"/>
                    <a:pt x="1204" y="158"/>
                  </a:cubicBezTo>
                  <a:lnTo>
                    <a:pt x="934" y="79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26;p58">
              <a:extLst>
                <a:ext uri="{FF2B5EF4-FFF2-40B4-BE49-F238E27FC236}">
                  <a16:creationId xmlns:a16="http://schemas.microsoft.com/office/drawing/2014/main" id="{16AA011D-5174-AB85-B86F-EE15C0F5AC23}"/>
                </a:ext>
              </a:extLst>
            </p:cNvPr>
            <p:cNvSpPr/>
            <p:nvPr/>
          </p:nvSpPr>
          <p:spPr>
            <a:xfrm>
              <a:off x="7634434" y="3684017"/>
              <a:ext cx="185360" cy="157018"/>
            </a:xfrm>
            <a:custGeom>
              <a:avLst/>
              <a:gdLst/>
              <a:ahLst/>
              <a:cxnLst/>
              <a:rect l="l" t="t" r="r" b="b"/>
              <a:pathLst>
                <a:path w="1949" h="1651" extrusionOk="0">
                  <a:moveTo>
                    <a:pt x="333" y="0"/>
                  </a:moveTo>
                  <a:lnTo>
                    <a:pt x="1" y="1651"/>
                  </a:lnTo>
                  <a:lnTo>
                    <a:pt x="1948" y="1651"/>
                  </a:lnTo>
                  <a:lnTo>
                    <a:pt x="16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27;p58">
              <a:extLst>
                <a:ext uri="{FF2B5EF4-FFF2-40B4-BE49-F238E27FC236}">
                  <a16:creationId xmlns:a16="http://schemas.microsoft.com/office/drawing/2014/main" id="{A6D7051B-1F7F-48F4-CB19-FB50D8A27439}"/>
                </a:ext>
              </a:extLst>
            </p:cNvPr>
            <p:cNvSpPr/>
            <p:nvPr/>
          </p:nvSpPr>
          <p:spPr>
            <a:xfrm>
              <a:off x="7612085" y="3824296"/>
              <a:ext cx="231771" cy="37471"/>
            </a:xfrm>
            <a:custGeom>
              <a:avLst/>
              <a:gdLst/>
              <a:ahLst/>
              <a:cxnLst/>
              <a:rect l="l" t="t" r="r" b="b"/>
              <a:pathLst>
                <a:path w="2437" h="394" extrusionOk="0">
                  <a:moveTo>
                    <a:pt x="192" y="1"/>
                  </a:moveTo>
                  <a:cubicBezTo>
                    <a:pt x="88" y="1"/>
                    <a:pt x="0" y="88"/>
                    <a:pt x="0" y="193"/>
                  </a:cubicBezTo>
                  <a:cubicBezTo>
                    <a:pt x="0" y="307"/>
                    <a:pt x="88" y="394"/>
                    <a:pt x="192" y="394"/>
                  </a:cubicBezTo>
                  <a:lnTo>
                    <a:pt x="2235" y="394"/>
                  </a:lnTo>
                  <a:cubicBezTo>
                    <a:pt x="2340" y="394"/>
                    <a:pt x="2436" y="307"/>
                    <a:pt x="2428" y="193"/>
                  </a:cubicBezTo>
                  <a:cubicBezTo>
                    <a:pt x="2428" y="88"/>
                    <a:pt x="2340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428;p58">
              <a:extLst>
                <a:ext uri="{FF2B5EF4-FFF2-40B4-BE49-F238E27FC236}">
                  <a16:creationId xmlns:a16="http://schemas.microsoft.com/office/drawing/2014/main" id="{B4616FE3-5052-F2A2-F8B5-671620303F95}"/>
                </a:ext>
              </a:extLst>
            </p:cNvPr>
            <p:cNvSpPr/>
            <p:nvPr/>
          </p:nvSpPr>
          <p:spPr>
            <a:xfrm>
              <a:off x="5587508" y="1632042"/>
              <a:ext cx="510809" cy="516610"/>
            </a:xfrm>
            <a:custGeom>
              <a:avLst/>
              <a:gdLst/>
              <a:ahLst/>
              <a:cxnLst/>
              <a:rect l="l" t="t" r="r" b="b"/>
              <a:pathLst>
                <a:path w="5371" h="5432" extrusionOk="0">
                  <a:moveTo>
                    <a:pt x="2690" y="1"/>
                  </a:moveTo>
                  <a:cubicBezTo>
                    <a:pt x="2262" y="446"/>
                    <a:pt x="1520" y="1625"/>
                    <a:pt x="289" y="1625"/>
                  </a:cubicBezTo>
                  <a:cubicBezTo>
                    <a:pt x="289" y="1625"/>
                    <a:pt x="1" y="4122"/>
                    <a:pt x="2690" y="5432"/>
                  </a:cubicBezTo>
                  <a:cubicBezTo>
                    <a:pt x="5371" y="4113"/>
                    <a:pt x="5091" y="1625"/>
                    <a:pt x="5091" y="1625"/>
                  </a:cubicBezTo>
                  <a:cubicBezTo>
                    <a:pt x="3860" y="1625"/>
                    <a:pt x="3100" y="446"/>
                    <a:pt x="26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429;p58">
              <a:extLst>
                <a:ext uri="{FF2B5EF4-FFF2-40B4-BE49-F238E27FC236}">
                  <a16:creationId xmlns:a16="http://schemas.microsoft.com/office/drawing/2014/main" id="{99F3E007-3D25-53E5-CA34-7DBCF49E8D26}"/>
                </a:ext>
              </a:extLst>
            </p:cNvPr>
            <p:cNvSpPr/>
            <p:nvPr/>
          </p:nvSpPr>
          <p:spPr>
            <a:xfrm>
              <a:off x="5658076" y="1703465"/>
              <a:ext cx="368817" cy="372907"/>
            </a:xfrm>
            <a:custGeom>
              <a:avLst/>
              <a:gdLst/>
              <a:ahLst/>
              <a:cxnLst/>
              <a:rect l="l" t="t" r="r" b="b"/>
              <a:pathLst>
                <a:path w="3878" h="3921" extrusionOk="0">
                  <a:moveTo>
                    <a:pt x="1948" y="0"/>
                  </a:moveTo>
                  <a:cubicBezTo>
                    <a:pt x="1642" y="324"/>
                    <a:pt x="1092" y="1170"/>
                    <a:pt x="210" y="1170"/>
                  </a:cubicBezTo>
                  <a:cubicBezTo>
                    <a:pt x="210" y="1170"/>
                    <a:pt x="1" y="2969"/>
                    <a:pt x="1948" y="3921"/>
                  </a:cubicBezTo>
                  <a:cubicBezTo>
                    <a:pt x="3878" y="2978"/>
                    <a:pt x="3686" y="1170"/>
                    <a:pt x="3686" y="1170"/>
                  </a:cubicBezTo>
                  <a:cubicBezTo>
                    <a:pt x="2786" y="1170"/>
                    <a:pt x="2254" y="315"/>
                    <a:pt x="1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430;p58">
              <a:extLst>
                <a:ext uri="{FF2B5EF4-FFF2-40B4-BE49-F238E27FC236}">
                  <a16:creationId xmlns:a16="http://schemas.microsoft.com/office/drawing/2014/main" id="{FCF5DC1A-EF44-6679-ED5D-B539BA170A65}"/>
                </a:ext>
              </a:extLst>
            </p:cNvPr>
            <p:cNvSpPr/>
            <p:nvPr/>
          </p:nvSpPr>
          <p:spPr>
            <a:xfrm>
              <a:off x="5988657" y="3029603"/>
              <a:ext cx="614569" cy="539911"/>
            </a:xfrm>
            <a:custGeom>
              <a:avLst/>
              <a:gdLst/>
              <a:ahLst/>
              <a:cxnLst/>
              <a:rect l="l" t="t" r="r" b="b"/>
              <a:pathLst>
                <a:path w="6462" h="5677" extrusionOk="0">
                  <a:moveTo>
                    <a:pt x="1676" y="1"/>
                  </a:moveTo>
                  <a:lnTo>
                    <a:pt x="0" y="2777"/>
                  </a:lnTo>
                  <a:lnTo>
                    <a:pt x="4785" y="5676"/>
                  </a:lnTo>
                  <a:lnTo>
                    <a:pt x="6461" y="2908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431;p58">
              <a:extLst>
                <a:ext uri="{FF2B5EF4-FFF2-40B4-BE49-F238E27FC236}">
                  <a16:creationId xmlns:a16="http://schemas.microsoft.com/office/drawing/2014/main" id="{5587E2EF-24CD-0195-374C-5B8E749746C8}"/>
                </a:ext>
              </a:extLst>
            </p:cNvPr>
            <p:cNvSpPr/>
            <p:nvPr/>
          </p:nvSpPr>
          <p:spPr>
            <a:xfrm>
              <a:off x="5798449" y="3733852"/>
              <a:ext cx="658602" cy="127916"/>
            </a:xfrm>
            <a:custGeom>
              <a:avLst/>
              <a:gdLst/>
              <a:ahLst/>
              <a:cxnLst/>
              <a:rect l="l" t="t" r="r" b="b"/>
              <a:pathLst>
                <a:path w="6925" h="1345" extrusionOk="0">
                  <a:moveTo>
                    <a:pt x="0" y="0"/>
                  </a:moveTo>
                  <a:lnTo>
                    <a:pt x="0" y="1345"/>
                  </a:lnTo>
                  <a:lnTo>
                    <a:pt x="6925" y="1345"/>
                  </a:lnTo>
                  <a:lnTo>
                    <a:pt x="69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432;p58">
              <a:extLst>
                <a:ext uri="{FF2B5EF4-FFF2-40B4-BE49-F238E27FC236}">
                  <a16:creationId xmlns:a16="http://schemas.microsoft.com/office/drawing/2014/main" id="{525ED09A-B399-DF62-0340-8EB55C81A405}"/>
                </a:ext>
              </a:extLst>
            </p:cNvPr>
            <p:cNvSpPr/>
            <p:nvPr/>
          </p:nvSpPr>
          <p:spPr>
            <a:xfrm>
              <a:off x="5757745" y="3806036"/>
              <a:ext cx="738300" cy="55732"/>
            </a:xfrm>
            <a:custGeom>
              <a:avLst/>
              <a:gdLst/>
              <a:ahLst/>
              <a:cxnLst/>
              <a:rect l="l" t="t" r="r" b="b"/>
              <a:pathLst>
                <a:path w="7763" h="586" extrusionOk="0">
                  <a:moveTo>
                    <a:pt x="210" y="1"/>
                  </a:moveTo>
                  <a:cubicBezTo>
                    <a:pt x="105" y="1"/>
                    <a:pt x="1" y="88"/>
                    <a:pt x="1" y="210"/>
                  </a:cubicBezTo>
                  <a:lnTo>
                    <a:pt x="1" y="376"/>
                  </a:lnTo>
                  <a:cubicBezTo>
                    <a:pt x="1" y="481"/>
                    <a:pt x="88" y="586"/>
                    <a:pt x="210" y="586"/>
                  </a:cubicBezTo>
                  <a:lnTo>
                    <a:pt x="7545" y="586"/>
                  </a:lnTo>
                  <a:cubicBezTo>
                    <a:pt x="7667" y="586"/>
                    <a:pt x="7763" y="499"/>
                    <a:pt x="7754" y="376"/>
                  </a:cubicBezTo>
                  <a:lnTo>
                    <a:pt x="7754" y="210"/>
                  </a:lnTo>
                  <a:cubicBezTo>
                    <a:pt x="7754" y="106"/>
                    <a:pt x="7667" y="1"/>
                    <a:pt x="7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433;p58">
              <a:extLst>
                <a:ext uri="{FF2B5EF4-FFF2-40B4-BE49-F238E27FC236}">
                  <a16:creationId xmlns:a16="http://schemas.microsoft.com/office/drawing/2014/main" id="{1E33A26D-AFA0-DF5F-0DCF-6B081B5CF488}"/>
                </a:ext>
              </a:extLst>
            </p:cNvPr>
            <p:cNvSpPr/>
            <p:nvPr/>
          </p:nvSpPr>
          <p:spPr>
            <a:xfrm>
              <a:off x="6163839" y="3176159"/>
              <a:ext cx="1136124" cy="705204"/>
            </a:xfrm>
            <a:custGeom>
              <a:avLst/>
              <a:gdLst/>
              <a:ahLst/>
              <a:cxnLst/>
              <a:rect l="l" t="t" r="r" b="b"/>
              <a:pathLst>
                <a:path w="11946" h="7415" extrusionOk="0">
                  <a:moveTo>
                    <a:pt x="1327" y="0"/>
                  </a:moveTo>
                  <a:cubicBezTo>
                    <a:pt x="933" y="0"/>
                    <a:pt x="548" y="198"/>
                    <a:pt x="323" y="555"/>
                  </a:cubicBezTo>
                  <a:cubicBezTo>
                    <a:pt x="0" y="1106"/>
                    <a:pt x="175" y="1813"/>
                    <a:pt x="716" y="2153"/>
                  </a:cubicBezTo>
                  <a:cubicBezTo>
                    <a:pt x="904" y="2267"/>
                    <a:pt x="1107" y="2322"/>
                    <a:pt x="1310" y="2322"/>
                  </a:cubicBezTo>
                  <a:cubicBezTo>
                    <a:pt x="1418" y="2322"/>
                    <a:pt x="1527" y="2306"/>
                    <a:pt x="1633" y="2276"/>
                  </a:cubicBezTo>
                  <a:cubicBezTo>
                    <a:pt x="1703" y="2363"/>
                    <a:pt x="1782" y="2424"/>
                    <a:pt x="1878" y="2494"/>
                  </a:cubicBezTo>
                  <a:cubicBezTo>
                    <a:pt x="2012" y="2577"/>
                    <a:pt x="2161" y="2615"/>
                    <a:pt x="2308" y="2615"/>
                  </a:cubicBezTo>
                  <a:cubicBezTo>
                    <a:pt x="2485" y="2615"/>
                    <a:pt x="2660" y="2559"/>
                    <a:pt x="2803" y="2459"/>
                  </a:cubicBezTo>
                  <a:cubicBezTo>
                    <a:pt x="3982" y="3288"/>
                    <a:pt x="6217" y="4869"/>
                    <a:pt x="8095" y="6222"/>
                  </a:cubicBezTo>
                  <a:cubicBezTo>
                    <a:pt x="9407" y="7171"/>
                    <a:pt x="10173" y="7415"/>
                    <a:pt x="10615" y="7415"/>
                  </a:cubicBezTo>
                  <a:cubicBezTo>
                    <a:pt x="11084" y="7415"/>
                    <a:pt x="11185" y="7139"/>
                    <a:pt x="11185" y="7139"/>
                  </a:cubicBezTo>
                  <a:cubicBezTo>
                    <a:pt x="11185" y="7139"/>
                    <a:pt x="11945" y="6310"/>
                    <a:pt x="8950" y="4816"/>
                  </a:cubicBezTo>
                  <a:cubicBezTo>
                    <a:pt x="6872" y="3777"/>
                    <a:pt x="4445" y="2520"/>
                    <a:pt x="3152" y="1865"/>
                  </a:cubicBezTo>
                  <a:cubicBezTo>
                    <a:pt x="3196" y="1542"/>
                    <a:pt x="3048" y="1210"/>
                    <a:pt x="2751" y="1027"/>
                  </a:cubicBezTo>
                  <a:cubicBezTo>
                    <a:pt x="2655" y="975"/>
                    <a:pt x="2550" y="931"/>
                    <a:pt x="2454" y="922"/>
                  </a:cubicBezTo>
                  <a:cubicBezTo>
                    <a:pt x="2393" y="617"/>
                    <a:pt x="2201" y="337"/>
                    <a:pt x="1921" y="162"/>
                  </a:cubicBezTo>
                  <a:cubicBezTo>
                    <a:pt x="1734" y="53"/>
                    <a:pt x="1529" y="0"/>
                    <a:pt x="1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434;p58">
              <a:extLst>
                <a:ext uri="{FF2B5EF4-FFF2-40B4-BE49-F238E27FC236}">
                  <a16:creationId xmlns:a16="http://schemas.microsoft.com/office/drawing/2014/main" id="{732E5CF1-7866-5A75-3D96-1C9E2C7DDF0D}"/>
                </a:ext>
              </a:extLst>
            </p:cNvPr>
            <p:cNvSpPr/>
            <p:nvPr/>
          </p:nvSpPr>
          <p:spPr>
            <a:xfrm>
              <a:off x="5910577" y="2858414"/>
              <a:ext cx="772348" cy="881528"/>
            </a:xfrm>
            <a:custGeom>
              <a:avLst/>
              <a:gdLst/>
              <a:ahLst/>
              <a:cxnLst/>
              <a:rect l="l" t="t" r="r" b="b"/>
              <a:pathLst>
                <a:path w="8121" h="9269" extrusionOk="0">
                  <a:moveTo>
                    <a:pt x="4502" y="0"/>
                  </a:moveTo>
                  <a:cubicBezTo>
                    <a:pt x="4292" y="0"/>
                    <a:pt x="4087" y="105"/>
                    <a:pt x="3973" y="299"/>
                  </a:cubicBezTo>
                  <a:lnTo>
                    <a:pt x="175" y="6560"/>
                  </a:lnTo>
                  <a:cubicBezTo>
                    <a:pt x="0" y="6856"/>
                    <a:pt x="88" y="7241"/>
                    <a:pt x="384" y="7415"/>
                  </a:cubicBezTo>
                  <a:lnTo>
                    <a:pt x="3301" y="9179"/>
                  </a:lnTo>
                  <a:cubicBezTo>
                    <a:pt x="3401" y="9240"/>
                    <a:pt x="3513" y="9269"/>
                    <a:pt x="3623" y="9269"/>
                  </a:cubicBezTo>
                  <a:cubicBezTo>
                    <a:pt x="3831" y="9269"/>
                    <a:pt x="4034" y="9166"/>
                    <a:pt x="4148" y="8978"/>
                  </a:cubicBezTo>
                  <a:lnTo>
                    <a:pt x="7946" y="2709"/>
                  </a:lnTo>
                  <a:cubicBezTo>
                    <a:pt x="8121" y="2412"/>
                    <a:pt x="8033" y="2037"/>
                    <a:pt x="7736" y="1862"/>
                  </a:cubicBezTo>
                  <a:lnTo>
                    <a:pt x="4829" y="89"/>
                  </a:lnTo>
                  <a:cubicBezTo>
                    <a:pt x="4726" y="29"/>
                    <a:pt x="4613" y="0"/>
                    <a:pt x="45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435;p58">
              <a:extLst>
                <a:ext uri="{FF2B5EF4-FFF2-40B4-BE49-F238E27FC236}">
                  <a16:creationId xmlns:a16="http://schemas.microsoft.com/office/drawing/2014/main" id="{D086B8D9-1964-66C9-1549-B27D32D4C695}"/>
                </a:ext>
              </a:extLst>
            </p:cNvPr>
            <p:cNvSpPr/>
            <p:nvPr/>
          </p:nvSpPr>
          <p:spPr>
            <a:xfrm>
              <a:off x="5922180" y="2920803"/>
              <a:ext cx="747430" cy="756655"/>
            </a:xfrm>
            <a:custGeom>
              <a:avLst/>
              <a:gdLst/>
              <a:ahLst/>
              <a:cxnLst/>
              <a:rect l="l" t="t" r="r" b="b"/>
              <a:pathLst>
                <a:path w="7859" h="7956" extrusionOk="0">
                  <a:moveTo>
                    <a:pt x="3065" y="1"/>
                  </a:moveTo>
                  <a:lnTo>
                    <a:pt x="0" y="5057"/>
                  </a:lnTo>
                  <a:lnTo>
                    <a:pt x="4794" y="7955"/>
                  </a:lnTo>
                  <a:lnTo>
                    <a:pt x="7859" y="2900"/>
                  </a:lnTo>
                  <a:lnTo>
                    <a:pt x="30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436;p58">
              <a:extLst>
                <a:ext uri="{FF2B5EF4-FFF2-40B4-BE49-F238E27FC236}">
                  <a16:creationId xmlns:a16="http://schemas.microsoft.com/office/drawing/2014/main" id="{011F1190-FB35-12EF-028F-47BA69F5A601}"/>
                </a:ext>
              </a:extLst>
            </p:cNvPr>
            <p:cNvSpPr/>
            <p:nvPr/>
          </p:nvSpPr>
          <p:spPr>
            <a:xfrm>
              <a:off x="5950426" y="3329372"/>
              <a:ext cx="470960" cy="300722"/>
            </a:xfrm>
            <a:custGeom>
              <a:avLst/>
              <a:gdLst/>
              <a:ahLst/>
              <a:cxnLst/>
              <a:rect l="l" t="t" r="r" b="b"/>
              <a:pathLst>
                <a:path w="4952" h="3162" extrusionOk="0">
                  <a:moveTo>
                    <a:pt x="166" y="1"/>
                  </a:moveTo>
                  <a:lnTo>
                    <a:pt x="0" y="263"/>
                  </a:lnTo>
                  <a:lnTo>
                    <a:pt x="4794" y="3162"/>
                  </a:lnTo>
                  <a:lnTo>
                    <a:pt x="4951" y="290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437;p58">
              <a:extLst>
                <a:ext uri="{FF2B5EF4-FFF2-40B4-BE49-F238E27FC236}">
                  <a16:creationId xmlns:a16="http://schemas.microsoft.com/office/drawing/2014/main" id="{F3A891FA-C461-CFE7-F3D5-FD8512ECA11C}"/>
                </a:ext>
              </a:extLst>
            </p:cNvPr>
            <p:cNvSpPr/>
            <p:nvPr/>
          </p:nvSpPr>
          <p:spPr>
            <a:xfrm>
              <a:off x="6169641" y="2968165"/>
              <a:ext cx="470960" cy="300722"/>
            </a:xfrm>
            <a:custGeom>
              <a:avLst/>
              <a:gdLst/>
              <a:ahLst/>
              <a:cxnLst/>
              <a:rect l="l" t="t" r="r" b="b"/>
              <a:pathLst>
                <a:path w="4952" h="3162" extrusionOk="0">
                  <a:moveTo>
                    <a:pt x="158" y="1"/>
                  </a:moveTo>
                  <a:lnTo>
                    <a:pt x="0" y="254"/>
                  </a:lnTo>
                  <a:lnTo>
                    <a:pt x="4785" y="3162"/>
                  </a:lnTo>
                  <a:lnTo>
                    <a:pt x="4951" y="2900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438;p58">
              <a:extLst>
                <a:ext uri="{FF2B5EF4-FFF2-40B4-BE49-F238E27FC236}">
                  <a16:creationId xmlns:a16="http://schemas.microsoft.com/office/drawing/2014/main" id="{32942CB7-55B4-0945-64F9-BD3029B1E122}"/>
                </a:ext>
              </a:extLst>
            </p:cNvPr>
            <p:cNvSpPr/>
            <p:nvPr/>
          </p:nvSpPr>
          <p:spPr>
            <a:xfrm>
              <a:off x="5722081" y="1769087"/>
              <a:ext cx="240901" cy="242518"/>
            </a:xfrm>
            <a:custGeom>
              <a:avLst/>
              <a:gdLst/>
              <a:ahLst/>
              <a:cxnLst/>
              <a:rect l="l" t="t" r="r" b="b"/>
              <a:pathLst>
                <a:path w="2533" h="2550" extrusionOk="0">
                  <a:moveTo>
                    <a:pt x="1266" y="0"/>
                  </a:moveTo>
                  <a:cubicBezTo>
                    <a:pt x="1065" y="201"/>
                    <a:pt x="707" y="760"/>
                    <a:pt x="131" y="760"/>
                  </a:cubicBezTo>
                  <a:cubicBezTo>
                    <a:pt x="131" y="760"/>
                    <a:pt x="0" y="1939"/>
                    <a:pt x="1266" y="2550"/>
                  </a:cubicBezTo>
                  <a:cubicBezTo>
                    <a:pt x="2532" y="1930"/>
                    <a:pt x="2401" y="760"/>
                    <a:pt x="2401" y="760"/>
                  </a:cubicBezTo>
                  <a:cubicBezTo>
                    <a:pt x="1816" y="760"/>
                    <a:pt x="1458" y="201"/>
                    <a:pt x="1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439;p58">
              <a:extLst>
                <a:ext uri="{FF2B5EF4-FFF2-40B4-BE49-F238E27FC236}">
                  <a16:creationId xmlns:a16="http://schemas.microsoft.com/office/drawing/2014/main" id="{A8CC6A2E-6E64-EC05-4B34-D637773B4DE9}"/>
                </a:ext>
              </a:extLst>
            </p:cNvPr>
            <p:cNvSpPr/>
            <p:nvPr/>
          </p:nvSpPr>
          <p:spPr>
            <a:xfrm>
              <a:off x="7671134" y="1923375"/>
              <a:ext cx="103938" cy="122517"/>
            </a:xfrm>
            <a:custGeom>
              <a:avLst/>
              <a:gdLst/>
              <a:ahLst/>
              <a:cxnLst/>
              <a:rect l="l" t="t" r="r" b="b"/>
              <a:pathLst>
                <a:path w="979" h="1154" extrusionOk="0">
                  <a:moveTo>
                    <a:pt x="490" y="1"/>
                  </a:moveTo>
                  <a:lnTo>
                    <a:pt x="324" y="376"/>
                  </a:lnTo>
                  <a:lnTo>
                    <a:pt x="1" y="577"/>
                  </a:lnTo>
                  <a:lnTo>
                    <a:pt x="324" y="760"/>
                  </a:lnTo>
                  <a:lnTo>
                    <a:pt x="490" y="1153"/>
                  </a:lnTo>
                  <a:lnTo>
                    <a:pt x="673" y="760"/>
                  </a:lnTo>
                  <a:lnTo>
                    <a:pt x="979" y="577"/>
                  </a:lnTo>
                  <a:lnTo>
                    <a:pt x="673" y="376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440;p58">
              <a:extLst>
                <a:ext uri="{FF2B5EF4-FFF2-40B4-BE49-F238E27FC236}">
                  <a16:creationId xmlns:a16="http://schemas.microsoft.com/office/drawing/2014/main" id="{CF464A30-BF6F-4D4B-8A66-B89D89FED0C2}"/>
                </a:ext>
              </a:extLst>
            </p:cNvPr>
            <p:cNvSpPr/>
            <p:nvPr/>
          </p:nvSpPr>
          <p:spPr>
            <a:xfrm>
              <a:off x="7769861" y="2059108"/>
              <a:ext cx="61533" cy="73231"/>
            </a:xfrm>
            <a:custGeom>
              <a:avLst/>
              <a:gdLst/>
              <a:ahLst/>
              <a:cxnLst/>
              <a:rect l="l" t="t" r="r" b="b"/>
              <a:pathLst>
                <a:path w="647" h="770" extrusionOk="0">
                  <a:moveTo>
                    <a:pt x="315" y="1"/>
                  </a:moveTo>
                  <a:lnTo>
                    <a:pt x="210" y="254"/>
                  </a:lnTo>
                  <a:lnTo>
                    <a:pt x="1" y="385"/>
                  </a:lnTo>
                  <a:lnTo>
                    <a:pt x="210" y="516"/>
                  </a:lnTo>
                  <a:lnTo>
                    <a:pt x="315" y="769"/>
                  </a:lnTo>
                  <a:lnTo>
                    <a:pt x="437" y="516"/>
                  </a:lnTo>
                  <a:lnTo>
                    <a:pt x="647" y="385"/>
                  </a:lnTo>
                  <a:lnTo>
                    <a:pt x="437" y="254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441;p58">
              <a:extLst>
                <a:ext uri="{FF2B5EF4-FFF2-40B4-BE49-F238E27FC236}">
                  <a16:creationId xmlns:a16="http://schemas.microsoft.com/office/drawing/2014/main" id="{E1ECFFCD-3555-B579-FA84-66C002BE2435}"/>
                </a:ext>
              </a:extLst>
            </p:cNvPr>
            <p:cNvSpPr/>
            <p:nvPr/>
          </p:nvSpPr>
          <p:spPr>
            <a:xfrm>
              <a:off x="7658591" y="1535701"/>
              <a:ext cx="137046" cy="162915"/>
            </a:xfrm>
            <a:custGeom>
              <a:avLst/>
              <a:gdLst/>
              <a:ahLst/>
              <a:cxnLst/>
              <a:rect l="l" t="t" r="r" b="b"/>
              <a:pathLst>
                <a:path w="1441" h="1713" extrusionOk="0">
                  <a:moveTo>
                    <a:pt x="725" y="1"/>
                  </a:moveTo>
                  <a:lnTo>
                    <a:pt x="472" y="577"/>
                  </a:lnTo>
                  <a:lnTo>
                    <a:pt x="0" y="856"/>
                  </a:lnTo>
                  <a:lnTo>
                    <a:pt x="472" y="1144"/>
                  </a:lnTo>
                  <a:lnTo>
                    <a:pt x="725" y="1712"/>
                  </a:lnTo>
                  <a:lnTo>
                    <a:pt x="978" y="1144"/>
                  </a:lnTo>
                  <a:lnTo>
                    <a:pt x="1441" y="856"/>
                  </a:lnTo>
                  <a:lnTo>
                    <a:pt x="978" y="577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442;p58">
              <a:extLst>
                <a:ext uri="{FF2B5EF4-FFF2-40B4-BE49-F238E27FC236}">
                  <a16:creationId xmlns:a16="http://schemas.microsoft.com/office/drawing/2014/main" id="{D2A90BBA-601C-D1CC-AB68-8CB40DE868EA}"/>
                </a:ext>
              </a:extLst>
            </p:cNvPr>
            <p:cNvSpPr/>
            <p:nvPr/>
          </p:nvSpPr>
          <p:spPr>
            <a:xfrm>
              <a:off x="5139092" y="2467440"/>
              <a:ext cx="62389" cy="73992"/>
            </a:xfrm>
            <a:custGeom>
              <a:avLst/>
              <a:gdLst/>
              <a:ahLst/>
              <a:cxnLst/>
              <a:rect l="l" t="t" r="r" b="b"/>
              <a:pathLst>
                <a:path w="656" h="778" extrusionOk="0">
                  <a:moveTo>
                    <a:pt x="332" y="1"/>
                  </a:moveTo>
                  <a:lnTo>
                    <a:pt x="210" y="262"/>
                  </a:lnTo>
                  <a:lnTo>
                    <a:pt x="1" y="385"/>
                  </a:lnTo>
                  <a:lnTo>
                    <a:pt x="210" y="516"/>
                  </a:lnTo>
                  <a:lnTo>
                    <a:pt x="332" y="778"/>
                  </a:lnTo>
                  <a:lnTo>
                    <a:pt x="455" y="516"/>
                  </a:lnTo>
                  <a:lnTo>
                    <a:pt x="655" y="385"/>
                  </a:lnTo>
                  <a:lnTo>
                    <a:pt x="455" y="262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443;p58">
              <a:extLst>
                <a:ext uri="{FF2B5EF4-FFF2-40B4-BE49-F238E27FC236}">
                  <a16:creationId xmlns:a16="http://schemas.microsoft.com/office/drawing/2014/main" id="{1BE8E3A5-FFA3-9746-85BF-08C51D26D917}"/>
                </a:ext>
              </a:extLst>
            </p:cNvPr>
            <p:cNvSpPr/>
            <p:nvPr/>
          </p:nvSpPr>
          <p:spPr>
            <a:xfrm>
              <a:off x="5263679" y="2798784"/>
              <a:ext cx="93108" cy="109751"/>
            </a:xfrm>
            <a:custGeom>
              <a:avLst/>
              <a:gdLst/>
              <a:ahLst/>
              <a:cxnLst/>
              <a:rect l="l" t="t" r="r" b="b"/>
              <a:pathLst>
                <a:path w="979" h="1154" extrusionOk="0">
                  <a:moveTo>
                    <a:pt x="481" y="0"/>
                  </a:moveTo>
                  <a:lnTo>
                    <a:pt x="323" y="393"/>
                  </a:lnTo>
                  <a:lnTo>
                    <a:pt x="0" y="577"/>
                  </a:lnTo>
                  <a:lnTo>
                    <a:pt x="323" y="769"/>
                  </a:lnTo>
                  <a:lnTo>
                    <a:pt x="481" y="1153"/>
                  </a:lnTo>
                  <a:lnTo>
                    <a:pt x="655" y="769"/>
                  </a:lnTo>
                  <a:lnTo>
                    <a:pt x="978" y="577"/>
                  </a:lnTo>
                  <a:lnTo>
                    <a:pt x="655" y="393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444;p58">
              <a:extLst>
                <a:ext uri="{FF2B5EF4-FFF2-40B4-BE49-F238E27FC236}">
                  <a16:creationId xmlns:a16="http://schemas.microsoft.com/office/drawing/2014/main" id="{F0047647-0231-CB12-DBC8-0C9B81DC7B04}"/>
                </a:ext>
              </a:extLst>
            </p:cNvPr>
            <p:cNvSpPr/>
            <p:nvPr/>
          </p:nvSpPr>
          <p:spPr>
            <a:xfrm>
              <a:off x="4904090" y="2615232"/>
              <a:ext cx="137141" cy="163676"/>
            </a:xfrm>
            <a:custGeom>
              <a:avLst/>
              <a:gdLst/>
              <a:ahLst/>
              <a:cxnLst/>
              <a:rect l="l" t="t" r="r" b="b"/>
              <a:pathLst>
                <a:path w="1442" h="1721" extrusionOk="0">
                  <a:moveTo>
                    <a:pt x="717" y="1"/>
                  </a:moveTo>
                  <a:lnTo>
                    <a:pt x="455" y="586"/>
                  </a:lnTo>
                  <a:lnTo>
                    <a:pt x="1" y="865"/>
                  </a:lnTo>
                  <a:lnTo>
                    <a:pt x="455" y="1153"/>
                  </a:lnTo>
                  <a:lnTo>
                    <a:pt x="717" y="1721"/>
                  </a:lnTo>
                  <a:lnTo>
                    <a:pt x="970" y="1153"/>
                  </a:lnTo>
                  <a:lnTo>
                    <a:pt x="1441" y="865"/>
                  </a:lnTo>
                  <a:lnTo>
                    <a:pt x="970" y="586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445;p58">
              <a:extLst>
                <a:ext uri="{FF2B5EF4-FFF2-40B4-BE49-F238E27FC236}">
                  <a16:creationId xmlns:a16="http://schemas.microsoft.com/office/drawing/2014/main" id="{1F8AFA86-40E7-FBC0-58D4-114EBBC98993}"/>
                </a:ext>
              </a:extLst>
            </p:cNvPr>
            <p:cNvSpPr/>
            <p:nvPr/>
          </p:nvSpPr>
          <p:spPr>
            <a:xfrm>
              <a:off x="5356691" y="1901948"/>
              <a:ext cx="62389" cy="73136"/>
            </a:xfrm>
            <a:custGeom>
              <a:avLst/>
              <a:gdLst/>
              <a:ahLst/>
              <a:cxnLst/>
              <a:rect l="l" t="t" r="r" b="b"/>
              <a:pathLst>
                <a:path w="656" h="769" extrusionOk="0">
                  <a:moveTo>
                    <a:pt x="323" y="0"/>
                  </a:moveTo>
                  <a:lnTo>
                    <a:pt x="201" y="262"/>
                  </a:lnTo>
                  <a:lnTo>
                    <a:pt x="0" y="376"/>
                  </a:lnTo>
                  <a:lnTo>
                    <a:pt x="201" y="507"/>
                  </a:lnTo>
                  <a:lnTo>
                    <a:pt x="323" y="769"/>
                  </a:lnTo>
                  <a:lnTo>
                    <a:pt x="437" y="507"/>
                  </a:lnTo>
                  <a:lnTo>
                    <a:pt x="655" y="376"/>
                  </a:lnTo>
                  <a:lnTo>
                    <a:pt x="437" y="262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446;p58">
              <a:extLst>
                <a:ext uri="{FF2B5EF4-FFF2-40B4-BE49-F238E27FC236}">
                  <a16:creationId xmlns:a16="http://schemas.microsoft.com/office/drawing/2014/main" id="{56D0C1DC-E9E7-47C4-0B3C-701823AE77B5}"/>
                </a:ext>
              </a:extLst>
            </p:cNvPr>
            <p:cNvSpPr/>
            <p:nvPr/>
          </p:nvSpPr>
          <p:spPr>
            <a:xfrm>
              <a:off x="5410615" y="1687678"/>
              <a:ext cx="92347" cy="110512"/>
            </a:xfrm>
            <a:custGeom>
              <a:avLst/>
              <a:gdLst/>
              <a:ahLst/>
              <a:cxnLst/>
              <a:rect l="l" t="t" r="r" b="b"/>
              <a:pathLst>
                <a:path w="971" h="1162" extrusionOk="0">
                  <a:moveTo>
                    <a:pt x="481" y="1"/>
                  </a:moveTo>
                  <a:lnTo>
                    <a:pt x="315" y="385"/>
                  </a:lnTo>
                  <a:lnTo>
                    <a:pt x="1" y="577"/>
                  </a:lnTo>
                  <a:lnTo>
                    <a:pt x="315" y="778"/>
                  </a:lnTo>
                  <a:lnTo>
                    <a:pt x="481" y="1162"/>
                  </a:lnTo>
                  <a:lnTo>
                    <a:pt x="656" y="778"/>
                  </a:lnTo>
                  <a:lnTo>
                    <a:pt x="970" y="577"/>
                  </a:lnTo>
                  <a:lnTo>
                    <a:pt x="656" y="385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32"/>
          <p:cNvSpPr txBox="1">
            <a:spLocks noGrp="1"/>
          </p:cNvSpPr>
          <p:nvPr>
            <p:ph type="ctrTitle"/>
          </p:nvPr>
        </p:nvSpPr>
        <p:spPr>
          <a:xfrm>
            <a:off x="829733" y="599486"/>
            <a:ext cx="7685826" cy="6311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/>
                <a:ea typeface="Poppins Medium"/>
                <a:cs typeface="Poppins Medium"/>
                <a:sym typeface="Poppins Medium"/>
              </a:rPr>
              <a:t>NILAI PANCASILA DALAM KONSTITUSI</a:t>
            </a:r>
            <a:endParaRPr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75" name="Google Shape;275;p32"/>
          <p:cNvSpPr txBox="1">
            <a:spLocks noGrp="1"/>
          </p:cNvSpPr>
          <p:nvPr>
            <p:ph type="subTitle" idx="1"/>
          </p:nvPr>
        </p:nvSpPr>
        <p:spPr>
          <a:xfrm>
            <a:off x="390707" y="1565815"/>
            <a:ext cx="5640156" cy="30567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 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ID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BAGAS GANGSAR SUGIARTO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ID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BENITA SALHSA PETRINA DEWI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ID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DHIFA NASHIFA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ID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IKHSAN SAPUTRA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ID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MUHAMMAD RIZA SATRIA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ID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KRESNA DWI ANGGORO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ID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YASMINE MUMTAZ</a:t>
            </a:r>
            <a:endParaRPr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596;p40">
            <a:extLst>
              <a:ext uri="{FF2B5EF4-FFF2-40B4-BE49-F238E27FC236}">
                <a16:creationId xmlns:a16="http://schemas.microsoft.com/office/drawing/2014/main" id="{699A0D1B-F860-2DA2-585E-843448BEB2D5}"/>
              </a:ext>
            </a:extLst>
          </p:cNvPr>
          <p:cNvGrpSpPr/>
          <p:nvPr/>
        </p:nvGrpSpPr>
        <p:grpSpPr>
          <a:xfrm>
            <a:off x="7243678" y="2647950"/>
            <a:ext cx="1877988" cy="2268297"/>
            <a:chOff x="6985534" y="2396529"/>
            <a:chExt cx="1877988" cy="2268297"/>
          </a:xfrm>
        </p:grpSpPr>
        <p:sp>
          <p:nvSpPr>
            <p:cNvPr id="8" name="Google Shape;597;p40">
              <a:extLst>
                <a:ext uri="{FF2B5EF4-FFF2-40B4-BE49-F238E27FC236}">
                  <a16:creationId xmlns:a16="http://schemas.microsoft.com/office/drawing/2014/main" id="{F2709DFA-FB9A-5874-787D-1CEACE340461}"/>
                </a:ext>
              </a:extLst>
            </p:cNvPr>
            <p:cNvSpPr/>
            <p:nvPr/>
          </p:nvSpPr>
          <p:spPr>
            <a:xfrm>
              <a:off x="8518991" y="3148128"/>
              <a:ext cx="250815" cy="262935"/>
            </a:xfrm>
            <a:custGeom>
              <a:avLst/>
              <a:gdLst/>
              <a:ahLst/>
              <a:cxnLst/>
              <a:rect l="l" t="t" r="r" b="b"/>
              <a:pathLst>
                <a:path w="3249" h="3406" extrusionOk="0">
                  <a:moveTo>
                    <a:pt x="769" y="1"/>
                  </a:moveTo>
                  <a:lnTo>
                    <a:pt x="0" y="2699"/>
                  </a:lnTo>
                  <a:lnTo>
                    <a:pt x="2454" y="3406"/>
                  </a:lnTo>
                  <a:cubicBezTo>
                    <a:pt x="3249" y="629"/>
                    <a:pt x="769" y="1"/>
                    <a:pt x="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98;p40">
              <a:extLst>
                <a:ext uri="{FF2B5EF4-FFF2-40B4-BE49-F238E27FC236}">
                  <a16:creationId xmlns:a16="http://schemas.microsoft.com/office/drawing/2014/main" id="{8707E140-09D4-59F8-EF5E-30A251E28719}"/>
                </a:ext>
              </a:extLst>
            </p:cNvPr>
            <p:cNvSpPr/>
            <p:nvPr/>
          </p:nvSpPr>
          <p:spPr>
            <a:xfrm>
              <a:off x="7177602" y="2916071"/>
              <a:ext cx="1400749" cy="1748755"/>
            </a:xfrm>
            <a:custGeom>
              <a:avLst/>
              <a:gdLst/>
              <a:ahLst/>
              <a:cxnLst/>
              <a:rect l="l" t="t" r="r" b="b"/>
              <a:pathLst>
                <a:path w="18145" h="22653" extrusionOk="0">
                  <a:moveTo>
                    <a:pt x="7253" y="1"/>
                  </a:moveTo>
                  <a:cubicBezTo>
                    <a:pt x="5239" y="1"/>
                    <a:pt x="4890" y="2116"/>
                    <a:pt x="4890" y="2116"/>
                  </a:cubicBezTo>
                  <a:lnTo>
                    <a:pt x="1" y="19055"/>
                  </a:lnTo>
                  <a:lnTo>
                    <a:pt x="12487" y="22653"/>
                  </a:lnTo>
                  <a:lnTo>
                    <a:pt x="18145" y="3007"/>
                  </a:lnTo>
                  <a:lnTo>
                    <a:pt x="8121" y="116"/>
                  </a:lnTo>
                  <a:cubicBezTo>
                    <a:pt x="7802" y="36"/>
                    <a:pt x="7513" y="1"/>
                    <a:pt x="7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99;p40">
              <a:extLst>
                <a:ext uri="{FF2B5EF4-FFF2-40B4-BE49-F238E27FC236}">
                  <a16:creationId xmlns:a16="http://schemas.microsoft.com/office/drawing/2014/main" id="{9A049744-9A82-508F-9DAE-558EF3093303}"/>
                </a:ext>
              </a:extLst>
            </p:cNvPr>
            <p:cNvSpPr/>
            <p:nvPr/>
          </p:nvSpPr>
          <p:spPr>
            <a:xfrm>
              <a:off x="6985534" y="4123524"/>
              <a:ext cx="1151324" cy="539997"/>
            </a:xfrm>
            <a:custGeom>
              <a:avLst/>
              <a:gdLst/>
              <a:ahLst/>
              <a:cxnLst/>
              <a:rect l="l" t="t" r="r" b="b"/>
              <a:pathLst>
                <a:path w="14914" h="6995" extrusionOk="0">
                  <a:moveTo>
                    <a:pt x="803" y="0"/>
                  </a:moveTo>
                  <a:lnTo>
                    <a:pt x="803" y="0"/>
                  </a:lnTo>
                  <a:cubicBezTo>
                    <a:pt x="0" y="2794"/>
                    <a:pt x="2489" y="3406"/>
                    <a:pt x="2489" y="3406"/>
                  </a:cubicBezTo>
                  <a:lnTo>
                    <a:pt x="14914" y="6994"/>
                  </a:lnTo>
                  <a:cubicBezTo>
                    <a:pt x="14564" y="6881"/>
                    <a:pt x="12556" y="6156"/>
                    <a:pt x="13290" y="3598"/>
                  </a:cubicBezTo>
                  <a:lnTo>
                    <a:pt x="3257" y="707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0;p40">
              <a:extLst>
                <a:ext uri="{FF2B5EF4-FFF2-40B4-BE49-F238E27FC236}">
                  <a16:creationId xmlns:a16="http://schemas.microsoft.com/office/drawing/2014/main" id="{0A2AF97E-538E-ED9F-6C71-E29E42265E2A}"/>
                </a:ext>
              </a:extLst>
            </p:cNvPr>
            <p:cNvSpPr/>
            <p:nvPr/>
          </p:nvSpPr>
          <p:spPr>
            <a:xfrm>
              <a:off x="7829460" y="3167042"/>
              <a:ext cx="221171" cy="175933"/>
            </a:xfrm>
            <a:custGeom>
              <a:avLst/>
              <a:gdLst/>
              <a:ahLst/>
              <a:cxnLst/>
              <a:rect l="l" t="t" r="r" b="b"/>
              <a:pathLst>
                <a:path w="2865" h="2279" extrusionOk="0">
                  <a:moveTo>
                    <a:pt x="2305" y="0"/>
                  </a:moveTo>
                  <a:lnTo>
                    <a:pt x="0" y="1275"/>
                  </a:lnTo>
                  <a:lnTo>
                    <a:pt x="646" y="1572"/>
                  </a:lnTo>
                  <a:lnTo>
                    <a:pt x="559" y="2279"/>
                  </a:lnTo>
                  <a:lnTo>
                    <a:pt x="2864" y="1004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1;p40">
              <a:extLst>
                <a:ext uri="{FF2B5EF4-FFF2-40B4-BE49-F238E27FC236}">
                  <a16:creationId xmlns:a16="http://schemas.microsoft.com/office/drawing/2014/main" id="{47E3D3A1-3FAB-AD91-E833-74B27CA3B72C}"/>
                </a:ext>
              </a:extLst>
            </p:cNvPr>
            <p:cNvSpPr/>
            <p:nvPr/>
          </p:nvSpPr>
          <p:spPr>
            <a:xfrm>
              <a:off x="7987175" y="3183871"/>
              <a:ext cx="175316" cy="219781"/>
            </a:xfrm>
            <a:custGeom>
              <a:avLst/>
              <a:gdLst/>
              <a:ahLst/>
              <a:cxnLst/>
              <a:rect l="l" t="t" r="r" b="b"/>
              <a:pathLst>
                <a:path w="2271" h="2847" extrusionOk="0">
                  <a:moveTo>
                    <a:pt x="996" y="0"/>
                  </a:moveTo>
                  <a:lnTo>
                    <a:pt x="0" y="542"/>
                  </a:lnTo>
                  <a:lnTo>
                    <a:pt x="1266" y="2847"/>
                  </a:lnTo>
                  <a:lnTo>
                    <a:pt x="1563" y="2201"/>
                  </a:lnTo>
                  <a:lnTo>
                    <a:pt x="2270" y="2305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2;p40">
              <a:extLst>
                <a:ext uri="{FF2B5EF4-FFF2-40B4-BE49-F238E27FC236}">
                  <a16:creationId xmlns:a16="http://schemas.microsoft.com/office/drawing/2014/main" id="{12F91BBD-2B3C-CB09-0C0E-311601098DA8}"/>
                </a:ext>
              </a:extLst>
            </p:cNvPr>
            <p:cNvSpPr/>
            <p:nvPr/>
          </p:nvSpPr>
          <p:spPr>
            <a:xfrm>
              <a:off x="7903570" y="3088145"/>
              <a:ext cx="244793" cy="244098"/>
            </a:xfrm>
            <a:custGeom>
              <a:avLst/>
              <a:gdLst/>
              <a:ahLst/>
              <a:cxnLst/>
              <a:rect l="l" t="t" r="r" b="b"/>
              <a:pathLst>
                <a:path w="3171" h="3162" extrusionOk="0">
                  <a:moveTo>
                    <a:pt x="1669" y="0"/>
                  </a:moveTo>
                  <a:cubicBezTo>
                    <a:pt x="1559" y="0"/>
                    <a:pt x="1456" y="176"/>
                    <a:pt x="1354" y="201"/>
                  </a:cubicBezTo>
                  <a:cubicBezTo>
                    <a:pt x="1347" y="202"/>
                    <a:pt x="1340" y="203"/>
                    <a:pt x="1333" y="203"/>
                  </a:cubicBezTo>
                  <a:cubicBezTo>
                    <a:pt x="1238" y="203"/>
                    <a:pt x="1119" y="114"/>
                    <a:pt x="1030" y="114"/>
                  </a:cubicBezTo>
                  <a:cubicBezTo>
                    <a:pt x="1015" y="114"/>
                    <a:pt x="1000" y="117"/>
                    <a:pt x="987" y="123"/>
                  </a:cubicBezTo>
                  <a:cubicBezTo>
                    <a:pt x="874" y="166"/>
                    <a:pt x="865" y="376"/>
                    <a:pt x="778" y="437"/>
                  </a:cubicBezTo>
                  <a:cubicBezTo>
                    <a:pt x="682" y="507"/>
                    <a:pt x="481" y="437"/>
                    <a:pt x="402" y="524"/>
                  </a:cubicBezTo>
                  <a:cubicBezTo>
                    <a:pt x="341" y="603"/>
                    <a:pt x="420" y="804"/>
                    <a:pt x="359" y="900"/>
                  </a:cubicBezTo>
                  <a:cubicBezTo>
                    <a:pt x="306" y="996"/>
                    <a:pt x="97" y="1031"/>
                    <a:pt x="70" y="1136"/>
                  </a:cubicBezTo>
                  <a:cubicBezTo>
                    <a:pt x="35" y="1249"/>
                    <a:pt x="201" y="1389"/>
                    <a:pt x="184" y="1502"/>
                  </a:cubicBezTo>
                  <a:cubicBezTo>
                    <a:pt x="175" y="1607"/>
                    <a:pt x="1" y="1729"/>
                    <a:pt x="27" y="1834"/>
                  </a:cubicBezTo>
                  <a:cubicBezTo>
                    <a:pt x="44" y="1948"/>
                    <a:pt x="245" y="2009"/>
                    <a:pt x="289" y="2113"/>
                  </a:cubicBezTo>
                  <a:cubicBezTo>
                    <a:pt x="332" y="2218"/>
                    <a:pt x="228" y="2402"/>
                    <a:pt x="297" y="2489"/>
                  </a:cubicBezTo>
                  <a:cubicBezTo>
                    <a:pt x="350" y="2576"/>
                    <a:pt x="559" y="2550"/>
                    <a:pt x="647" y="2620"/>
                  </a:cubicBezTo>
                  <a:cubicBezTo>
                    <a:pt x="734" y="2699"/>
                    <a:pt x="725" y="2908"/>
                    <a:pt x="821" y="2960"/>
                  </a:cubicBezTo>
                  <a:cubicBezTo>
                    <a:pt x="838" y="2970"/>
                    <a:pt x="858" y="2974"/>
                    <a:pt x="880" y="2974"/>
                  </a:cubicBezTo>
                  <a:cubicBezTo>
                    <a:pt x="961" y="2974"/>
                    <a:pt x="1070" y="2922"/>
                    <a:pt x="1153" y="2922"/>
                  </a:cubicBezTo>
                  <a:cubicBezTo>
                    <a:pt x="1165" y="2922"/>
                    <a:pt x="1177" y="2923"/>
                    <a:pt x="1188" y="2926"/>
                  </a:cubicBezTo>
                  <a:cubicBezTo>
                    <a:pt x="1302" y="2960"/>
                    <a:pt x="1380" y="3144"/>
                    <a:pt x="1485" y="3161"/>
                  </a:cubicBezTo>
                  <a:cubicBezTo>
                    <a:pt x="1488" y="3161"/>
                    <a:pt x="1491" y="3162"/>
                    <a:pt x="1493" y="3162"/>
                  </a:cubicBezTo>
                  <a:cubicBezTo>
                    <a:pt x="1612" y="3162"/>
                    <a:pt x="1706" y="2986"/>
                    <a:pt x="1817" y="2960"/>
                  </a:cubicBezTo>
                  <a:cubicBezTo>
                    <a:pt x="1823" y="2959"/>
                    <a:pt x="1829" y="2959"/>
                    <a:pt x="1836" y="2959"/>
                  </a:cubicBezTo>
                  <a:cubicBezTo>
                    <a:pt x="1926" y="2959"/>
                    <a:pt x="2050" y="3048"/>
                    <a:pt x="2141" y="3048"/>
                  </a:cubicBezTo>
                  <a:cubicBezTo>
                    <a:pt x="2156" y="3048"/>
                    <a:pt x="2170" y="3045"/>
                    <a:pt x="2183" y="3039"/>
                  </a:cubicBezTo>
                  <a:cubicBezTo>
                    <a:pt x="2297" y="2995"/>
                    <a:pt x="2306" y="2786"/>
                    <a:pt x="2393" y="2725"/>
                  </a:cubicBezTo>
                  <a:cubicBezTo>
                    <a:pt x="2489" y="2655"/>
                    <a:pt x="2690" y="2725"/>
                    <a:pt x="2760" y="2637"/>
                  </a:cubicBezTo>
                  <a:cubicBezTo>
                    <a:pt x="2830" y="2559"/>
                    <a:pt x="2751" y="2367"/>
                    <a:pt x="2803" y="2262"/>
                  </a:cubicBezTo>
                  <a:cubicBezTo>
                    <a:pt x="2865" y="2166"/>
                    <a:pt x="3065" y="2131"/>
                    <a:pt x="3100" y="2026"/>
                  </a:cubicBezTo>
                  <a:cubicBezTo>
                    <a:pt x="3135" y="1913"/>
                    <a:pt x="2969" y="1782"/>
                    <a:pt x="2978" y="1668"/>
                  </a:cubicBezTo>
                  <a:cubicBezTo>
                    <a:pt x="2995" y="1555"/>
                    <a:pt x="3170" y="1432"/>
                    <a:pt x="3144" y="1328"/>
                  </a:cubicBezTo>
                  <a:cubicBezTo>
                    <a:pt x="3126" y="1214"/>
                    <a:pt x="2926" y="1153"/>
                    <a:pt x="2882" y="1057"/>
                  </a:cubicBezTo>
                  <a:cubicBezTo>
                    <a:pt x="2838" y="943"/>
                    <a:pt x="2934" y="760"/>
                    <a:pt x="2873" y="673"/>
                  </a:cubicBezTo>
                  <a:cubicBezTo>
                    <a:pt x="2821" y="585"/>
                    <a:pt x="2611" y="620"/>
                    <a:pt x="2524" y="542"/>
                  </a:cubicBezTo>
                  <a:cubicBezTo>
                    <a:pt x="2437" y="463"/>
                    <a:pt x="2445" y="254"/>
                    <a:pt x="2349" y="201"/>
                  </a:cubicBezTo>
                  <a:cubicBezTo>
                    <a:pt x="2333" y="191"/>
                    <a:pt x="2313" y="187"/>
                    <a:pt x="2291" y="187"/>
                  </a:cubicBezTo>
                  <a:cubicBezTo>
                    <a:pt x="2210" y="187"/>
                    <a:pt x="2100" y="240"/>
                    <a:pt x="2012" y="240"/>
                  </a:cubicBezTo>
                  <a:cubicBezTo>
                    <a:pt x="1999" y="240"/>
                    <a:pt x="1986" y="239"/>
                    <a:pt x="1974" y="236"/>
                  </a:cubicBezTo>
                  <a:cubicBezTo>
                    <a:pt x="1869" y="201"/>
                    <a:pt x="1791" y="18"/>
                    <a:pt x="1677" y="0"/>
                  </a:cubicBezTo>
                  <a:cubicBezTo>
                    <a:pt x="1674" y="0"/>
                    <a:pt x="1672" y="0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03;p40">
              <a:extLst>
                <a:ext uri="{FF2B5EF4-FFF2-40B4-BE49-F238E27FC236}">
                  <a16:creationId xmlns:a16="http://schemas.microsoft.com/office/drawing/2014/main" id="{BDEAF709-1C51-6660-8FE7-FEBE621C3995}"/>
                </a:ext>
              </a:extLst>
            </p:cNvPr>
            <p:cNvSpPr/>
            <p:nvPr/>
          </p:nvSpPr>
          <p:spPr>
            <a:xfrm>
              <a:off x="7935916" y="3119024"/>
              <a:ext cx="180719" cy="183576"/>
            </a:xfrm>
            <a:custGeom>
              <a:avLst/>
              <a:gdLst/>
              <a:ahLst/>
              <a:cxnLst/>
              <a:rect l="l" t="t" r="r" b="b"/>
              <a:pathLst>
                <a:path w="2341" h="2378" extrusionOk="0">
                  <a:moveTo>
                    <a:pt x="1217" y="1"/>
                  </a:moveTo>
                  <a:cubicBezTo>
                    <a:pt x="1135" y="1"/>
                    <a:pt x="1061" y="125"/>
                    <a:pt x="987" y="142"/>
                  </a:cubicBezTo>
                  <a:cubicBezTo>
                    <a:pt x="982" y="143"/>
                    <a:pt x="976" y="144"/>
                    <a:pt x="970" y="144"/>
                  </a:cubicBezTo>
                  <a:cubicBezTo>
                    <a:pt x="910" y="144"/>
                    <a:pt x="823" y="82"/>
                    <a:pt x="753" y="82"/>
                  </a:cubicBezTo>
                  <a:cubicBezTo>
                    <a:pt x="740" y="82"/>
                    <a:pt x="728" y="84"/>
                    <a:pt x="717" y="89"/>
                  </a:cubicBezTo>
                  <a:cubicBezTo>
                    <a:pt x="638" y="116"/>
                    <a:pt x="629" y="282"/>
                    <a:pt x="568" y="325"/>
                  </a:cubicBezTo>
                  <a:cubicBezTo>
                    <a:pt x="498" y="369"/>
                    <a:pt x="350" y="325"/>
                    <a:pt x="289" y="395"/>
                  </a:cubicBezTo>
                  <a:cubicBezTo>
                    <a:pt x="236" y="456"/>
                    <a:pt x="306" y="596"/>
                    <a:pt x="263" y="674"/>
                  </a:cubicBezTo>
                  <a:cubicBezTo>
                    <a:pt x="219" y="753"/>
                    <a:pt x="62" y="770"/>
                    <a:pt x="44" y="858"/>
                  </a:cubicBezTo>
                  <a:cubicBezTo>
                    <a:pt x="18" y="945"/>
                    <a:pt x="132" y="1059"/>
                    <a:pt x="132" y="1137"/>
                  </a:cubicBezTo>
                  <a:cubicBezTo>
                    <a:pt x="114" y="1225"/>
                    <a:pt x="1" y="1321"/>
                    <a:pt x="9" y="1399"/>
                  </a:cubicBezTo>
                  <a:cubicBezTo>
                    <a:pt x="18" y="1486"/>
                    <a:pt x="175" y="1530"/>
                    <a:pt x="202" y="1600"/>
                  </a:cubicBezTo>
                  <a:cubicBezTo>
                    <a:pt x="236" y="1679"/>
                    <a:pt x="158" y="1818"/>
                    <a:pt x="202" y="1888"/>
                  </a:cubicBezTo>
                  <a:cubicBezTo>
                    <a:pt x="245" y="1949"/>
                    <a:pt x="402" y="1932"/>
                    <a:pt x="463" y="1984"/>
                  </a:cubicBezTo>
                  <a:cubicBezTo>
                    <a:pt x="533" y="2037"/>
                    <a:pt x="525" y="2194"/>
                    <a:pt x="594" y="2237"/>
                  </a:cubicBezTo>
                  <a:cubicBezTo>
                    <a:pt x="608" y="2243"/>
                    <a:pt x="622" y="2246"/>
                    <a:pt x="638" y="2246"/>
                  </a:cubicBezTo>
                  <a:cubicBezTo>
                    <a:pt x="705" y="2246"/>
                    <a:pt x="789" y="2200"/>
                    <a:pt x="857" y="2200"/>
                  </a:cubicBezTo>
                  <a:cubicBezTo>
                    <a:pt x="866" y="2200"/>
                    <a:pt x="874" y="2201"/>
                    <a:pt x="883" y="2202"/>
                  </a:cubicBezTo>
                  <a:cubicBezTo>
                    <a:pt x="970" y="2229"/>
                    <a:pt x="1031" y="2377"/>
                    <a:pt x="1110" y="2377"/>
                  </a:cubicBezTo>
                  <a:cubicBezTo>
                    <a:pt x="1112" y="2377"/>
                    <a:pt x="1115" y="2377"/>
                    <a:pt x="1117" y="2377"/>
                  </a:cubicBezTo>
                  <a:cubicBezTo>
                    <a:pt x="1202" y="2377"/>
                    <a:pt x="1278" y="2246"/>
                    <a:pt x="1354" y="2237"/>
                  </a:cubicBezTo>
                  <a:cubicBezTo>
                    <a:pt x="1361" y="2235"/>
                    <a:pt x="1369" y="2233"/>
                    <a:pt x="1378" y="2233"/>
                  </a:cubicBezTo>
                  <a:cubicBezTo>
                    <a:pt x="1438" y="2233"/>
                    <a:pt x="1523" y="2297"/>
                    <a:pt x="1591" y="2297"/>
                  </a:cubicBezTo>
                  <a:cubicBezTo>
                    <a:pt x="1603" y="2297"/>
                    <a:pt x="1614" y="2295"/>
                    <a:pt x="1625" y="2290"/>
                  </a:cubicBezTo>
                  <a:cubicBezTo>
                    <a:pt x="1703" y="2255"/>
                    <a:pt x="1712" y="2098"/>
                    <a:pt x="1773" y="2054"/>
                  </a:cubicBezTo>
                  <a:cubicBezTo>
                    <a:pt x="1843" y="2010"/>
                    <a:pt x="1991" y="2054"/>
                    <a:pt x="2053" y="1984"/>
                  </a:cubicBezTo>
                  <a:cubicBezTo>
                    <a:pt x="2105" y="1923"/>
                    <a:pt x="2035" y="1775"/>
                    <a:pt x="2079" y="1705"/>
                  </a:cubicBezTo>
                  <a:cubicBezTo>
                    <a:pt x="2122" y="1626"/>
                    <a:pt x="2280" y="1600"/>
                    <a:pt x="2297" y="1513"/>
                  </a:cubicBezTo>
                  <a:cubicBezTo>
                    <a:pt x="2323" y="1434"/>
                    <a:pt x="2201" y="1329"/>
                    <a:pt x="2210" y="1242"/>
                  </a:cubicBezTo>
                  <a:cubicBezTo>
                    <a:pt x="2227" y="1155"/>
                    <a:pt x="2341" y="1059"/>
                    <a:pt x="2332" y="980"/>
                  </a:cubicBezTo>
                  <a:cubicBezTo>
                    <a:pt x="2323" y="893"/>
                    <a:pt x="2166" y="849"/>
                    <a:pt x="2140" y="770"/>
                  </a:cubicBezTo>
                  <a:cubicBezTo>
                    <a:pt x="2105" y="701"/>
                    <a:pt x="2184" y="552"/>
                    <a:pt x="2140" y="491"/>
                  </a:cubicBezTo>
                  <a:cubicBezTo>
                    <a:pt x="2096" y="421"/>
                    <a:pt x="1939" y="447"/>
                    <a:pt x="1878" y="395"/>
                  </a:cubicBezTo>
                  <a:cubicBezTo>
                    <a:pt x="1808" y="334"/>
                    <a:pt x="1817" y="185"/>
                    <a:pt x="1747" y="142"/>
                  </a:cubicBezTo>
                  <a:cubicBezTo>
                    <a:pt x="1734" y="136"/>
                    <a:pt x="1719" y="133"/>
                    <a:pt x="1704" y="133"/>
                  </a:cubicBezTo>
                  <a:cubicBezTo>
                    <a:pt x="1636" y="133"/>
                    <a:pt x="1553" y="179"/>
                    <a:pt x="1484" y="179"/>
                  </a:cubicBezTo>
                  <a:cubicBezTo>
                    <a:pt x="1475" y="179"/>
                    <a:pt x="1467" y="178"/>
                    <a:pt x="1459" y="177"/>
                  </a:cubicBezTo>
                  <a:cubicBezTo>
                    <a:pt x="1372" y="151"/>
                    <a:pt x="1310" y="2"/>
                    <a:pt x="1232" y="2"/>
                  </a:cubicBezTo>
                  <a:cubicBezTo>
                    <a:pt x="1227" y="1"/>
                    <a:pt x="1222" y="1"/>
                    <a:pt x="1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4;p40">
              <a:extLst>
                <a:ext uri="{FF2B5EF4-FFF2-40B4-BE49-F238E27FC236}">
                  <a16:creationId xmlns:a16="http://schemas.microsoft.com/office/drawing/2014/main" id="{71F242C0-24C6-C5A6-BDB7-CD421664EC5C}"/>
                </a:ext>
              </a:extLst>
            </p:cNvPr>
            <p:cNvSpPr/>
            <p:nvPr/>
          </p:nvSpPr>
          <p:spPr>
            <a:xfrm>
              <a:off x="7549001" y="3383350"/>
              <a:ext cx="804244" cy="240779"/>
            </a:xfrm>
            <a:custGeom>
              <a:avLst/>
              <a:gdLst/>
              <a:ahLst/>
              <a:cxnLst/>
              <a:rect l="l" t="t" r="r" b="b"/>
              <a:pathLst>
                <a:path w="10418" h="3119" extrusionOk="0">
                  <a:moveTo>
                    <a:pt x="36" y="1"/>
                  </a:moveTo>
                  <a:lnTo>
                    <a:pt x="1" y="123"/>
                  </a:lnTo>
                  <a:lnTo>
                    <a:pt x="10383" y="3118"/>
                  </a:lnTo>
                  <a:lnTo>
                    <a:pt x="10418" y="299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7B9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5;p40">
              <a:extLst>
                <a:ext uri="{FF2B5EF4-FFF2-40B4-BE49-F238E27FC236}">
                  <a16:creationId xmlns:a16="http://schemas.microsoft.com/office/drawing/2014/main" id="{04808AC4-1291-ABC6-F4AC-F1A3882527D9}"/>
                </a:ext>
              </a:extLst>
            </p:cNvPr>
            <p:cNvSpPr/>
            <p:nvPr/>
          </p:nvSpPr>
          <p:spPr>
            <a:xfrm>
              <a:off x="7520051" y="3483785"/>
              <a:ext cx="804244" cy="240779"/>
            </a:xfrm>
            <a:custGeom>
              <a:avLst/>
              <a:gdLst/>
              <a:ahLst/>
              <a:cxnLst/>
              <a:rect l="l" t="t" r="r" b="b"/>
              <a:pathLst>
                <a:path w="10418" h="3119" extrusionOk="0">
                  <a:moveTo>
                    <a:pt x="35" y="1"/>
                  </a:moveTo>
                  <a:lnTo>
                    <a:pt x="0" y="132"/>
                  </a:lnTo>
                  <a:lnTo>
                    <a:pt x="10382" y="3118"/>
                  </a:lnTo>
                  <a:lnTo>
                    <a:pt x="10417" y="299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7B9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6;p40">
              <a:extLst>
                <a:ext uri="{FF2B5EF4-FFF2-40B4-BE49-F238E27FC236}">
                  <a16:creationId xmlns:a16="http://schemas.microsoft.com/office/drawing/2014/main" id="{EC06C8F5-3AA6-1FB2-66E9-5DE0BBC9AB07}"/>
                </a:ext>
              </a:extLst>
            </p:cNvPr>
            <p:cNvSpPr/>
            <p:nvPr/>
          </p:nvSpPr>
          <p:spPr>
            <a:xfrm>
              <a:off x="7491720" y="3583601"/>
              <a:ext cx="804244" cy="241397"/>
            </a:xfrm>
            <a:custGeom>
              <a:avLst/>
              <a:gdLst/>
              <a:ahLst/>
              <a:cxnLst/>
              <a:rect l="l" t="t" r="r" b="b"/>
              <a:pathLst>
                <a:path w="10418" h="3127" extrusionOk="0">
                  <a:moveTo>
                    <a:pt x="36" y="0"/>
                  </a:moveTo>
                  <a:lnTo>
                    <a:pt x="1" y="131"/>
                  </a:lnTo>
                  <a:lnTo>
                    <a:pt x="10382" y="3126"/>
                  </a:lnTo>
                  <a:lnTo>
                    <a:pt x="10417" y="299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7B9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7;p40">
              <a:extLst>
                <a:ext uri="{FF2B5EF4-FFF2-40B4-BE49-F238E27FC236}">
                  <a16:creationId xmlns:a16="http://schemas.microsoft.com/office/drawing/2014/main" id="{B605BD53-DCBD-A5F0-7F58-E530CBCF431F}"/>
                </a:ext>
              </a:extLst>
            </p:cNvPr>
            <p:cNvSpPr/>
            <p:nvPr/>
          </p:nvSpPr>
          <p:spPr>
            <a:xfrm>
              <a:off x="7462771" y="3684036"/>
              <a:ext cx="804166" cy="240702"/>
            </a:xfrm>
            <a:custGeom>
              <a:avLst/>
              <a:gdLst/>
              <a:ahLst/>
              <a:cxnLst/>
              <a:rect l="l" t="t" r="r" b="b"/>
              <a:pathLst>
                <a:path w="10417" h="3118" extrusionOk="0">
                  <a:moveTo>
                    <a:pt x="35" y="0"/>
                  </a:moveTo>
                  <a:lnTo>
                    <a:pt x="0" y="122"/>
                  </a:lnTo>
                  <a:lnTo>
                    <a:pt x="10382" y="3117"/>
                  </a:lnTo>
                  <a:lnTo>
                    <a:pt x="10417" y="29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B9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8;p40">
              <a:extLst>
                <a:ext uri="{FF2B5EF4-FFF2-40B4-BE49-F238E27FC236}">
                  <a16:creationId xmlns:a16="http://schemas.microsoft.com/office/drawing/2014/main" id="{EB83186E-5B93-C8B5-D2AB-C84B4D32EA09}"/>
                </a:ext>
              </a:extLst>
            </p:cNvPr>
            <p:cNvSpPr/>
            <p:nvPr/>
          </p:nvSpPr>
          <p:spPr>
            <a:xfrm>
              <a:off x="7433050" y="3783776"/>
              <a:ext cx="804938" cy="240702"/>
            </a:xfrm>
            <a:custGeom>
              <a:avLst/>
              <a:gdLst/>
              <a:ahLst/>
              <a:cxnLst/>
              <a:rect l="l" t="t" r="r" b="b"/>
              <a:pathLst>
                <a:path w="10427" h="3118" extrusionOk="0">
                  <a:moveTo>
                    <a:pt x="45" y="0"/>
                  </a:moveTo>
                  <a:lnTo>
                    <a:pt x="1" y="123"/>
                  </a:lnTo>
                  <a:lnTo>
                    <a:pt x="10383" y="3118"/>
                  </a:lnTo>
                  <a:lnTo>
                    <a:pt x="10426" y="299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9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9;p40">
              <a:extLst>
                <a:ext uri="{FF2B5EF4-FFF2-40B4-BE49-F238E27FC236}">
                  <a16:creationId xmlns:a16="http://schemas.microsoft.com/office/drawing/2014/main" id="{EDEC604A-9212-8C36-8FC4-E12065362C84}"/>
                </a:ext>
              </a:extLst>
            </p:cNvPr>
            <p:cNvSpPr/>
            <p:nvPr/>
          </p:nvSpPr>
          <p:spPr>
            <a:xfrm>
              <a:off x="7404795" y="3884210"/>
              <a:ext cx="804166" cy="240702"/>
            </a:xfrm>
            <a:custGeom>
              <a:avLst/>
              <a:gdLst/>
              <a:ahLst/>
              <a:cxnLst/>
              <a:rect l="l" t="t" r="r" b="b"/>
              <a:pathLst>
                <a:path w="10417" h="3118" extrusionOk="0">
                  <a:moveTo>
                    <a:pt x="35" y="0"/>
                  </a:moveTo>
                  <a:lnTo>
                    <a:pt x="0" y="123"/>
                  </a:lnTo>
                  <a:lnTo>
                    <a:pt x="10382" y="3118"/>
                  </a:lnTo>
                  <a:lnTo>
                    <a:pt x="10417" y="29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B9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0;p40">
              <a:extLst>
                <a:ext uri="{FF2B5EF4-FFF2-40B4-BE49-F238E27FC236}">
                  <a16:creationId xmlns:a16="http://schemas.microsoft.com/office/drawing/2014/main" id="{A3603E4B-AAAD-16B3-F7A4-F50BAD2F06DA}"/>
                </a:ext>
              </a:extLst>
            </p:cNvPr>
            <p:cNvSpPr/>
            <p:nvPr/>
          </p:nvSpPr>
          <p:spPr>
            <a:xfrm>
              <a:off x="7375769" y="3983950"/>
              <a:ext cx="804244" cy="241397"/>
            </a:xfrm>
            <a:custGeom>
              <a:avLst/>
              <a:gdLst/>
              <a:ahLst/>
              <a:cxnLst/>
              <a:rect l="l" t="t" r="r" b="b"/>
              <a:pathLst>
                <a:path w="10418" h="3127" extrusionOk="0">
                  <a:moveTo>
                    <a:pt x="36" y="1"/>
                  </a:moveTo>
                  <a:lnTo>
                    <a:pt x="1" y="132"/>
                  </a:lnTo>
                  <a:lnTo>
                    <a:pt x="10383" y="3127"/>
                  </a:lnTo>
                  <a:lnTo>
                    <a:pt x="10418" y="299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7B9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11;p40">
              <a:extLst>
                <a:ext uri="{FF2B5EF4-FFF2-40B4-BE49-F238E27FC236}">
                  <a16:creationId xmlns:a16="http://schemas.microsoft.com/office/drawing/2014/main" id="{2D4DBDA9-1DAA-8482-2EE2-2BC683DD7B41}"/>
                </a:ext>
              </a:extLst>
            </p:cNvPr>
            <p:cNvSpPr/>
            <p:nvPr/>
          </p:nvSpPr>
          <p:spPr>
            <a:xfrm>
              <a:off x="7347514" y="4084384"/>
              <a:ext cx="804166" cy="240702"/>
            </a:xfrm>
            <a:custGeom>
              <a:avLst/>
              <a:gdLst/>
              <a:ahLst/>
              <a:cxnLst/>
              <a:rect l="l" t="t" r="r" b="b"/>
              <a:pathLst>
                <a:path w="10417" h="3118" extrusionOk="0">
                  <a:moveTo>
                    <a:pt x="35" y="1"/>
                  </a:moveTo>
                  <a:lnTo>
                    <a:pt x="0" y="123"/>
                  </a:lnTo>
                  <a:lnTo>
                    <a:pt x="10382" y="3118"/>
                  </a:lnTo>
                  <a:lnTo>
                    <a:pt x="10417" y="298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7B9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12;p40">
              <a:extLst>
                <a:ext uri="{FF2B5EF4-FFF2-40B4-BE49-F238E27FC236}">
                  <a16:creationId xmlns:a16="http://schemas.microsoft.com/office/drawing/2014/main" id="{CE5802D9-601F-3AB3-1BB2-3D2A4D3ECD32}"/>
                </a:ext>
              </a:extLst>
            </p:cNvPr>
            <p:cNvSpPr/>
            <p:nvPr/>
          </p:nvSpPr>
          <p:spPr>
            <a:xfrm>
              <a:off x="8024925" y="2712655"/>
              <a:ext cx="838596" cy="939108"/>
            </a:xfrm>
            <a:custGeom>
              <a:avLst/>
              <a:gdLst/>
              <a:ahLst/>
              <a:cxnLst/>
              <a:rect l="l" t="t" r="r" b="b"/>
              <a:pathLst>
                <a:path w="10863" h="12165" extrusionOk="0">
                  <a:moveTo>
                    <a:pt x="1738" y="1"/>
                  </a:moveTo>
                  <a:lnTo>
                    <a:pt x="0" y="1494"/>
                  </a:lnTo>
                  <a:lnTo>
                    <a:pt x="9815" y="12164"/>
                  </a:lnTo>
                  <a:lnTo>
                    <a:pt x="10862" y="11256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13;p40">
              <a:extLst>
                <a:ext uri="{FF2B5EF4-FFF2-40B4-BE49-F238E27FC236}">
                  <a16:creationId xmlns:a16="http://schemas.microsoft.com/office/drawing/2014/main" id="{021DCB6A-31FC-11F7-B7D7-F23BCFA16961}"/>
                </a:ext>
              </a:extLst>
            </p:cNvPr>
            <p:cNvSpPr/>
            <p:nvPr/>
          </p:nvSpPr>
          <p:spPr>
            <a:xfrm>
              <a:off x="7939313" y="2605504"/>
              <a:ext cx="219781" cy="222560"/>
            </a:xfrm>
            <a:custGeom>
              <a:avLst/>
              <a:gdLst/>
              <a:ahLst/>
              <a:cxnLst/>
              <a:rect l="l" t="t" r="r" b="b"/>
              <a:pathLst>
                <a:path w="2847" h="2883" extrusionOk="0">
                  <a:moveTo>
                    <a:pt x="1048" y="1"/>
                  </a:moveTo>
                  <a:lnTo>
                    <a:pt x="0" y="909"/>
                  </a:lnTo>
                  <a:lnTo>
                    <a:pt x="1109" y="2882"/>
                  </a:lnTo>
                  <a:lnTo>
                    <a:pt x="2847" y="1389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4;p40">
              <a:extLst>
                <a:ext uri="{FF2B5EF4-FFF2-40B4-BE49-F238E27FC236}">
                  <a16:creationId xmlns:a16="http://schemas.microsoft.com/office/drawing/2014/main" id="{DF70D33F-1197-7C53-D381-F3F4A2A10AEF}"/>
                </a:ext>
              </a:extLst>
            </p:cNvPr>
            <p:cNvSpPr/>
            <p:nvPr/>
          </p:nvSpPr>
          <p:spPr>
            <a:xfrm>
              <a:off x="7766081" y="2396529"/>
              <a:ext cx="254211" cy="279146"/>
            </a:xfrm>
            <a:custGeom>
              <a:avLst/>
              <a:gdLst/>
              <a:ahLst/>
              <a:cxnLst/>
              <a:rect l="l" t="t" r="r" b="b"/>
              <a:pathLst>
                <a:path w="3293" h="3616" extrusionOk="0">
                  <a:moveTo>
                    <a:pt x="175" y="1"/>
                  </a:moveTo>
                  <a:lnTo>
                    <a:pt x="1816" y="1887"/>
                  </a:lnTo>
                  <a:lnTo>
                    <a:pt x="1642" y="2044"/>
                  </a:lnTo>
                  <a:lnTo>
                    <a:pt x="0" y="158"/>
                  </a:lnTo>
                  <a:lnTo>
                    <a:pt x="0" y="158"/>
                  </a:lnTo>
                  <a:cubicBezTo>
                    <a:pt x="341" y="3135"/>
                    <a:pt x="2227" y="3616"/>
                    <a:pt x="2227" y="3616"/>
                  </a:cubicBezTo>
                  <a:lnTo>
                    <a:pt x="2751" y="3170"/>
                  </a:lnTo>
                  <a:lnTo>
                    <a:pt x="3275" y="2716"/>
                  </a:lnTo>
                  <a:cubicBezTo>
                    <a:pt x="3292" y="2708"/>
                    <a:pt x="3083" y="769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Subtitle 5">
            <a:extLst>
              <a:ext uri="{FF2B5EF4-FFF2-40B4-BE49-F238E27FC236}">
                <a16:creationId xmlns:a16="http://schemas.microsoft.com/office/drawing/2014/main" id="{9278726F-E196-114F-2625-4FF611E32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903" y="613742"/>
            <a:ext cx="8543887" cy="1287886"/>
          </a:xfrm>
        </p:spPr>
        <p:txBody>
          <a:bodyPr/>
          <a:lstStyle/>
          <a:p>
            <a:r>
              <a:rPr lang="en-ID" b="1" dirty="0" err="1">
                <a:solidFill>
                  <a:schemeClr val="tx1"/>
                </a:solidFill>
              </a:rPr>
              <a:t>Konstitusi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berperan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sebagai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sebuah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aturan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dasar</a:t>
            </a:r>
            <a:r>
              <a:rPr lang="en-ID" b="1" dirty="0">
                <a:solidFill>
                  <a:schemeClr val="tx1"/>
                </a:solidFill>
              </a:rPr>
              <a:t> yang </a:t>
            </a:r>
            <a:r>
              <a:rPr lang="en-ID" b="1" dirty="0" err="1">
                <a:solidFill>
                  <a:schemeClr val="tx1"/>
                </a:solidFill>
              </a:rPr>
              <a:t>membentuk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kehidupan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dalam</a:t>
            </a:r>
            <a:endParaRPr lang="en-ID" b="1" dirty="0">
              <a:solidFill>
                <a:schemeClr val="tx1"/>
              </a:solidFill>
            </a:endParaRPr>
          </a:p>
          <a:p>
            <a:r>
              <a:rPr lang="en-ID" b="1" dirty="0" err="1">
                <a:solidFill>
                  <a:schemeClr val="tx1"/>
                </a:solidFill>
              </a:rPr>
              <a:t>berbangsa</a:t>
            </a:r>
            <a:r>
              <a:rPr lang="en-ID" b="1" dirty="0">
                <a:solidFill>
                  <a:schemeClr val="tx1"/>
                </a:solidFill>
              </a:rPr>
              <a:t> dan </a:t>
            </a:r>
            <a:r>
              <a:rPr lang="en-ID" b="1" dirty="0" err="1">
                <a:solidFill>
                  <a:schemeClr val="tx1"/>
                </a:solidFill>
              </a:rPr>
              <a:t>bernegara</a:t>
            </a:r>
            <a:r>
              <a:rPr lang="en-ID" b="1" dirty="0">
                <a:solidFill>
                  <a:schemeClr val="tx1"/>
                </a:solidFill>
              </a:rPr>
              <a:t>, </a:t>
            </a:r>
            <a:r>
              <a:rPr lang="en-ID" b="1" dirty="0" err="1">
                <a:solidFill>
                  <a:schemeClr val="tx1"/>
                </a:solidFill>
              </a:rPr>
              <a:t>maka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sepatutnya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konstitusi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dibuat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atas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dasar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kepentingan</a:t>
            </a:r>
            <a:endParaRPr lang="en-ID" b="1" dirty="0">
              <a:solidFill>
                <a:schemeClr val="tx1"/>
              </a:solidFill>
            </a:endParaRPr>
          </a:p>
          <a:p>
            <a:r>
              <a:rPr lang="en-ID" b="1" dirty="0" err="1">
                <a:solidFill>
                  <a:schemeClr val="tx1"/>
                </a:solidFill>
              </a:rPr>
              <a:t>bersama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antara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pemerintah</a:t>
            </a:r>
            <a:r>
              <a:rPr lang="en-ID" b="1" dirty="0">
                <a:solidFill>
                  <a:schemeClr val="tx1"/>
                </a:solidFill>
              </a:rPr>
              <a:t> (negara) dan </a:t>
            </a:r>
            <a:r>
              <a:rPr lang="en-ID" b="1" dirty="0" err="1">
                <a:solidFill>
                  <a:schemeClr val="tx1"/>
                </a:solidFill>
              </a:rPr>
              <a:t>masyarakat</a:t>
            </a:r>
            <a:r>
              <a:rPr lang="en-ID" b="1" dirty="0">
                <a:solidFill>
                  <a:schemeClr val="tx1"/>
                </a:solidFill>
              </a:rPr>
              <a:t> (</a:t>
            </a:r>
            <a:r>
              <a:rPr lang="en-ID" b="1" dirty="0" err="1">
                <a:solidFill>
                  <a:schemeClr val="tx1"/>
                </a:solidFill>
              </a:rPr>
              <a:t>warga</a:t>
            </a:r>
            <a:r>
              <a:rPr lang="en-ID" b="1" dirty="0">
                <a:solidFill>
                  <a:schemeClr val="tx1"/>
                </a:solidFill>
              </a:rPr>
              <a:t> negara). </a:t>
            </a:r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B7009AFD-500A-F5C0-A8DD-58B1F8DB76E0}"/>
              </a:ext>
            </a:extLst>
          </p:cNvPr>
          <p:cNvSpPr txBox="1">
            <a:spLocks/>
          </p:cNvSpPr>
          <p:nvPr/>
        </p:nvSpPr>
        <p:spPr>
          <a:xfrm>
            <a:off x="372234" y="2686771"/>
            <a:ext cx="8530308" cy="125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Kaku Gothic New"/>
              <a:buNone/>
              <a:defRPr sz="1600" b="0" i="0" u="none" strike="noStrike" cap="none">
                <a:solidFill>
                  <a:schemeClr val="lt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Kaku Gothic New"/>
              <a:buNone/>
              <a:defRPr sz="28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Kaku Gothic New"/>
              <a:buNone/>
              <a:defRPr sz="28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Kaku Gothic New"/>
              <a:buNone/>
              <a:defRPr sz="28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Kaku Gothic New"/>
              <a:buNone/>
              <a:defRPr sz="28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Kaku Gothic New"/>
              <a:buNone/>
              <a:defRPr sz="28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Kaku Gothic New"/>
              <a:buNone/>
              <a:defRPr sz="28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Kaku Gothic New"/>
              <a:buNone/>
              <a:defRPr sz="28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Kaku Gothic New"/>
              <a:buNone/>
              <a:defRPr sz="28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r>
              <a:rPr lang="en-ID" b="1" dirty="0" err="1">
                <a:solidFill>
                  <a:schemeClr val="tx1"/>
                </a:solidFill>
              </a:rPr>
              <a:t>Konstitusi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menjadi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suatu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hal</a:t>
            </a:r>
            <a:r>
              <a:rPr lang="en-ID" b="1" dirty="0">
                <a:solidFill>
                  <a:schemeClr val="tx1"/>
                </a:solidFill>
              </a:rPr>
              <a:t> yang </a:t>
            </a:r>
            <a:r>
              <a:rPr lang="en-ID" b="1" dirty="0" err="1">
                <a:solidFill>
                  <a:schemeClr val="tx1"/>
                </a:solidFill>
              </a:rPr>
              <a:t>berkontribusi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terhadap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terciptanya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kehidupan</a:t>
            </a:r>
            <a:r>
              <a:rPr lang="en-ID" b="1" dirty="0">
                <a:solidFill>
                  <a:schemeClr val="tx1"/>
                </a:solidFill>
              </a:rPr>
              <a:t> yang</a:t>
            </a:r>
          </a:p>
          <a:p>
            <a:r>
              <a:rPr lang="en-ID" b="1" dirty="0" err="1">
                <a:solidFill>
                  <a:schemeClr val="tx1"/>
                </a:solidFill>
              </a:rPr>
              <a:t>demokratis</a:t>
            </a:r>
            <a:r>
              <a:rPr lang="en-ID" b="1" dirty="0">
                <a:solidFill>
                  <a:schemeClr val="tx1"/>
                </a:solidFill>
              </a:rPr>
              <a:t> di </a:t>
            </a:r>
            <a:r>
              <a:rPr lang="en-ID" b="1" dirty="0" err="1">
                <a:solidFill>
                  <a:schemeClr val="tx1"/>
                </a:solidFill>
              </a:rPr>
              <a:t>suatu</a:t>
            </a:r>
            <a:r>
              <a:rPr lang="en-ID" b="1" dirty="0">
                <a:solidFill>
                  <a:schemeClr val="tx1"/>
                </a:solidFill>
              </a:rPr>
              <a:t> negara yang </a:t>
            </a:r>
            <a:r>
              <a:rPr lang="en-ID" b="1" dirty="0" err="1">
                <a:solidFill>
                  <a:schemeClr val="tx1"/>
                </a:solidFill>
              </a:rPr>
              <a:t>memilih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konstitusi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demokratis</a:t>
            </a:r>
            <a:r>
              <a:rPr lang="en-ID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633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118E2AD-A1DF-893E-AE22-D8F9C5B5F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804" y="364068"/>
            <a:ext cx="8582596" cy="1625599"/>
          </a:xfrm>
        </p:spPr>
        <p:txBody>
          <a:bodyPr/>
          <a:lstStyle/>
          <a:p>
            <a:r>
              <a:rPr lang="en-ID" sz="2000" b="1" dirty="0" err="1">
                <a:solidFill>
                  <a:schemeClr val="accent2"/>
                </a:solidFill>
              </a:rPr>
              <a:t>Memaknai</a:t>
            </a:r>
            <a:r>
              <a:rPr lang="en-ID" sz="2000" b="1" dirty="0">
                <a:solidFill>
                  <a:schemeClr val="accent2"/>
                </a:solidFill>
              </a:rPr>
              <a:t> </a:t>
            </a:r>
            <a:r>
              <a:rPr lang="en-ID" sz="2000" b="1" dirty="0" err="1">
                <a:solidFill>
                  <a:schemeClr val="accent2"/>
                </a:solidFill>
              </a:rPr>
              <a:t>Kehadiran</a:t>
            </a:r>
            <a:r>
              <a:rPr lang="en-ID" sz="2000" b="1" dirty="0">
                <a:solidFill>
                  <a:schemeClr val="accent2"/>
                </a:solidFill>
              </a:rPr>
              <a:t> </a:t>
            </a:r>
            <a:r>
              <a:rPr lang="en-ID" sz="2000" b="1" dirty="0" err="1">
                <a:solidFill>
                  <a:schemeClr val="accent2"/>
                </a:solidFill>
              </a:rPr>
              <a:t>Konstitusi</a:t>
            </a:r>
            <a:endParaRPr lang="en-ID" sz="2000" b="1" dirty="0">
              <a:solidFill>
                <a:schemeClr val="accent2"/>
              </a:solidFill>
            </a:endParaRPr>
          </a:p>
          <a:p>
            <a:r>
              <a:rPr lang="en-ID" b="1" dirty="0" err="1">
                <a:solidFill>
                  <a:schemeClr val="tx1"/>
                </a:solidFill>
              </a:rPr>
              <a:t>Memahami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konstitusi</a:t>
            </a:r>
            <a:r>
              <a:rPr lang="en-ID" b="1" dirty="0">
                <a:solidFill>
                  <a:schemeClr val="tx1"/>
                </a:solidFill>
              </a:rPr>
              <a:t>, </a:t>
            </a:r>
            <a:r>
              <a:rPr lang="en-ID" b="1" dirty="0" err="1">
                <a:solidFill>
                  <a:schemeClr val="tx1"/>
                </a:solidFill>
              </a:rPr>
              <a:t>seharusnya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tidak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sebatas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pengatur</a:t>
            </a:r>
            <a:r>
              <a:rPr lang="en-ID" b="1" dirty="0">
                <a:solidFill>
                  <a:schemeClr val="tx1"/>
                </a:solidFill>
              </a:rPr>
              <a:t> dan </a:t>
            </a:r>
            <a:r>
              <a:rPr lang="en-ID" b="1" dirty="0" err="1">
                <a:solidFill>
                  <a:schemeClr val="tx1"/>
                </a:solidFill>
              </a:rPr>
              <a:t>acuan</a:t>
            </a:r>
            <a:r>
              <a:rPr lang="en-ID" b="1" dirty="0">
                <a:solidFill>
                  <a:schemeClr val="tx1"/>
                </a:solidFill>
              </a:rPr>
              <a:t> negara </a:t>
            </a:r>
            <a:r>
              <a:rPr lang="en-ID" b="1" dirty="0" err="1">
                <a:solidFill>
                  <a:schemeClr val="tx1"/>
                </a:solidFill>
              </a:rPr>
              <a:t>dalam</a:t>
            </a:r>
            <a:endParaRPr lang="en-ID" b="1" dirty="0">
              <a:solidFill>
                <a:schemeClr val="tx1"/>
              </a:solidFill>
            </a:endParaRPr>
          </a:p>
          <a:p>
            <a:r>
              <a:rPr lang="en-ID" b="1" dirty="0" err="1">
                <a:solidFill>
                  <a:schemeClr val="tx1"/>
                </a:solidFill>
              </a:rPr>
              <a:t>menjalankan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roda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pemerintahan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saja</a:t>
            </a:r>
            <a:r>
              <a:rPr lang="en-ID" b="1" dirty="0">
                <a:solidFill>
                  <a:schemeClr val="tx1"/>
                </a:solidFill>
              </a:rPr>
              <a:t>. </a:t>
            </a:r>
            <a:r>
              <a:rPr lang="en-ID" b="1" dirty="0" err="1">
                <a:solidFill>
                  <a:schemeClr val="tx1"/>
                </a:solidFill>
              </a:rPr>
              <a:t>Lebihdari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itu</a:t>
            </a:r>
            <a:r>
              <a:rPr lang="en-ID" b="1" dirty="0">
                <a:solidFill>
                  <a:schemeClr val="tx1"/>
                </a:solidFill>
              </a:rPr>
              <a:t>, </a:t>
            </a:r>
            <a:r>
              <a:rPr lang="en-ID" b="1" dirty="0" err="1">
                <a:solidFill>
                  <a:schemeClr val="tx1"/>
                </a:solidFill>
              </a:rPr>
              <a:t>konstitusi</a:t>
            </a:r>
            <a:r>
              <a:rPr lang="en-ID" b="1" dirty="0">
                <a:solidFill>
                  <a:schemeClr val="tx1"/>
                </a:solidFill>
              </a:rPr>
              <a:t> juga </a:t>
            </a:r>
            <a:r>
              <a:rPr lang="en-ID" b="1" dirty="0" err="1">
                <a:solidFill>
                  <a:schemeClr val="tx1"/>
                </a:solidFill>
              </a:rPr>
              <a:t>mengandung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keinginan</a:t>
            </a:r>
            <a:endParaRPr lang="en-ID" b="1" dirty="0">
              <a:solidFill>
                <a:schemeClr val="tx1"/>
              </a:solidFill>
            </a:endParaRPr>
          </a:p>
          <a:p>
            <a:r>
              <a:rPr lang="en-ID" b="1" dirty="0">
                <a:solidFill>
                  <a:schemeClr val="tx1"/>
                </a:solidFill>
              </a:rPr>
              <a:t>ideal dan </a:t>
            </a:r>
            <a:r>
              <a:rPr lang="en-ID" b="1" dirty="0" err="1">
                <a:solidFill>
                  <a:schemeClr val="tx1"/>
                </a:solidFill>
              </a:rPr>
              <a:t>cita-cita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luhur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rakyat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sebagai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warga</a:t>
            </a:r>
            <a:r>
              <a:rPr lang="en-ID" b="1" dirty="0">
                <a:solidFill>
                  <a:schemeClr val="tx1"/>
                </a:solidFill>
              </a:rPr>
              <a:t> negara.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E62A34D4-6454-EF6F-DCB3-F842CE1FEBB7}"/>
              </a:ext>
            </a:extLst>
          </p:cNvPr>
          <p:cNvSpPr txBox="1">
            <a:spLocks/>
          </p:cNvSpPr>
          <p:nvPr/>
        </p:nvSpPr>
        <p:spPr>
          <a:xfrm>
            <a:off x="331501" y="2087034"/>
            <a:ext cx="8480997" cy="255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Kaku Gothic New"/>
              <a:buNone/>
              <a:defRPr sz="1600" b="0" i="0" u="none" strike="noStrike" cap="none">
                <a:solidFill>
                  <a:schemeClr val="lt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Kaku Gothic New"/>
              <a:buNone/>
              <a:defRPr sz="28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Kaku Gothic New"/>
              <a:buNone/>
              <a:defRPr sz="28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Kaku Gothic New"/>
              <a:buNone/>
              <a:defRPr sz="28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Kaku Gothic New"/>
              <a:buNone/>
              <a:defRPr sz="28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Kaku Gothic New"/>
              <a:buNone/>
              <a:defRPr sz="28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Kaku Gothic New"/>
              <a:buNone/>
              <a:defRPr sz="28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Kaku Gothic New"/>
              <a:buNone/>
              <a:defRPr sz="28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Kaku Gothic New"/>
              <a:buNone/>
              <a:defRPr sz="28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r>
              <a:rPr lang="en-ID" sz="2000" b="1" dirty="0" err="1">
                <a:solidFill>
                  <a:schemeClr val="accent2"/>
                </a:solidFill>
              </a:rPr>
              <a:t>Memahami</a:t>
            </a:r>
            <a:r>
              <a:rPr lang="en-ID" sz="2000" b="1" dirty="0">
                <a:solidFill>
                  <a:schemeClr val="accent2"/>
                </a:solidFill>
              </a:rPr>
              <a:t> </a:t>
            </a:r>
            <a:r>
              <a:rPr lang="en-ID" sz="2000" b="1" dirty="0" err="1">
                <a:solidFill>
                  <a:schemeClr val="accent2"/>
                </a:solidFill>
              </a:rPr>
              <a:t>Konstitusi</a:t>
            </a:r>
            <a:r>
              <a:rPr lang="en-ID" sz="2000" b="1" dirty="0">
                <a:solidFill>
                  <a:schemeClr val="accent2"/>
                </a:solidFill>
              </a:rPr>
              <a:t> </a:t>
            </a:r>
            <a:r>
              <a:rPr lang="en-ID" sz="2000" b="1" dirty="0" err="1">
                <a:solidFill>
                  <a:schemeClr val="accent2"/>
                </a:solidFill>
              </a:rPr>
              <a:t>bagi</a:t>
            </a:r>
            <a:r>
              <a:rPr lang="en-ID" sz="2000" b="1" dirty="0">
                <a:solidFill>
                  <a:schemeClr val="accent2"/>
                </a:solidFill>
              </a:rPr>
              <a:t> </a:t>
            </a:r>
            <a:r>
              <a:rPr lang="en-ID" sz="2000" b="1" dirty="0" err="1">
                <a:solidFill>
                  <a:schemeClr val="accent2"/>
                </a:solidFill>
              </a:rPr>
              <a:t>Sebuah</a:t>
            </a:r>
            <a:r>
              <a:rPr lang="en-ID" sz="2000" b="1" dirty="0">
                <a:solidFill>
                  <a:schemeClr val="accent2"/>
                </a:solidFill>
              </a:rPr>
              <a:t> Negara</a:t>
            </a:r>
          </a:p>
          <a:p>
            <a:r>
              <a:rPr lang="en-ID" b="1" dirty="0" err="1">
                <a:solidFill>
                  <a:schemeClr val="tx1"/>
                </a:solidFill>
              </a:rPr>
              <a:t>Konstitusi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sebuah</a:t>
            </a:r>
            <a:r>
              <a:rPr lang="en-ID" b="1" dirty="0">
                <a:solidFill>
                  <a:schemeClr val="tx1"/>
                </a:solidFill>
              </a:rPr>
              <a:t> negara </a:t>
            </a:r>
            <a:r>
              <a:rPr lang="en-ID" b="1" dirty="0" err="1">
                <a:solidFill>
                  <a:schemeClr val="tx1"/>
                </a:solidFill>
              </a:rPr>
              <a:t>merupakan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hukum</a:t>
            </a:r>
            <a:r>
              <a:rPr lang="en-ID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tertinggi</a:t>
            </a:r>
            <a:r>
              <a:rPr lang="en-ID" b="1" dirty="0">
                <a:solidFill>
                  <a:schemeClr val="tx1"/>
                </a:solidFill>
              </a:rPr>
              <a:t>, </a:t>
            </a:r>
            <a:r>
              <a:rPr lang="en-ID" b="1" dirty="0" err="1">
                <a:solidFill>
                  <a:schemeClr val="tx1"/>
                </a:solidFill>
              </a:rPr>
              <a:t>memuat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hal-hal</a:t>
            </a:r>
            <a:r>
              <a:rPr lang="en-ID" b="1" dirty="0">
                <a:solidFill>
                  <a:schemeClr val="tx1"/>
                </a:solidFill>
              </a:rPr>
              <a:t> yang </a:t>
            </a:r>
            <a:r>
              <a:rPr lang="en-ID" b="1" dirty="0" err="1">
                <a:solidFill>
                  <a:schemeClr val="tx1"/>
                </a:solidFill>
              </a:rPr>
              <a:t>berkaitan</a:t>
            </a:r>
            <a:endParaRPr lang="en-ID" b="1" dirty="0">
              <a:solidFill>
                <a:schemeClr val="tx1"/>
              </a:solidFill>
            </a:endParaRPr>
          </a:p>
          <a:p>
            <a:r>
              <a:rPr lang="en-ID" b="1" dirty="0" err="1">
                <a:solidFill>
                  <a:schemeClr val="tx1"/>
                </a:solidFill>
              </a:rPr>
              <a:t>dengan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penyelenggaraan</a:t>
            </a:r>
            <a:r>
              <a:rPr lang="en-ID" b="1" dirty="0">
                <a:solidFill>
                  <a:schemeClr val="tx1"/>
                </a:solidFill>
              </a:rPr>
              <a:t> negara dan </a:t>
            </a:r>
            <a:r>
              <a:rPr lang="en-ID" b="1" dirty="0" err="1">
                <a:solidFill>
                  <a:schemeClr val="tx1"/>
                </a:solidFill>
              </a:rPr>
              <a:t>pelaksanaan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kekuasaan</a:t>
            </a:r>
            <a:r>
              <a:rPr lang="en-ID" b="1" dirty="0">
                <a:solidFill>
                  <a:schemeClr val="tx1"/>
                </a:solidFill>
              </a:rPr>
              <a:t>. </a:t>
            </a:r>
            <a:r>
              <a:rPr lang="en-ID" b="1" dirty="0" err="1">
                <a:solidFill>
                  <a:schemeClr val="tx1"/>
                </a:solidFill>
              </a:rPr>
              <a:t>Karenanya</a:t>
            </a:r>
            <a:r>
              <a:rPr lang="en-ID" b="1" dirty="0">
                <a:solidFill>
                  <a:schemeClr val="tx1"/>
                </a:solidFill>
              </a:rPr>
              <a:t>, </a:t>
            </a:r>
            <a:r>
              <a:rPr lang="en-ID" b="1" dirty="0" err="1">
                <a:solidFill>
                  <a:schemeClr val="tx1"/>
                </a:solidFill>
              </a:rPr>
              <a:t>konstitusi</a:t>
            </a:r>
            <a:endParaRPr lang="en-ID" b="1" dirty="0">
              <a:solidFill>
                <a:schemeClr val="tx1"/>
              </a:solidFill>
            </a:endParaRPr>
          </a:p>
          <a:p>
            <a:r>
              <a:rPr lang="en-ID" b="1" dirty="0" err="1">
                <a:solidFill>
                  <a:schemeClr val="tx1"/>
                </a:solidFill>
              </a:rPr>
              <a:t>diharuskan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mengandung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sifat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adil</a:t>
            </a:r>
            <a:r>
              <a:rPr lang="en-ID" b="1" dirty="0">
                <a:solidFill>
                  <a:schemeClr val="tx1"/>
                </a:solidFill>
              </a:rPr>
              <a:t> dan </a:t>
            </a:r>
            <a:r>
              <a:rPr lang="en-ID" b="1" i="1" dirty="0">
                <a:solidFill>
                  <a:schemeClr val="tx1"/>
                </a:solidFill>
              </a:rPr>
              <a:t>compatible </a:t>
            </a:r>
            <a:r>
              <a:rPr lang="en-ID" b="1" dirty="0" err="1">
                <a:solidFill>
                  <a:schemeClr val="tx1"/>
                </a:solidFill>
              </a:rPr>
              <a:t>dibandingkan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produk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lainnya</a:t>
            </a:r>
            <a:r>
              <a:rPr lang="en-ID" b="1" dirty="0">
                <a:solidFill>
                  <a:schemeClr val="tx1"/>
                </a:solidFill>
              </a:rPr>
              <a:t>.</a:t>
            </a:r>
          </a:p>
          <a:p>
            <a:endParaRPr lang="en-ID" b="1" dirty="0">
              <a:solidFill>
                <a:schemeClr val="tx1"/>
              </a:solidFill>
            </a:endParaRPr>
          </a:p>
          <a:p>
            <a:endParaRPr lang="en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5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118E2AD-A1DF-893E-AE22-D8F9C5B5F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599" y="387351"/>
            <a:ext cx="8593667" cy="4368798"/>
          </a:xfrm>
        </p:spPr>
        <p:txBody>
          <a:bodyPr/>
          <a:lstStyle/>
          <a:p>
            <a:r>
              <a:rPr lang="en-US" sz="2000" b="1" dirty="0" err="1">
                <a:solidFill>
                  <a:schemeClr val="accent2"/>
                </a:solidFill>
              </a:rPr>
              <a:t>Bagaimana</a:t>
            </a:r>
            <a:r>
              <a:rPr lang="en-US" sz="2000" b="1" dirty="0">
                <a:solidFill>
                  <a:schemeClr val="accent2"/>
                </a:solidFill>
              </a:rPr>
              <a:t> Peran </a:t>
            </a:r>
            <a:r>
              <a:rPr lang="en-US" sz="2000" b="1" dirty="0" err="1">
                <a:solidFill>
                  <a:schemeClr val="accent2"/>
                </a:solidFill>
              </a:rPr>
              <a:t>Konstitusi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dalam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Mewujudkan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Kehidupan</a:t>
            </a:r>
            <a:r>
              <a:rPr lang="en-US" sz="2000" b="1" dirty="0">
                <a:solidFill>
                  <a:schemeClr val="accent2"/>
                </a:solidFill>
              </a:rPr>
              <a:t> yang</a:t>
            </a:r>
          </a:p>
          <a:p>
            <a:r>
              <a:rPr lang="en-US" sz="2000" b="1" dirty="0" err="1">
                <a:solidFill>
                  <a:schemeClr val="accent2"/>
                </a:solidFill>
              </a:rPr>
              <a:t>Demokratis</a:t>
            </a:r>
            <a:r>
              <a:rPr lang="en-US" sz="2000" b="1" dirty="0">
                <a:solidFill>
                  <a:schemeClr val="accent2"/>
                </a:solidFill>
              </a:rPr>
              <a:t> ?</a:t>
            </a:r>
          </a:p>
          <a:p>
            <a:endParaRPr lang="en-US" sz="2000" b="1" dirty="0">
              <a:solidFill>
                <a:schemeClr val="accent2"/>
              </a:solidFill>
            </a:endParaRPr>
          </a:p>
          <a:p>
            <a:r>
              <a:rPr lang="en-ID" b="1" dirty="0">
                <a:solidFill>
                  <a:schemeClr val="tx1"/>
                </a:solidFill>
              </a:rPr>
              <a:t>Indonesia </a:t>
            </a:r>
            <a:r>
              <a:rPr lang="en-ID" b="1" dirty="0" err="1">
                <a:solidFill>
                  <a:schemeClr val="tx1"/>
                </a:solidFill>
              </a:rPr>
              <a:t>sebagai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penganut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demokrasi</a:t>
            </a:r>
            <a:r>
              <a:rPr lang="en-ID" b="1" dirty="0">
                <a:solidFill>
                  <a:schemeClr val="tx1"/>
                </a:solidFill>
              </a:rPr>
              <a:t>, </a:t>
            </a:r>
            <a:r>
              <a:rPr lang="en-ID" b="1" dirty="0" err="1">
                <a:solidFill>
                  <a:schemeClr val="tx1"/>
                </a:solidFill>
              </a:rPr>
              <a:t>tidak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mungkin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bisa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menjalankan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penyelenggaraan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</a:p>
          <a:p>
            <a:r>
              <a:rPr lang="en-ID" b="1" dirty="0" err="1">
                <a:solidFill>
                  <a:schemeClr val="tx1"/>
                </a:solidFill>
              </a:rPr>
              <a:t>pemerintahan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dengan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baik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tanpa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adanya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konstitusi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sebagai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petunjuk</a:t>
            </a:r>
            <a:r>
              <a:rPr lang="en-ID" b="1" dirty="0">
                <a:solidFill>
                  <a:schemeClr val="tx1"/>
                </a:solidFill>
              </a:rPr>
              <a:t>/</a:t>
            </a:r>
            <a:r>
              <a:rPr lang="en-ID" b="1" dirty="0" err="1">
                <a:solidFill>
                  <a:schemeClr val="tx1"/>
                </a:solidFill>
              </a:rPr>
              <a:t>dasar</a:t>
            </a:r>
            <a:r>
              <a:rPr lang="en-ID" b="1" dirty="0">
                <a:solidFill>
                  <a:schemeClr val="tx1"/>
                </a:solidFill>
              </a:rPr>
              <a:t>. </a:t>
            </a:r>
          </a:p>
          <a:p>
            <a:endParaRPr lang="en-ID" b="1" dirty="0">
              <a:solidFill>
                <a:schemeClr val="tx1"/>
              </a:solidFill>
            </a:endParaRPr>
          </a:p>
          <a:p>
            <a:r>
              <a:rPr lang="en-ID" b="1" dirty="0">
                <a:solidFill>
                  <a:schemeClr val="tx1"/>
                </a:solidFill>
              </a:rPr>
              <a:t>Negara yang </a:t>
            </a:r>
            <a:r>
              <a:rPr lang="en-ID" b="1" dirty="0" err="1">
                <a:solidFill>
                  <a:schemeClr val="tx1"/>
                </a:solidFill>
              </a:rPr>
              <a:t>berdaulat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atas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konstitusi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dengan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sendirinya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akan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menjadi</a:t>
            </a:r>
            <a:r>
              <a:rPr lang="en-ID" b="1" dirty="0">
                <a:solidFill>
                  <a:schemeClr val="tx1"/>
                </a:solidFill>
              </a:rPr>
              <a:t> negara </a:t>
            </a:r>
          </a:p>
          <a:p>
            <a:r>
              <a:rPr lang="en-ID" b="1" dirty="0" err="1">
                <a:solidFill>
                  <a:schemeClr val="tx1"/>
                </a:solidFill>
              </a:rPr>
              <a:t>konstitusionalis</a:t>
            </a:r>
            <a:r>
              <a:rPr lang="en-ID" b="1" dirty="0">
                <a:solidFill>
                  <a:schemeClr val="tx1"/>
                </a:solidFill>
              </a:rPr>
              <a:t>. </a:t>
            </a:r>
          </a:p>
          <a:p>
            <a:endParaRPr lang="en-ID" b="1" dirty="0">
              <a:solidFill>
                <a:schemeClr val="tx1"/>
              </a:solidFill>
            </a:endParaRPr>
          </a:p>
          <a:p>
            <a:r>
              <a:rPr lang="en-ID" b="1" dirty="0" err="1">
                <a:solidFill>
                  <a:schemeClr val="tx1"/>
                </a:solidFill>
              </a:rPr>
              <a:t>Dalam</a:t>
            </a:r>
            <a:r>
              <a:rPr lang="en-ID" b="1" dirty="0">
                <a:solidFill>
                  <a:schemeClr val="tx1"/>
                </a:solidFill>
              </a:rPr>
              <a:t> negara </a:t>
            </a:r>
            <a:r>
              <a:rPr lang="en-ID" b="1" dirty="0" err="1">
                <a:solidFill>
                  <a:schemeClr val="tx1"/>
                </a:solidFill>
              </a:rPr>
              <a:t>demokrasi</a:t>
            </a:r>
            <a:r>
              <a:rPr lang="en-ID" b="1" dirty="0">
                <a:solidFill>
                  <a:schemeClr val="tx1"/>
                </a:solidFill>
              </a:rPr>
              <a:t>, </a:t>
            </a:r>
            <a:r>
              <a:rPr lang="en-ID" b="1" dirty="0" err="1">
                <a:solidFill>
                  <a:schemeClr val="tx1"/>
                </a:solidFill>
              </a:rPr>
              <a:t>berlaku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asas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bentuk</a:t>
            </a:r>
            <a:r>
              <a:rPr lang="en-ID" b="1" dirty="0">
                <a:solidFill>
                  <a:schemeClr val="tx1"/>
                </a:solidFill>
              </a:rPr>
              <a:t> negara (</a:t>
            </a:r>
            <a:r>
              <a:rPr lang="en-ID" b="1" i="1" dirty="0" err="1">
                <a:solidFill>
                  <a:schemeClr val="tx1"/>
                </a:solidFill>
              </a:rPr>
              <a:t>principe</a:t>
            </a:r>
            <a:r>
              <a:rPr lang="en-ID" b="1" i="1" dirty="0">
                <a:solidFill>
                  <a:schemeClr val="tx1"/>
                </a:solidFill>
              </a:rPr>
              <a:t> van </a:t>
            </a:r>
            <a:r>
              <a:rPr lang="en-ID" b="1" i="1" dirty="0" err="1">
                <a:solidFill>
                  <a:schemeClr val="tx1"/>
                </a:solidFill>
              </a:rPr>
              <a:t>staatvorm</a:t>
            </a:r>
            <a:r>
              <a:rPr lang="en-ID" b="1" dirty="0">
                <a:solidFill>
                  <a:schemeClr val="tx1"/>
                </a:solidFill>
              </a:rPr>
              <a:t>) </a:t>
            </a:r>
            <a:r>
              <a:rPr lang="en-ID" b="1" dirty="0" err="1">
                <a:solidFill>
                  <a:schemeClr val="tx1"/>
                </a:solidFill>
              </a:rPr>
              <a:t>meliputi</a:t>
            </a:r>
            <a:endParaRPr lang="en-ID" b="1" dirty="0">
              <a:solidFill>
                <a:schemeClr val="tx1"/>
              </a:solidFill>
            </a:endParaRPr>
          </a:p>
          <a:p>
            <a:r>
              <a:rPr lang="en-ID" b="1" dirty="0" err="1">
                <a:solidFill>
                  <a:schemeClr val="tx1"/>
                </a:solidFill>
              </a:rPr>
              <a:t>prinsip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i="1" dirty="0" err="1">
                <a:solidFill>
                  <a:schemeClr val="tx1"/>
                </a:solidFill>
              </a:rPr>
              <a:t>identiteit</a:t>
            </a:r>
            <a:r>
              <a:rPr lang="en-ID" b="1" dirty="0">
                <a:solidFill>
                  <a:schemeClr val="tx1"/>
                </a:solidFill>
              </a:rPr>
              <a:t> (</a:t>
            </a:r>
            <a:r>
              <a:rPr lang="en-ID" b="1" dirty="0" err="1">
                <a:solidFill>
                  <a:schemeClr val="tx1"/>
                </a:solidFill>
              </a:rPr>
              <a:t>kesamaan</a:t>
            </a:r>
            <a:r>
              <a:rPr lang="en-ID" b="1" dirty="0">
                <a:solidFill>
                  <a:schemeClr val="tx1"/>
                </a:solidFill>
              </a:rPr>
              <a:t>) dan </a:t>
            </a:r>
            <a:r>
              <a:rPr lang="en-ID" b="1" i="1" dirty="0" err="1">
                <a:solidFill>
                  <a:schemeClr val="tx1"/>
                </a:solidFill>
              </a:rPr>
              <a:t>representatie</a:t>
            </a:r>
            <a:r>
              <a:rPr lang="en-ID" b="1" i="1" dirty="0">
                <a:solidFill>
                  <a:schemeClr val="tx1"/>
                </a:solidFill>
              </a:rPr>
              <a:t> </a:t>
            </a:r>
            <a:r>
              <a:rPr lang="en-ID" b="1" dirty="0">
                <a:solidFill>
                  <a:schemeClr val="tx1"/>
                </a:solidFill>
              </a:rPr>
              <a:t>(</a:t>
            </a:r>
            <a:r>
              <a:rPr lang="en-ID" b="1" dirty="0" err="1">
                <a:solidFill>
                  <a:schemeClr val="tx1"/>
                </a:solidFill>
              </a:rPr>
              <a:t>keterwakilan</a:t>
            </a:r>
            <a:r>
              <a:rPr lang="en-ID" b="1" dirty="0">
                <a:solidFill>
                  <a:schemeClr val="tx1"/>
                </a:solidFill>
              </a:rPr>
              <a:t>). </a:t>
            </a:r>
          </a:p>
          <a:p>
            <a:endParaRPr lang="en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01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"/>
          <p:cNvSpPr/>
          <p:nvPr/>
        </p:nvSpPr>
        <p:spPr>
          <a:xfrm>
            <a:off x="3810294" y="1370698"/>
            <a:ext cx="1653900" cy="930000"/>
          </a:xfrm>
          <a:prstGeom prst="ellipse">
            <a:avLst/>
          </a:prstGeom>
          <a:solidFill>
            <a:srgbClr val="BF7C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Google Shape;321;p35"/>
          <p:cNvSpPr txBox="1">
            <a:spLocks noGrp="1"/>
          </p:cNvSpPr>
          <p:nvPr>
            <p:ph type="title"/>
          </p:nvPr>
        </p:nvSpPr>
        <p:spPr>
          <a:xfrm>
            <a:off x="558800" y="2652250"/>
            <a:ext cx="8051800" cy="7956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/>
              <a:t>PENGERTIAN BATANG TUBUH UUD 1945</a:t>
            </a:r>
          </a:p>
        </p:txBody>
      </p:sp>
      <p:sp>
        <p:nvSpPr>
          <p:cNvPr id="322" name="Google Shape;322;p35"/>
          <p:cNvSpPr txBox="1">
            <a:spLocks noGrp="1"/>
          </p:cNvSpPr>
          <p:nvPr>
            <p:ph type="title" idx="2"/>
          </p:nvPr>
        </p:nvSpPr>
        <p:spPr>
          <a:xfrm>
            <a:off x="4187694" y="1513701"/>
            <a:ext cx="899100" cy="6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324" name="Google Shape;324;p35"/>
          <p:cNvSpPr/>
          <p:nvPr/>
        </p:nvSpPr>
        <p:spPr>
          <a:xfrm>
            <a:off x="5269771" y="1513701"/>
            <a:ext cx="229551" cy="273877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5"/>
          <p:cNvSpPr/>
          <p:nvPr/>
        </p:nvSpPr>
        <p:spPr>
          <a:xfrm>
            <a:off x="3555324" y="1003827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4" y="1285"/>
                </a:lnTo>
                <a:lnTo>
                  <a:pt x="0" y="1970"/>
                </a:lnTo>
                <a:lnTo>
                  <a:pt x="1084" y="2597"/>
                </a:lnTo>
                <a:lnTo>
                  <a:pt x="1655" y="3881"/>
                </a:lnTo>
                <a:lnTo>
                  <a:pt x="2254" y="2597"/>
                </a:lnTo>
                <a:lnTo>
                  <a:pt x="3281" y="1970"/>
                </a:lnTo>
                <a:lnTo>
                  <a:pt x="2254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5"/>
          <p:cNvSpPr/>
          <p:nvPr/>
        </p:nvSpPr>
        <p:spPr>
          <a:xfrm>
            <a:off x="6947966" y="2007267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6"/>
                </a:lnTo>
                <a:lnTo>
                  <a:pt x="3938" y="4594"/>
                </a:lnTo>
                <a:lnTo>
                  <a:pt x="5792" y="3424"/>
                </a:lnTo>
                <a:lnTo>
                  <a:pt x="3938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5"/>
          <p:cNvSpPr/>
          <p:nvPr/>
        </p:nvSpPr>
        <p:spPr>
          <a:xfrm>
            <a:off x="7517554" y="1243413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96" y="1"/>
                </a:moveTo>
                <a:lnTo>
                  <a:pt x="2312" y="2854"/>
                </a:lnTo>
                <a:lnTo>
                  <a:pt x="1" y="4252"/>
                </a:lnTo>
                <a:lnTo>
                  <a:pt x="2312" y="5679"/>
                </a:lnTo>
                <a:lnTo>
                  <a:pt x="3596" y="8532"/>
                </a:lnTo>
                <a:lnTo>
                  <a:pt x="4851" y="5679"/>
                </a:lnTo>
                <a:lnTo>
                  <a:pt x="7162" y="4252"/>
                </a:lnTo>
                <a:lnTo>
                  <a:pt x="4851" y="2854"/>
                </a:lnTo>
                <a:lnTo>
                  <a:pt x="359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1121453" y="1189107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283" y="2853"/>
                </a:lnTo>
                <a:lnTo>
                  <a:pt x="1" y="4280"/>
                </a:lnTo>
                <a:lnTo>
                  <a:pt x="2283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2" y="4280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5"/>
          <p:cNvSpPr/>
          <p:nvPr/>
        </p:nvSpPr>
        <p:spPr>
          <a:xfrm>
            <a:off x="2299726" y="1597073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656" y="0"/>
                </a:moveTo>
                <a:lnTo>
                  <a:pt x="1028" y="1313"/>
                </a:lnTo>
                <a:lnTo>
                  <a:pt x="1" y="1940"/>
                </a:lnTo>
                <a:lnTo>
                  <a:pt x="1028" y="2597"/>
                </a:lnTo>
                <a:lnTo>
                  <a:pt x="1656" y="3881"/>
                </a:lnTo>
                <a:lnTo>
                  <a:pt x="2226" y="2597"/>
                </a:lnTo>
                <a:lnTo>
                  <a:pt x="3253" y="1940"/>
                </a:lnTo>
                <a:lnTo>
                  <a:pt x="2226" y="1313"/>
                </a:lnTo>
                <a:lnTo>
                  <a:pt x="1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5"/>
          <p:cNvSpPr/>
          <p:nvPr/>
        </p:nvSpPr>
        <p:spPr>
          <a:xfrm>
            <a:off x="1344363" y="1904269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911" y="0"/>
                </a:moveTo>
                <a:lnTo>
                  <a:pt x="1883" y="2283"/>
                </a:lnTo>
                <a:lnTo>
                  <a:pt x="0" y="3424"/>
                </a:lnTo>
                <a:lnTo>
                  <a:pt x="1883" y="4566"/>
                </a:lnTo>
                <a:lnTo>
                  <a:pt x="2911" y="6877"/>
                </a:lnTo>
                <a:lnTo>
                  <a:pt x="3938" y="4566"/>
                </a:lnTo>
                <a:lnTo>
                  <a:pt x="5792" y="3424"/>
                </a:lnTo>
                <a:lnTo>
                  <a:pt x="3938" y="2283"/>
                </a:lnTo>
                <a:lnTo>
                  <a:pt x="29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5"/>
          <p:cNvSpPr/>
          <p:nvPr/>
        </p:nvSpPr>
        <p:spPr>
          <a:xfrm>
            <a:off x="5086788" y="549519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312" y="2853"/>
                </a:lnTo>
                <a:lnTo>
                  <a:pt x="1" y="4251"/>
                </a:lnTo>
                <a:lnTo>
                  <a:pt x="2312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3" y="4251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5"/>
          <p:cNvSpPr/>
          <p:nvPr/>
        </p:nvSpPr>
        <p:spPr>
          <a:xfrm>
            <a:off x="6394566" y="792882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598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8"/>
                </a:lnTo>
                <a:lnTo>
                  <a:pt x="1598" y="3881"/>
                </a:lnTo>
                <a:lnTo>
                  <a:pt x="2197" y="2568"/>
                </a:lnTo>
                <a:lnTo>
                  <a:pt x="3253" y="1912"/>
                </a:lnTo>
                <a:lnTo>
                  <a:pt x="2197" y="1285"/>
                </a:lnTo>
                <a:lnTo>
                  <a:pt x="159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5"/>
          <p:cNvSpPr/>
          <p:nvPr/>
        </p:nvSpPr>
        <p:spPr>
          <a:xfrm>
            <a:off x="5855826" y="1371787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9"/>
                </a:lnTo>
                <a:lnTo>
                  <a:pt x="1655" y="3881"/>
                </a:lnTo>
                <a:lnTo>
                  <a:pt x="2226" y="2569"/>
                </a:lnTo>
                <a:lnTo>
                  <a:pt x="3282" y="1912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5"/>
          <p:cNvSpPr/>
          <p:nvPr/>
        </p:nvSpPr>
        <p:spPr>
          <a:xfrm>
            <a:off x="4416833" y="2269695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5"/>
          <p:cNvSpPr/>
          <p:nvPr/>
        </p:nvSpPr>
        <p:spPr>
          <a:xfrm>
            <a:off x="2999407" y="2108023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5" y="1285"/>
                </a:lnTo>
                <a:lnTo>
                  <a:pt x="1" y="1941"/>
                </a:lnTo>
                <a:lnTo>
                  <a:pt x="1085" y="2597"/>
                </a:lnTo>
                <a:lnTo>
                  <a:pt x="1655" y="3881"/>
                </a:lnTo>
                <a:lnTo>
                  <a:pt x="2226" y="2597"/>
                </a:lnTo>
                <a:lnTo>
                  <a:pt x="3282" y="1941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18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40"/>
          <p:cNvGrpSpPr/>
          <p:nvPr/>
        </p:nvGrpSpPr>
        <p:grpSpPr>
          <a:xfrm>
            <a:off x="6981552" y="2620433"/>
            <a:ext cx="1877988" cy="2268297"/>
            <a:chOff x="6985534" y="2396529"/>
            <a:chExt cx="1877988" cy="2268297"/>
          </a:xfrm>
        </p:grpSpPr>
        <p:sp>
          <p:nvSpPr>
            <p:cNvPr id="597" name="Google Shape;597;p40"/>
            <p:cNvSpPr/>
            <p:nvPr/>
          </p:nvSpPr>
          <p:spPr>
            <a:xfrm>
              <a:off x="8518991" y="3148128"/>
              <a:ext cx="250815" cy="262935"/>
            </a:xfrm>
            <a:custGeom>
              <a:avLst/>
              <a:gdLst/>
              <a:ahLst/>
              <a:cxnLst/>
              <a:rect l="l" t="t" r="r" b="b"/>
              <a:pathLst>
                <a:path w="3249" h="3406" extrusionOk="0">
                  <a:moveTo>
                    <a:pt x="769" y="1"/>
                  </a:moveTo>
                  <a:lnTo>
                    <a:pt x="0" y="2699"/>
                  </a:lnTo>
                  <a:lnTo>
                    <a:pt x="2454" y="3406"/>
                  </a:lnTo>
                  <a:cubicBezTo>
                    <a:pt x="3249" y="629"/>
                    <a:pt x="769" y="1"/>
                    <a:pt x="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7177602" y="2916071"/>
              <a:ext cx="1400749" cy="1748755"/>
            </a:xfrm>
            <a:custGeom>
              <a:avLst/>
              <a:gdLst/>
              <a:ahLst/>
              <a:cxnLst/>
              <a:rect l="l" t="t" r="r" b="b"/>
              <a:pathLst>
                <a:path w="18145" h="22653" extrusionOk="0">
                  <a:moveTo>
                    <a:pt x="7253" y="1"/>
                  </a:moveTo>
                  <a:cubicBezTo>
                    <a:pt x="5239" y="1"/>
                    <a:pt x="4890" y="2116"/>
                    <a:pt x="4890" y="2116"/>
                  </a:cubicBezTo>
                  <a:lnTo>
                    <a:pt x="1" y="19055"/>
                  </a:lnTo>
                  <a:lnTo>
                    <a:pt x="12487" y="22653"/>
                  </a:lnTo>
                  <a:lnTo>
                    <a:pt x="18145" y="3007"/>
                  </a:lnTo>
                  <a:lnTo>
                    <a:pt x="8121" y="116"/>
                  </a:lnTo>
                  <a:cubicBezTo>
                    <a:pt x="7802" y="36"/>
                    <a:pt x="7513" y="1"/>
                    <a:pt x="7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6985534" y="4123524"/>
              <a:ext cx="1151324" cy="539997"/>
            </a:xfrm>
            <a:custGeom>
              <a:avLst/>
              <a:gdLst/>
              <a:ahLst/>
              <a:cxnLst/>
              <a:rect l="l" t="t" r="r" b="b"/>
              <a:pathLst>
                <a:path w="14914" h="6995" extrusionOk="0">
                  <a:moveTo>
                    <a:pt x="803" y="0"/>
                  </a:moveTo>
                  <a:lnTo>
                    <a:pt x="803" y="0"/>
                  </a:lnTo>
                  <a:cubicBezTo>
                    <a:pt x="0" y="2794"/>
                    <a:pt x="2489" y="3406"/>
                    <a:pt x="2489" y="3406"/>
                  </a:cubicBezTo>
                  <a:lnTo>
                    <a:pt x="14914" y="6994"/>
                  </a:lnTo>
                  <a:cubicBezTo>
                    <a:pt x="14564" y="6881"/>
                    <a:pt x="12556" y="6156"/>
                    <a:pt x="13290" y="3598"/>
                  </a:cubicBezTo>
                  <a:lnTo>
                    <a:pt x="3257" y="707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7829460" y="3167042"/>
              <a:ext cx="221171" cy="175933"/>
            </a:xfrm>
            <a:custGeom>
              <a:avLst/>
              <a:gdLst/>
              <a:ahLst/>
              <a:cxnLst/>
              <a:rect l="l" t="t" r="r" b="b"/>
              <a:pathLst>
                <a:path w="2865" h="2279" extrusionOk="0">
                  <a:moveTo>
                    <a:pt x="2305" y="0"/>
                  </a:moveTo>
                  <a:lnTo>
                    <a:pt x="0" y="1275"/>
                  </a:lnTo>
                  <a:lnTo>
                    <a:pt x="646" y="1572"/>
                  </a:lnTo>
                  <a:lnTo>
                    <a:pt x="559" y="2279"/>
                  </a:lnTo>
                  <a:lnTo>
                    <a:pt x="2864" y="1004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7987175" y="3183871"/>
              <a:ext cx="175316" cy="219781"/>
            </a:xfrm>
            <a:custGeom>
              <a:avLst/>
              <a:gdLst/>
              <a:ahLst/>
              <a:cxnLst/>
              <a:rect l="l" t="t" r="r" b="b"/>
              <a:pathLst>
                <a:path w="2271" h="2847" extrusionOk="0">
                  <a:moveTo>
                    <a:pt x="996" y="0"/>
                  </a:moveTo>
                  <a:lnTo>
                    <a:pt x="0" y="542"/>
                  </a:lnTo>
                  <a:lnTo>
                    <a:pt x="1266" y="2847"/>
                  </a:lnTo>
                  <a:lnTo>
                    <a:pt x="1563" y="2201"/>
                  </a:lnTo>
                  <a:lnTo>
                    <a:pt x="2270" y="2305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7903570" y="3088145"/>
              <a:ext cx="244793" cy="244098"/>
            </a:xfrm>
            <a:custGeom>
              <a:avLst/>
              <a:gdLst/>
              <a:ahLst/>
              <a:cxnLst/>
              <a:rect l="l" t="t" r="r" b="b"/>
              <a:pathLst>
                <a:path w="3171" h="3162" extrusionOk="0">
                  <a:moveTo>
                    <a:pt x="1669" y="0"/>
                  </a:moveTo>
                  <a:cubicBezTo>
                    <a:pt x="1559" y="0"/>
                    <a:pt x="1456" y="176"/>
                    <a:pt x="1354" y="201"/>
                  </a:cubicBezTo>
                  <a:cubicBezTo>
                    <a:pt x="1347" y="202"/>
                    <a:pt x="1340" y="203"/>
                    <a:pt x="1333" y="203"/>
                  </a:cubicBezTo>
                  <a:cubicBezTo>
                    <a:pt x="1238" y="203"/>
                    <a:pt x="1119" y="114"/>
                    <a:pt x="1030" y="114"/>
                  </a:cubicBezTo>
                  <a:cubicBezTo>
                    <a:pt x="1015" y="114"/>
                    <a:pt x="1000" y="117"/>
                    <a:pt x="987" y="123"/>
                  </a:cubicBezTo>
                  <a:cubicBezTo>
                    <a:pt x="874" y="166"/>
                    <a:pt x="865" y="376"/>
                    <a:pt x="778" y="437"/>
                  </a:cubicBezTo>
                  <a:cubicBezTo>
                    <a:pt x="682" y="507"/>
                    <a:pt x="481" y="437"/>
                    <a:pt x="402" y="524"/>
                  </a:cubicBezTo>
                  <a:cubicBezTo>
                    <a:pt x="341" y="603"/>
                    <a:pt x="420" y="804"/>
                    <a:pt x="359" y="900"/>
                  </a:cubicBezTo>
                  <a:cubicBezTo>
                    <a:pt x="306" y="996"/>
                    <a:pt x="97" y="1031"/>
                    <a:pt x="70" y="1136"/>
                  </a:cubicBezTo>
                  <a:cubicBezTo>
                    <a:pt x="35" y="1249"/>
                    <a:pt x="201" y="1389"/>
                    <a:pt x="184" y="1502"/>
                  </a:cubicBezTo>
                  <a:cubicBezTo>
                    <a:pt x="175" y="1607"/>
                    <a:pt x="1" y="1729"/>
                    <a:pt x="27" y="1834"/>
                  </a:cubicBezTo>
                  <a:cubicBezTo>
                    <a:pt x="44" y="1948"/>
                    <a:pt x="245" y="2009"/>
                    <a:pt x="289" y="2113"/>
                  </a:cubicBezTo>
                  <a:cubicBezTo>
                    <a:pt x="332" y="2218"/>
                    <a:pt x="228" y="2402"/>
                    <a:pt x="297" y="2489"/>
                  </a:cubicBezTo>
                  <a:cubicBezTo>
                    <a:pt x="350" y="2576"/>
                    <a:pt x="559" y="2550"/>
                    <a:pt x="647" y="2620"/>
                  </a:cubicBezTo>
                  <a:cubicBezTo>
                    <a:pt x="734" y="2699"/>
                    <a:pt x="725" y="2908"/>
                    <a:pt x="821" y="2960"/>
                  </a:cubicBezTo>
                  <a:cubicBezTo>
                    <a:pt x="838" y="2970"/>
                    <a:pt x="858" y="2974"/>
                    <a:pt x="880" y="2974"/>
                  </a:cubicBezTo>
                  <a:cubicBezTo>
                    <a:pt x="961" y="2974"/>
                    <a:pt x="1070" y="2922"/>
                    <a:pt x="1153" y="2922"/>
                  </a:cubicBezTo>
                  <a:cubicBezTo>
                    <a:pt x="1165" y="2922"/>
                    <a:pt x="1177" y="2923"/>
                    <a:pt x="1188" y="2926"/>
                  </a:cubicBezTo>
                  <a:cubicBezTo>
                    <a:pt x="1302" y="2960"/>
                    <a:pt x="1380" y="3144"/>
                    <a:pt x="1485" y="3161"/>
                  </a:cubicBezTo>
                  <a:cubicBezTo>
                    <a:pt x="1488" y="3161"/>
                    <a:pt x="1491" y="3162"/>
                    <a:pt x="1493" y="3162"/>
                  </a:cubicBezTo>
                  <a:cubicBezTo>
                    <a:pt x="1612" y="3162"/>
                    <a:pt x="1706" y="2986"/>
                    <a:pt x="1817" y="2960"/>
                  </a:cubicBezTo>
                  <a:cubicBezTo>
                    <a:pt x="1823" y="2959"/>
                    <a:pt x="1829" y="2959"/>
                    <a:pt x="1836" y="2959"/>
                  </a:cubicBezTo>
                  <a:cubicBezTo>
                    <a:pt x="1926" y="2959"/>
                    <a:pt x="2050" y="3048"/>
                    <a:pt x="2141" y="3048"/>
                  </a:cubicBezTo>
                  <a:cubicBezTo>
                    <a:pt x="2156" y="3048"/>
                    <a:pt x="2170" y="3045"/>
                    <a:pt x="2183" y="3039"/>
                  </a:cubicBezTo>
                  <a:cubicBezTo>
                    <a:pt x="2297" y="2995"/>
                    <a:pt x="2306" y="2786"/>
                    <a:pt x="2393" y="2725"/>
                  </a:cubicBezTo>
                  <a:cubicBezTo>
                    <a:pt x="2489" y="2655"/>
                    <a:pt x="2690" y="2725"/>
                    <a:pt x="2760" y="2637"/>
                  </a:cubicBezTo>
                  <a:cubicBezTo>
                    <a:pt x="2830" y="2559"/>
                    <a:pt x="2751" y="2367"/>
                    <a:pt x="2803" y="2262"/>
                  </a:cubicBezTo>
                  <a:cubicBezTo>
                    <a:pt x="2865" y="2166"/>
                    <a:pt x="3065" y="2131"/>
                    <a:pt x="3100" y="2026"/>
                  </a:cubicBezTo>
                  <a:cubicBezTo>
                    <a:pt x="3135" y="1913"/>
                    <a:pt x="2969" y="1782"/>
                    <a:pt x="2978" y="1668"/>
                  </a:cubicBezTo>
                  <a:cubicBezTo>
                    <a:pt x="2995" y="1555"/>
                    <a:pt x="3170" y="1432"/>
                    <a:pt x="3144" y="1328"/>
                  </a:cubicBezTo>
                  <a:cubicBezTo>
                    <a:pt x="3126" y="1214"/>
                    <a:pt x="2926" y="1153"/>
                    <a:pt x="2882" y="1057"/>
                  </a:cubicBezTo>
                  <a:cubicBezTo>
                    <a:pt x="2838" y="943"/>
                    <a:pt x="2934" y="760"/>
                    <a:pt x="2873" y="673"/>
                  </a:cubicBezTo>
                  <a:cubicBezTo>
                    <a:pt x="2821" y="585"/>
                    <a:pt x="2611" y="620"/>
                    <a:pt x="2524" y="542"/>
                  </a:cubicBezTo>
                  <a:cubicBezTo>
                    <a:pt x="2437" y="463"/>
                    <a:pt x="2445" y="254"/>
                    <a:pt x="2349" y="201"/>
                  </a:cubicBezTo>
                  <a:cubicBezTo>
                    <a:pt x="2333" y="191"/>
                    <a:pt x="2313" y="187"/>
                    <a:pt x="2291" y="187"/>
                  </a:cubicBezTo>
                  <a:cubicBezTo>
                    <a:pt x="2210" y="187"/>
                    <a:pt x="2100" y="240"/>
                    <a:pt x="2012" y="240"/>
                  </a:cubicBezTo>
                  <a:cubicBezTo>
                    <a:pt x="1999" y="240"/>
                    <a:pt x="1986" y="239"/>
                    <a:pt x="1974" y="236"/>
                  </a:cubicBezTo>
                  <a:cubicBezTo>
                    <a:pt x="1869" y="201"/>
                    <a:pt x="1791" y="18"/>
                    <a:pt x="1677" y="0"/>
                  </a:cubicBezTo>
                  <a:cubicBezTo>
                    <a:pt x="1674" y="0"/>
                    <a:pt x="1672" y="0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7935916" y="3119024"/>
              <a:ext cx="180719" cy="183576"/>
            </a:xfrm>
            <a:custGeom>
              <a:avLst/>
              <a:gdLst/>
              <a:ahLst/>
              <a:cxnLst/>
              <a:rect l="l" t="t" r="r" b="b"/>
              <a:pathLst>
                <a:path w="2341" h="2378" extrusionOk="0">
                  <a:moveTo>
                    <a:pt x="1217" y="1"/>
                  </a:moveTo>
                  <a:cubicBezTo>
                    <a:pt x="1135" y="1"/>
                    <a:pt x="1061" y="125"/>
                    <a:pt x="987" y="142"/>
                  </a:cubicBezTo>
                  <a:cubicBezTo>
                    <a:pt x="982" y="143"/>
                    <a:pt x="976" y="144"/>
                    <a:pt x="970" y="144"/>
                  </a:cubicBezTo>
                  <a:cubicBezTo>
                    <a:pt x="910" y="144"/>
                    <a:pt x="823" y="82"/>
                    <a:pt x="753" y="82"/>
                  </a:cubicBezTo>
                  <a:cubicBezTo>
                    <a:pt x="740" y="82"/>
                    <a:pt x="728" y="84"/>
                    <a:pt x="717" y="89"/>
                  </a:cubicBezTo>
                  <a:cubicBezTo>
                    <a:pt x="638" y="116"/>
                    <a:pt x="629" y="282"/>
                    <a:pt x="568" y="325"/>
                  </a:cubicBezTo>
                  <a:cubicBezTo>
                    <a:pt x="498" y="369"/>
                    <a:pt x="350" y="325"/>
                    <a:pt x="289" y="395"/>
                  </a:cubicBezTo>
                  <a:cubicBezTo>
                    <a:pt x="236" y="456"/>
                    <a:pt x="306" y="596"/>
                    <a:pt x="263" y="674"/>
                  </a:cubicBezTo>
                  <a:cubicBezTo>
                    <a:pt x="219" y="753"/>
                    <a:pt x="62" y="770"/>
                    <a:pt x="44" y="858"/>
                  </a:cubicBezTo>
                  <a:cubicBezTo>
                    <a:pt x="18" y="945"/>
                    <a:pt x="132" y="1059"/>
                    <a:pt x="132" y="1137"/>
                  </a:cubicBezTo>
                  <a:cubicBezTo>
                    <a:pt x="114" y="1225"/>
                    <a:pt x="1" y="1321"/>
                    <a:pt x="9" y="1399"/>
                  </a:cubicBezTo>
                  <a:cubicBezTo>
                    <a:pt x="18" y="1486"/>
                    <a:pt x="175" y="1530"/>
                    <a:pt x="202" y="1600"/>
                  </a:cubicBezTo>
                  <a:cubicBezTo>
                    <a:pt x="236" y="1679"/>
                    <a:pt x="158" y="1818"/>
                    <a:pt x="202" y="1888"/>
                  </a:cubicBezTo>
                  <a:cubicBezTo>
                    <a:pt x="245" y="1949"/>
                    <a:pt x="402" y="1932"/>
                    <a:pt x="463" y="1984"/>
                  </a:cubicBezTo>
                  <a:cubicBezTo>
                    <a:pt x="533" y="2037"/>
                    <a:pt x="525" y="2194"/>
                    <a:pt x="594" y="2237"/>
                  </a:cubicBezTo>
                  <a:cubicBezTo>
                    <a:pt x="608" y="2243"/>
                    <a:pt x="622" y="2246"/>
                    <a:pt x="638" y="2246"/>
                  </a:cubicBezTo>
                  <a:cubicBezTo>
                    <a:pt x="705" y="2246"/>
                    <a:pt x="789" y="2200"/>
                    <a:pt x="857" y="2200"/>
                  </a:cubicBezTo>
                  <a:cubicBezTo>
                    <a:pt x="866" y="2200"/>
                    <a:pt x="874" y="2201"/>
                    <a:pt x="883" y="2202"/>
                  </a:cubicBezTo>
                  <a:cubicBezTo>
                    <a:pt x="970" y="2229"/>
                    <a:pt x="1031" y="2377"/>
                    <a:pt x="1110" y="2377"/>
                  </a:cubicBezTo>
                  <a:cubicBezTo>
                    <a:pt x="1112" y="2377"/>
                    <a:pt x="1115" y="2377"/>
                    <a:pt x="1117" y="2377"/>
                  </a:cubicBezTo>
                  <a:cubicBezTo>
                    <a:pt x="1202" y="2377"/>
                    <a:pt x="1278" y="2246"/>
                    <a:pt x="1354" y="2237"/>
                  </a:cubicBezTo>
                  <a:cubicBezTo>
                    <a:pt x="1361" y="2235"/>
                    <a:pt x="1369" y="2233"/>
                    <a:pt x="1378" y="2233"/>
                  </a:cubicBezTo>
                  <a:cubicBezTo>
                    <a:pt x="1438" y="2233"/>
                    <a:pt x="1523" y="2297"/>
                    <a:pt x="1591" y="2297"/>
                  </a:cubicBezTo>
                  <a:cubicBezTo>
                    <a:pt x="1603" y="2297"/>
                    <a:pt x="1614" y="2295"/>
                    <a:pt x="1625" y="2290"/>
                  </a:cubicBezTo>
                  <a:cubicBezTo>
                    <a:pt x="1703" y="2255"/>
                    <a:pt x="1712" y="2098"/>
                    <a:pt x="1773" y="2054"/>
                  </a:cubicBezTo>
                  <a:cubicBezTo>
                    <a:pt x="1843" y="2010"/>
                    <a:pt x="1991" y="2054"/>
                    <a:pt x="2053" y="1984"/>
                  </a:cubicBezTo>
                  <a:cubicBezTo>
                    <a:pt x="2105" y="1923"/>
                    <a:pt x="2035" y="1775"/>
                    <a:pt x="2079" y="1705"/>
                  </a:cubicBezTo>
                  <a:cubicBezTo>
                    <a:pt x="2122" y="1626"/>
                    <a:pt x="2280" y="1600"/>
                    <a:pt x="2297" y="1513"/>
                  </a:cubicBezTo>
                  <a:cubicBezTo>
                    <a:pt x="2323" y="1434"/>
                    <a:pt x="2201" y="1329"/>
                    <a:pt x="2210" y="1242"/>
                  </a:cubicBezTo>
                  <a:cubicBezTo>
                    <a:pt x="2227" y="1155"/>
                    <a:pt x="2341" y="1059"/>
                    <a:pt x="2332" y="980"/>
                  </a:cubicBezTo>
                  <a:cubicBezTo>
                    <a:pt x="2323" y="893"/>
                    <a:pt x="2166" y="849"/>
                    <a:pt x="2140" y="770"/>
                  </a:cubicBezTo>
                  <a:cubicBezTo>
                    <a:pt x="2105" y="701"/>
                    <a:pt x="2184" y="552"/>
                    <a:pt x="2140" y="491"/>
                  </a:cubicBezTo>
                  <a:cubicBezTo>
                    <a:pt x="2096" y="421"/>
                    <a:pt x="1939" y="447"/>
                    <a:pt x="1878" y="395"/>
                  </a:cubicBezTo>
                  <a:cubicBezTo>
                    <a:pt x="1808" y="334"/>
                    <a:pt x="1817" y="185"/>
                    <a:pt x="1747" y="142"/>
                  </a:cubicBezTo>
                  <a:cubicBezTo>
                    <a:pt x="1734" y="136"/>
                    <a:pt x="1719" y="133"/>
                    <a:pt x="1704" y="133"/>
                  </a:cubicBezTo>
                  <a:cubicBezTo>
                    <a:pt x="1636" y="133"/>
                    <a:pt x="1553" y="179"/>
                    <a:pt x="1484" y="179"/>
                  </a:cubicBezTo>
                  <a:cubicBezTo>
                    <a:pt x="1475" y="179"/>
                    <a:pt x="1467" y="178"/>
                    <a:pt x="1459" y="177"/>
                  </a:cubicBezTo>
                  <a:cubicBezTo>
                    <a:pt x="1372" y="151"/>
                    <a:pt x="1310" y="2"/>
                    <a:pt x="1232" y="2"/>
                  </a:cubicBezTo>
                  <a:cubicBezTo>
                    <a:pt x="1227" y="1"/>
                    <a:pt x="1222" y="1"/>
                    <a:pt x="1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7549001" y="3383350"/>
              <a:ext cx="804244" cy="240779"/>
            </a:xfrm>
            <a:custGeom>
              <a:avLst/>
              <a:gdLst/>
              <a:ahLst/>
              <a:cxnLst/>
              <a:rect l="l" t="t" r="r" b="b"/>
              <a:pathLst>
                <a:path w="10418" h="3119" extrusionOk="0">
                  <a:moveTo>
                    <a:pt x="36" y="1"/>
                  </a:moveTo>
                  <a:lnTo>
                    <a:pt x="1" y="123"/>
                  </a:lnTo>
                  <a:lnTo>
                    <a:pt x="10383" y="3118"/>
                  </a:lnTo>
                  <a:lnTo>
                    <a:pt x="10418" y="299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7B9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7520051" y="3483785"/>
              <a:ext cx="804244" cy="240779"/>
            </a:xfrm>
            <a:custGeom>
              <a:avLst/>
              <a:gdLst/>
              <a:ahLst/>
              <a:cxnLst/>
              <a:rect l="l" t="t" r="r" b="b"/>
              <a:pathLst>
                <a:path w="10418" h="3119" extrusionOk="0">
                  <a:moveTo>
                    <a:pt x="35" y="1"/>
                  </a:moveTo>
                  <a:lnTo>
                    <a:pt x="0" y="132"/>
                  </a:lnTo>
                  <a:lnTo>
                    <a:pt x="10382" y="3118"/>
                  </a:lnTo>
                  <a:lnTo>
                    <a:pt x="10417" y="299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7B9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7491720" y="3583601"/>
              <a:ext cx="804244" cy="241397"/>
            </a:xfrm>
            <a:custGeom>
              <a:avLst/>
              <a:gdLst/>
              <a:ahLst/>
              <a:cxnLst/>
              <a:rect l="l" t="t" r="r" b="b"/>
              <a:pathLst>
                <a:path w="10418" h="3127" extrusionOk="0">
                  <a:moveTo>
                    <a:pt x="36" y="0"/>
                  </a:moveTo>
                  <a:lnTo>
                    <a:pt x="1" y="131"/>
                  </a:lnTo>
                  <a:lnTo>
                    <a:pt x="10382" y="3126"/>
                  </a:lnTo>
                  <a:lnTo>
                    <a:pt x="10417" y="299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7B9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7462771" y="3684036"/>
              <a:ext cx="804166" cy="240702"/>
            </a:xfrm>
            <a:custGeom>
              <a:avLst/>
              <a:gdLst/>
              <a:ahLst/>
              <a:cxnLst/>
              <a:rect l="l" t="t" r="r" b="b"/>
              <a:pathLst>
                <a:path w="10417" h="3118" extrusionOk="0">
                  <a:moveTo>
                    <a:pt x="35" y="0"/>
                  </a:moveTo>
                  <a:lnTo>
                    <a:pt x="0" y="122"/>
                  </a:lnTo>
                  <a:lnTo>
                    <a:pt x="10382" y="3117"/>
                  </a:lnTo>
                  <a:lnTo>
                    <a:pt x="10417" y="29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B9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7433050" y="3783776"/>
              <a:ext cx="804938" cy="240702"/>
            </a:xfrm>
            <a:custGeom>
              <a:avLst/>
              <a:gdLst/>
              <a:ahLst/>
              <a:cxnLst/>
              <a:rect l="l" t="t" r="r" b="b"/>
              <a:pathLst>
                <a:path w="10427" h="3118" extrusionOk="0">
                  <a:moveTo>
                    <a:pt x="45" y="0"/>
                  </a:moveTo>
                  <a:lnTo>
                    <a:pt x="1" y="123"/>
                  </a:lnTo>
                  <a:lnTo>
                    <a:pt x="10383" y="3118"/>
                  </a:lnTo>
                  <a:lnTo>
                    <a:pt x="10426" y="299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9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7404795" y="3884210"/>
              <a:ext cx="804166" cy="240702"/>
            </a:xfrm>
            <a:custGeom>
              <a:avLst/>
              <a:gdLst/>
              <a:ahLst/>
              <a:cxnLst/>
              <a:rect l="l" t="t" r="r" b="b"/>
              <a:pathLst>
                <a:path w="10417" h="3118" extrusionOk="0">
                  <a:moveTo>
                    <a:pt x="35" y="0"/>
                  </a:moveTo>
                  <a:lnTo>
                    <a:pt x="0" y="123"/>
                  </a:lnTo>
                  <a:lnTo>
                    <a:pt x="10382" y="3118"/>
                  </a:lnTo>
                  <a:lnTo>
                    <a:pt x="10417" y="29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B9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7375769" y="3983950"/>
              <a:ext cx="804244" cy="241397"/>
            </a:xfrm>
            <a:custGeom>
              <a:avLst/>
              <a:gdLst/>
              <a:ahLst/>
              <a:cxnLst/>
              <a:rect l="l" t="t" r="r" b="b"/>
              <a:pathLst>
                <a:path w="10418" h="3127" extrusionOk="0">
                  <a:moveTo>
                    <a:pt x="36" y="1"/>
                  </a:moveTo>
                  <a:lnTo>
                    <a:pt x="1" y="132"/>
                  </a:lnTo>
                  <a:lnTo>
                    <a:pt x="10383" y="3127"/>
                  </a:lnTo>
                  <a:lnTo>
                    <a:pt x="10418" y="299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7B9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7347514" y="4084384"/>
              <a:ext cx="804166" cy="240702"/>
            </a:xfrm>
            <a:custGeom>
              <a:avLst/>
              <a:gdLst/>
              <a:ahLst/>
              <a:cxnLst/>
              <a:rect l="l" t="t" r="r" b="b"/>
              <a:pathLst>
                <a:path w="10417" h="3118" extrusionOk="0">
                  <a:moveTo>
                    <a:pt x="35" y="1"/>
                  </a:moveTo>
                  <a:lnTo>
                    <a:pt x="0" y="123"/>
                  </a:lnTo>
                  <a:lnTo>
                    <a:pt x="10382" y="3118"/>
                  </a:lnTo>
                  <a:lnTo>
                    <a:pt x="10417" y="298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7B9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8024925" y="2712655"/>
              <a:ext cx="838596" cy="939108"/>
            </a:xfrm>
            <a:custGeom>
              <a:avLst/>
              <a:gdLst/>
              <a:ahLst/>
              <a:cxnLst/>
              <a:rect l="l" t="t" r="r" b="b"/>
              <a:pathLst>
                <a:path w="10863" h="12165" extrusionOk="0">
                  <a:moveTo>
                    <a:pt x="1738" y="1"/>
                  </a:moveTo>
                  <a:lnTo>
                    <a:pt x="0" y="1494"/>
                  </a:lnTo>
                  <a:lnTo>
                    <a:pt x="9815" y="12164"/>
                  </a:lnTo>
                  <a:lnTo>
                    <a:pt x="10862" y="11256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7939313" y="2605504"/>
              <a:ext cx="219781" cy="222560"/>
            </a:xfrm>
            <a:custGeom>
              <a:avLst/>
              <a:gdLst/>
              <a:ahLst/>
              <a:cxnLst/>
              <a:rect l="l" t="t" r="r" b="b"/>
              <a:pathLst>
                <a:path w="2847" h="2883" extrusionOk="0">
                  <a:moveTo>
                    <a:pt x="1048" y="1"/>
                  </a:moveTo>
                  <a:lnTo>
                    <a:pt x="0" y="909"/>
                  </a:lnTo>
                  <a:lnTo>
                    <a:pt x="1109" y="2882"/>
                  </a:lnTo>
                  <a:lnTo>
                    <a:pt x="2847" y="1389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7766081" y="2396529"/>
              <a:ext cx="254211" cy="279146"/>
            </a:xfrm>
            <a:custGeom>
              <a:avLst/>
              <a:gdLst/>
              <a:ahLst/>
              <a:cxnLst/>
              <a:rect l="l" t="t" r="r" b="b"/>
              <a:pathLst>
                <a:path w="3293" h="3616" extrusionOk="0">
                  <a:moveTo>
                    <a:pt x="175" y="1"/>
                  </a:moveTo>
                  <a:lnTo>
                    <a:pt x="1816" y="1887"/>
                  </a:lnTo>
                  <a:lnTo>
                    <a:pt x="1642" y="2044"/>
                  </a:lnTo>
                  <a:lnTo>
                    <a:pt x="0" y="158"/>
                  </a:lnTo>
                  <a:lnTo>
                    <a:pt x="0" y="158"/>
                  </a:lnTo>
                  <a:cubicBezTo>
                    <a:pt x="341" y="3135"/>
                    <a:pt x="2227" y="3616"/>
                    <a:pt x="2227" y="3616"/>
                  </a:cubicBezTo>
                  <a:lnTo>
                    <a:pt x="2751" y="3170"/>
                  </a:lnTo>
                  <a:lnTo>
                    <a:pt x="3275" y="2716"/>
                  </a:lnTo>
                  <a:cubicBezTo>
                    <a:pt x="3292" y="2708"/>
                    <a:pt x="3083" y="769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358;p37">
            <a:extLst>
              <a:ext uri="{FF2B5EF4-FFF2-40B4-BE49-F238E27FC236}">
                <a16:creationId xmlns:a16="http://schemas.microsoft.com/office/drawing/2014/main" id="{644B059C-02B3-A390-9912-EA6DB751536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6562" y="630161"/>
            <a:ext cx="7793133" cy="36768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/>
              <a:t>Arti </a:t>
            </a:r>
            <a:r>
              <a:rPr lang="en-ID" b="1" dirty="0" err="1"/>
              <a:t>Batang</a:t>
            </a:r>
            <a:r>
              <a:rPr lang="en-ID" b="1" dirty="0"/>
              <a:t> </a:t>
            </a:r>
            <a:r>
              <a:rPr lang="en-ID" b="1" dirty="0" err="1"/>
              <a:t>Tubuh</a:t>
            </a:r>
            <a:r>
              <a:rPr lang="en-ID" b="1" dirty="0"/>
              <a:t> UUD 1945 </a:t>
            </a:r>
            <a:r>
              <a:rPr lang="en-ID" b="1" dirty="0" err="1"/>
              <a:t>ialah</a:t>
            </a:r>
            <a:r>
              <a:rPr lang="en-ID" b="1" dirty="0"/>
              <a:t> </a:t>
            </a:r>
            <a:r>
              <a:rPr lang="en-ID" b="1" dirty="0" err="1"/>
              <a:t>peraturan</a:t>
            </a:r>
            <a:r>
              <a:rPr lang="en-ID" b="1" dirty="0"/>
              <a:t> Negara yang </a:t>
            </a:r>
            <a:r>
              <a:rPr lang="en-ID" b="1" dirty="0" err="1"/>
              <a:t>memuat</a:t>
            </a:r>
            <a:r>
              <a:rPr lang="en-ID" b="1" dirty="0"/>
              <a:t> </a:t>
            </a:r>
            <a:r>
              <a:rPr lang="en-ID" b="1" dirty="0" err="1"/>
              <a:t>ketentuan</a:t>
            </a:r>
            <a:r>
              <a:rPr lang="en-ID" b="1" dirty="0"/>
              <a:t> </a:t>
            </a:r>
            <a:r>
              <a:rPr lang="en-ID" b="1" dirty="0" err="1"/>
              <a:t>ketentuan</a:t>
            </a:r>
            <a:r>
              <a:rPr lang="en-ID" b="1" dirty="0"/>
              <a:t> </a:t>
            </a:r>
            <a:r>
              <a:rPr lang="en-ID" b="1" dirty="0" err="1"/>
              <a:t>pokok</a:t>
            </a:r>
            <a:r>
              <a:rPr lang="en-ID" b="1" dirty="0"/>
              <a:t> dan </a:t>
            </a:r>
            <a:r>
              <a:rPr lang="en-ID" b="1" dirty="0" err="1"/>
              <a:t>menjadi</a:t>
            </a:r>
            <a:r>
              <a:rPr lang="en-ID" b="1" dirty="0"/>
              <a:t> salah </a:t>
            </a:r>
            <a:r>
              <a:rPr lang="en-ID" b="1" dirty="0" err="1"/>
              <a:t>satu</a:t>
            </a:r>
            <a:r>
              <a:rPr lang="en-ID" b="1" dirty="0"/>
              <a:t> </a:t>
            </a:r>
            <a:r>
              <a:rPr lang="en-ID" b="1" dirty="0" err="1"/>
              <a:t>sumber</a:t>
            </a:r>
            <a:r>
              <a:rPr lang="en-ID" b="1" dirty="0"/>
              <a:t> </a:t>
            </a:r>
            <a:r>
              <a:rPr lang="en-ID" b="1" dirty="0" err="1"/>
              <a:t>daripada</a:t>
            </a:r>
            <a:r>
              <a:rPr lang="en-ID" b="1" dirty="0"/>
              <a:t> </a:t>
            </a:r>
            <a:r>
              <a:rPr lang="en-ID" b="1" dirty="0" err="1"/>
              <a:t>perundang-undangan</a:t>
            </a:r>
            <a:r>
              <a:rPr lang="en-ID" b="1" dirty="0"/>
              <a:t> </a:t>
            </a:r>
            <a:r>
              <a:rPr lang="en-ID" b="1" dirty="0" err="1"/>
              <a:t>lainnya</a:t>
            </a:r>
            <a:r>
              <a:rPr lang="en-ID" b="1" dirty="0"/>
              <a:t> yang </a:t>
            </a:r>
            <a:r>
              <a:rPr lang="en-ID" b="1" dirty="0" err="1"/>
              <a:t>kemudian</a:t>
            </a:r>
            <a:r>
              <a:rPr lang="en-ID" b="1" dirty="0"/>
              <a:t> </a:t>
            </a:r>
            <a:r>
              <a:rPr lang="en-ID" b="1" dirty="0" err="1"/>
              <a:t>dikeluarkan</a:t>
            </a:r>
            <a:r>
              <a:rPr lang="en-ID" b="1" dirty="0"/>
              <a:t> oleh negara </a:t>
            </a:r>
            <a:r>
              <a:rPr lang="en-ID" b="1" dirty="0" err="1"/>
              <a:t>itu</a:t>
            </a:r>
            <a:r>
              <a:rPr lang="en-ID" b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>
                <a:solidFill>
                  <a:schemeClr val="accent2"/>
                </a:solidFill>
              </a:rPr>
              <a:t>Isi </a:t>
            </a:r>
            <a:r>
              <a:rPr lang="en-ID" sz="2000" b="1" dirty="0" err="1">
                <a:solidFill>
                  <a:schemeClr val="accent2"/>
                </a:solidFill>
              </a:rPr>
              <a:t>Batang</a:t>
            </a:r>
            <a:r>
              <a:rPr lang="en-ID" sz="2000" b="1" dirty="0">
                <a:solidFill>
                  <a:schemeClr val="accent2"/>
                </a:solidFill>
              </a:rPr>
              <a:t> </a:t>
            </a:r>
            <a:r>
              <a:rPr lang="en-ID" sz="2000" b="1" dirty="0" err="1">
                <a:solidFill>
                  <a:schemeClr val="accent2"/>
                </a:solidFill>
              </a:rPr>
              <a:t>Tubuh</a:t>
            </a:r>
            <a:r>
              <a:rPr lang="en-ID" sz="2000" b="1" dirty="0">
                <a:solidFill>
                  <a:schemeClr val="accent2"/>
                </a:solidFill>
              </a:rPr>
              <a:t> UUD 1945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 err="1">
                <a:solidFill>
                  <a:schemeClr val="tx1"/>
                </a:solidFill>
              </a:rPr>
              <a:t>Sebelum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amandemen</a:t>
            </a:r>
            <a:r>
              <a:rPr lang="en-ID" b="1" dirty="0">
                <a:solidFill>
                  <a:schemeClr val="tx1"/>
                </a:solidFill>
              </a:rPr>
              <a:t>, </a:t>
            </a:r>
            <a:r>
              <a:rPr lang="en-ID" b="1" dirty="0" err="1">
                <a:solidFill>
                  <a:schemeClr val="tx1"/>
                </a:solidFill>
              </a:rPr>
              <a:t>batang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tubuh</a:t>
            </a:r>
            <a:r>
              <a:rPr lang="en-ID" b="1" dirty="0">
                <a:solidFill>
                  <a:schemeClr val="tx1"/>
                </a:solidFill>
              </a:rPr>
              <a:t> UUD 1945 </a:t>
            </a:r>
            <a:r>
              <a:rPr lang="en-ID" b="1" dirty="0" err="1">
                <a:solidFill>
                  <a:schemeClr val="tx1"/>
                </a:solidFill>
              </a:rPr>
              <a:t>terdiri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atas</a:t>
            </a:r>
            <a:r>
              <a:rPr lang="en-ID" b="1" dirty="0">
                <a:solidFill>
                  <a:schemeClr val="tx1"/>
                </a:solidFill>
              </a:rPr>
              <a:t> 16 </a:t>
            </a:r>
            <a:r>
              <a:rPr lang="en-ID" b="1" dirty="0" err="1">
                <a:solidFill>
                  <a:schemeClr val="tx1"/>
                </a:solidFill>
              </a:rPr>
              <a:t>bab</a:t>
            </a:r>
            <a:r>
              <a:rPr lang="en-ID" b="1" dirty="0">
                <a:solidFill>
                  <a:schemeClr val="tx1"/>
                </a:solidFill>
              </a:rPr>
              <a:t>, 37 </a:t>
            </a:r>
            <a:r>
              <a:rPr lang="en-ID" b="1" dirty="0" err="1">
                <a:solidFill>
                  <a:schemeClr val="tx1"/>
                </a:solidFill>
              </a:rPr>
              <a:t>pasal</a:t>
            </a:r>
            <a:r>
              <a:rPr lang="en-ID" b="1" dirty="0">
                <a:solidFill>
                  <a:schemeClr val="tx1"/>
                </a:solidFill>
              </a:rPr>
              <a:t>, 65 </a:t>
            </a:r>
            <a:r>
              <a:rPr lang="en-ID" b="1" dirty="0" err="1">
                <a:solidFill>
                  <a:schemeClr val="tx1"/>
                </a:solidFill>
              </a:rPr>
              <a:t>ayat</a:t>
            </a:r>
            <a:r>
              <a:rPr lang="en-ID" b="1" dirty="0">
                <a:solidFill>
                  <a:schemeClr val="tx1"/>
                </a:solidFill>
              </a:rPr>
              <a:t> (16 </a:t>
            </a:r>
            <a:r>
              <a:rPr lang="en-ID" b="1" dirty="0" err="1">
                <a:solidFill>
                  <a:schemeClr val="tx1"/>
                </a:solidFill>
              </a:rPr>
              <a:t>ayat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dari</a:t>
            </a:r>
            <a:r>
              <a:rPr lang="en-ID" b="1" dirty="0">
                <a:solidFill>
                  <a:schemeClr val="tx1"/>
                </a:solidFill>
              </a:rPr>
              <a:t> 16 </a:t>
            </a:r>
            <a:r>
              <a:rPr lang="en-ID" b="1" dirty="0" err="1">
                <a:solidFill>
                  <a:schemeClr val="tx1"/>
                </a:solidFill>
              </a:rPr>
              <a:t>pasal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berayat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tunggal</a:t>
            </a:r>
            <a:r>
              <a:rPr lang="en-ID" b="1" dirty="0">
                <a:solidFill>
                  <a:schemeClr val="tx1"/>
                </a:solidFill>
              </a:rPr>
              <a:t>, </a:t>
            </a:r>
            <a:r>
              <a:rPr lang="en-ID" b="1" dirty="0" err="1">
                <a:solidFill>
                  <a:schemeClr val="tx1"/>
                </a:solidFill>
              </a:rPr>
              <a:t>sementara</a:t>
            </a:r>
            <a:r>
              <a:rPr lang="en-ID" b="1" dirty="0">
                <a:solidFill>
                  <a:schemeClr val="tx1"/>
                </a:solidFill>
              </a:rPr>
              <a:t> 49 </a:t>
            </a:r>
            <a:r>
              <a:rPr lang="en-ID" b="1" dirty="0" err="1">
                <a:solidFill>
                  <a:schemeClr val="tx1"/>
                </a:solidFill>
              </a:rPr>
              <a:t>ayat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lainnya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berasal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dari</a:t>
            </a:r>
            <a:r>
              <a:rPr lang="en-ID" b="1" dirty="0">
                <a:solidFill>
                  <a:schemeClr val="tx1"/>
                </a:solidFill>
              </a:rPr>
              <a:t> 21 </a:t>
            </a:r>
            <a:r>
              <a:rPr lang="en-ID" b="1" dirty="0" err="1">
                <a:solidFill>
                  <a:schemeClr val="tx1"/>
                </a:solidFill>
              </a:rPr>
              <a:t>pasal</a:t>
            </a:r>
            <a:r>
              <a:rPr lang="en-ID" b="1" dirty="0">
                <a:solidFill>
                  <a:schemeClr val="tx1"/>
                </a:solidFill>
              </a:rPr>
              <a:t> yang </a:t>
            </a:r>
            <a:r>
              <a:rPr lang="en-ID" b="1" dirty="0" err="1">
                <a:solidFill>
                  <a:schemeClr val="tx1"/>
                </a:solidFill>
              </a:rPr>
              <a:t>berisi</a:t>
            </a:r>
            <a:r>
              <a:rPr lang="en-ID" b="1" dirty="0">
                <a:solidFill>
                  <a:schemeClr val="tx1"/>
                </a:solidFill>
              </a:rPr>
              <a:t> 2 </a:t>
            </a:r>
            <a:r>
              <a:rPr lang="en-ID" b="1" dirty="0" err="1">
                <a:solidFill>
                  <a:schemeClr val="tx1"/>
                </a:solidFill>
              </a:rPr>
              <a:t>ayat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atau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lebih</a:t>
            </a:r>
            <a:r>
              <a:rPr lang="en-ID" b="1" dirty="0">
                <a:solidFill>
                  <a:schemeClr val="tx1"/>
                </a:solidFill>
              </a:rPr>
              <a:t>), 4 </a:t>
            </a:r>
            <a:r>
              <a:rPr lang="en-ID" b="1" dirty="0" err="1">
                <a:solidFill>
                  <a:schemeClr val="tx1"/>
                </a:solidFill>
              </a:rPr>
              <a:t>pasal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Aturan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Peralihan</a:t>
            </a:r>
            <a:r>
              <a:rPr lang="en-ID" b="1" dirty="0">
                <a:solidFill>
                  <a:schemeClr val="tx1"/>
                </a:solidFill>
              </a:rPr>
              <a:t>, dan 2 </a:t>
            </a:r>
            <a:r>
              <a:rPr lang="en-ID" b="1" dirty="0" err="1">
                <a:solidFill>
                  <a:schemeClr val="tx1"/>
                </a:solidFill>
              </a:rPr>
              <a:t>ayat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Aturan</a:t>
            </a:r>
            <a:r>
              <a:rPr lang="en-ID" b="1" dirty="0">
                <a:solidFill>
                  <a:schemeClr val="tx1"/>
                </a:solidFill>
              </a:rPr>
              <a:t> </a:t>
            </a:r>
            <a:r>
              <a:rPr lang="en-ID" b="1" dirty="0" err="1">
                <a:solidFill>
                  <a:schemeClr val="tx1"/>
                </a:solidFill>
              </a:rPr>
              <a:t>Tambahan</a:t>
            </a:r>
            <a:r>
              <a:rPr lang="en-ID" b="1" dirty="0">
                <a:solidFill>
                  <a:schemeClr val="tx1"/>
                </a:solidFill>
              </a:rPr>
              <a:t>. </a:t>
            </a:r>
            <a:r>
              <a:rPr lang="en-ID" b="1" dirty="0" err="1">
                <a:solidFill>
                  <a:schemeClr val="tx1"/>
                </a:solidFill>
              </a:rPr>
              <a:t>Namun</a:t>
            </a:r>
            <a:r>
              <a:rPr lang="en-ID" b="1" dirty="0">
                <a:solidFill>
                  <a:schemeClr val="tx1"/>
                </a:solidFill>
              </a:rPr>
              <a:t>, </a:t>
            </a:r>
            <a:r>
              <a:rPr lang="es-ES" b="1" dirty="0" err="1">
                <a:solidFill>
                  <a:schemeClr val="tx1"/>
                </a:solidFill>
              </a:rPr>
              <a:t>setelah</a:t>
            </a:r>
            <a:r>
              <a:rPr lang="es-ES" b="1" dirty="0">
                <a:solidFill>
                  <a:schemeClr val="tx1"/>
                </a:solidFill>
              </a:rPr>
              <a:t> 4 </a:t>
            </a:r>
            <a:r>
              <a:rPr lang="es-ES" b="1" dirty="0" err="1">
                <a:solidFill>
                  <a:schemeClr val="tx1"/>
                </a:solidFill>
              </a:rPr>
              <a:t>kali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perubahan</a:t>
            </a:r>
            <a:r>
              <a:rPr lang="es-ES" b="1" dirty="0">
                <a:solidFill>
                  <a:schemeClr val="tx1"/>
                </a:solidFill>
              </a:rPr>
              <a:t>, UUD 1945 </a:t>
            </a:r>
            <a:r>
              <a:rPr lang="es-ES" b="1" dirty="0" err="1">
                <a:solidFill>
                  <a:schemeClr val="tx1"/>
                </a:solidFill>
              </a:rPr>
              <a:t>memiliki</a:t>
            </a:r>
            <a:r>
              <a:rPr lang="es-ES" b="1" dirty="0">
                <a:solidFill>
                  <a:schemeClr val="tx1"/>
                </a:solidFill>
              </a:rPr>
              <a:t> 16 </a:t>
            </a:r>
            <a:r>
              <a:rPr lang="es-ES" b="1" dirty="0" err="1">
                <a:solidFill>
                  <a:schemeClr val="tx1"/>
                </a:solidFill>
              </a:rPr>
              <a:t>bab</a:t>
            </a:r>
            <a:r>
              <a:rPr lang="es-ES" b="1" dirty="0">
                <a:solidFill>
                  <a:schemeClr val="tx1"/>
                </a:solidFill>
              </a:rPr>
              <a:t>, 37 </a:t>
            </a:r>
            <a:r>
              <a:rPr lang="es-ES" b="1" dirty="0" err="1">
                <a:solidFill>
                  <a:schemeClr val="tx1"/>
                </a:solidFill>
              </a:rPr>
              <a:t>pasal</a:t>
            </a:r>
            <a:r>
              <a:rPr lang="es-ES" b="1" dirty="0">
                <a:solidFill>
                  <a:schemeClr val="tx1"/>
                </a:solidFill>
              </a:rPr>
              <a:t>, 194 </a:t>
            </a:r>
            <a:r>
              <a:rPr lang="es-ES" b="1" dirty="0" err="1">
                <a:solidFill>
                  <a:schemeClr val="tx1"/>
                </a:solidFill>
              </a:rPr>
              <a:t>ayat</a:t>
            </a:r>
            <a:r>
              <a:rPr lang="es-ES" b="1" dirty="0">
                <a:solidFill>
                  <a:schemeClr val="tx1"/>
                </a:solidFill>
              </a:rPr>
              <a:t>, 3 </a:t>
            </a:r>
            <a:r>
              <a:rPr lang="es-ES" b="1" dirty="0" err="1">
                <a:solidFill>
                  <a:schemeClr val="tx1"/>
                </a:solidFill>
              </a:rPr>
              <a:t>pasal</a:t>
            </a:r>
            <a:r>
              <a:rPr lang="es-ES" b="1" dirty="0">
                <a:solidFill>
                  <a:schemeClr val="tx1"/>
                </a:solidFill>
              </a:rPr>
              <a:t> Aturan </a:t>
            </a:r>
            <a:r>
              <a:rPr lang="es-ES" b="1" dirty="0" err="1">
                <a:solidFill>
                  <a:schemeClr val="tx1"/>
                </a:solidFill>
              </a:rPr>
              <a:t>Peralihan</a:t>
            </a:r>
            <a:r>
              <a:rPr lang="es-ES" b="1" dirty="0">
                <a:solidFill>
                  <a:schemeClr val="tx1"/>
                </a:solidFill>
              </a:rPr>
              <a:t>, dan 2 </a:t>
            </a:r>
            <a:r>
              <a:rPr lang="es-ES" b="1" dirty="0" err="1">
                <a:solidFill>
                  <a:schemeClr val="tx1"/>
                </a:solidFill>
              </a:rPr>
              <a:t>pasal</a:t>
            </a:r>
            <a:r>
              <a:rPr lang="es-ES" b="1" dirty="0">
                <a:solidFill>
                  <a:schemeClr val="tx1"/>
                </a:solidFill>
              </a:rPr>
              <a:t> Aturan </a:t>
            </a:r>
            <a:r>
              <a:rPr lang="es-ES" b="1" dirty="0" err="1">
                <a:solidFill>
                  <a:schemeClr val="tx1"/>
                </a:solidFill>
              </a:rPr>
              <a:t>Tambahan</a:t>
            </a:r>
            <a:endParaRPr lang="en-ID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"/>
          <p:cNvSpPr/>
          <p:nvPr/>
        </p:nvSpPr>
        <p:spPr>
          <a:xfrm>
            <a:off x="3810294" y="1370698"/>
            <a:ext cx="1653900" cy="930000"/>
          </a:xfrm>
          <a:prstGeom prst="ellipse">
            <a:avLst/>
          </a:prstGeom>
          <a:solidFill>
            <a:srgbClr val="BF7C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Google Shape;321;p35"/>
          <p:cNvSpPr txBox="1">
            <a:spLocks noGrp="1"/>
          </p:cNvSpPr>
          <p:nvPr>
            <p:ph type="title"/>
          </p:nvPr>
        </p:nvSpPr>
        <p:spPr>
          <a:xfrm>
            <a:off x="558800" y="2652250"/>
            <a:ext cx="8051800" cy="7956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/>
              <a:t>SIFAT BATANG TUBUH UUD  1945</a:t>
            </a:r>
          </a:p>
        </p:txBody>
      </p:sp>
      <p:sp>
        <p:nvSpPr>
          <p:cNvPr id="322" name="Google Shape;322;p35"/>
          <p:cNvSpPr txBox="1">
            <a:spLocks noGrp="1"/>
          </p:cNvSpPr>
          <p:nvPr>
            <p:ph type="title" idx="2"/>
          </p:nvPr>
        </p:nvSpPr>
        <p:spPr>
          <a:xfrm>
            <a:off x="4187694" y="1513701"/>
            <a:ext cx="899100" cy="6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324" name="Google Shape;324;p35"/>
          <p:cNvSpPr/>
          <p:nvPr/>
        </p:nvSpPr>
        <p:spPr>
          <a:xfrm>
            <a:off x="5269771" y="1513701"/>
            <a:ext cx="229551" cy="273877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5"/>
          <p:cNvSpPr/>
          <p:nvPr/>
        </p:nvSpPr>
        <p:spPr>
          <a:xfrm>
            <a:off x="3555324" y="1003827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4" y="1285"/>
                </a:lnTo>
                <a:lnTo>
                  <a:pt x="0" y="1970"/>
                </a:lnTo>
                <a:lnTo>
                  <a:pt x="1084" y="2597"/>
                </a:lnTo>
                <a:lnTo>
                  <a:pt x="1655" y="3881"/>
                </a:lnTo>
                <a:lnTo>
                  <a:pt x="2254" y="2597"/>
                </a:lnTo>
                <a:lnTo>
                  <a:pt x="3281" y="1970"/>
                </a:lnTo>
                <a:lnTo>
                  <a:pt x="2254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5"/>
          <p:cNvSpPr/>
          <p:nvPr/>
        </p:nvSpPr>
        <p:spPr>
          <a:xfrm>
            <a:off x="6947966" y="2007267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6"/>
                </a:lnTo>
                <a:lnTo>
                  <a:pt x="3938" y="4594"/>
                </a:lnTo>
                <a:lnTo>
                  <a:pt x="5792" y="3424"/>
                </a:lnTo>
                <a:lnTo>
                  <a:pt x="3938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5"/>
          <p:cNvSpPr/>
          <p:nvPr/>
        </p:nvSpPr>
        <p:spPr>
          <a:xfrm>
            <a:off x="7517554" y="1243413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96" y="1"/>
                </a:moveTo>
                <a:lnTo>
                  <a:pt x="2312" y="2854"/>
                </a:lnTo>
                <a:lnTo>
                  <a:pt x="1" y="4252"/>
                </a:lnTo>
                <a:lnTo>
                  <a:pt x="2312" y="5679"/>
                </a:lnTo>
                <a:lnTo>
                  <a:pt x="3596" y="8532"/>
                </a:lnTo>
                <a:lnTo>
                  <a:pt x="4851" y="5679"/>
                </a:lnTo>
                <a:lnTo>
                  <a:pt x="7162" y="4252"/>
                </a:lnTo>
                <a:lnTo>
                  <a:pt x="4851" y="2854"/>
                </a:lnTo>
                <a:lnTo>
                  <a:pt x="359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1121453" y="1189107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283" y="2853"/>
                </a:lnTo>
                <a:lnTo>
                  <a:pt x="1" y="4280"/>
                </a:lnTo>
                <a:lnTo>
                  <a:pt x="2283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2" y="4280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5"/>
          <p:cNvSpPr/>
          <p:nvPr/>
        </p:nvSpPr>
        <p:spPr>
          <a:xfrm>
            <a:off x="2299726" y="1597073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656" y="0"/>
                </a:moveTo>
                <a:lnTo>
                  <a:pt x="1028" y="1313"/>
                </a:lnTo>
                <a:lnTo>
                  <a:pt x="1" y="1940"/>
                </a:lnTo>
                <a:lnTo>
                  <a:pt x="1028" y="2597"/>
                </a:lnTo>
                <a:lnTo>
                  <a:pt x="1656" y="3881"/>
                </a:lnTo>
                <a:lnTo>
                  <a:pt x="2226" y="2597"/>
                </a:lnTo>
                <a:lnTo>
                  <a:pt x="3253" y="1940"/>
                </a:lnTo>
                <a:lnTo>
                  <a:pt x="2226" y="1313"/>
                </a:lnTo>
                <a:lnTo>
                  <a:pt x="1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5"/>
          <p:cNvSpPr/>
          <p:nvPr/>
        </p:nvSpPr>
        <p:spPr>
          <a:xfrm>
            <a:off x="1344363" y="1904269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911" y="0"/>
                </a:moveTo>
                <a:lnTo>
                  <a:pt x="1883" y="2283"/>
                </a:lnTo>
                <a:lnTo>
                  <a:pt x="0" y="3424"/>
                </a:lnTo>
                <a:lnTo>
                  <a:pt x="1883" y="4566"/>
                </a:lnTo>
                <a:lnTo>
                  <a:pt x="2911" y="6877"/>
                </a:lnTo>
                <a:lnTo>
                  <a:pt x="3938" y="4566"/>
                </a:lnTo>
                <a:lnTo>
                  <a:pt x="5792" y="3424"/>
                </a:lnTo>
                <a:lnTo>
                  <a:pt x="3938" y="2283"/>
                </a:lnTo>
                <a:lnTo>
                  <a:pt x="29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5"/>
          <p:cNvSpPr/>
          <p:nvPr/>
        </p:nvSpPr>
        <p:spPr>
          <a:xfrm>
            <a:off x="5086788" y="549519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312" y="2853"/>
                </a:lnTo>
                <a:lnTo>
                  <a:pt x="1" y="4251"/>
                </a:lnTo>
                <a:lnTo>
                  <a:pt x="2312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3" y="4251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5"/>
          <p:cNvSpPr/>
          <p:nvPr/>
        </p:nvSpPr>
        <p:spPr>
          <a:xfrm>
            <a:off x="6394566" y="792882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598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8"/>
                </a:lnTo>
                <a:lnTo>
                  <a:pt x="1598" y="3881"/>
                </a:lnTo>
                <a:lnTo>
                  <a:pt x="2197" y="2568"/>
                </a:lnTo>
                <a:lnTo>
                  <a:pt x="3253" y="1912"/>
                </a:lnTo>
                <a:lnTo>
                  <a:pt x="2197" y="1285"/>
                </a:lnTo>
                <a:lnTo>
                  <a:pt x="159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5"/>
          <p:cNvSpPr/>
          <p:nvPr/>
        </p:nvSpPr>
        <p:spPr>
          <a:xfrm>
            <a:off x="5855826" y="1371787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9"/>
                </a:lnTo>
                <a:lnTo>
                  <a:pt x="1655" y="3881"/>
                </a:lnTo>
                <a:lnTo>
                  <a:pt x="2226" y="2569"/>
                </a:lnTo>
                <a:lnTo>
                  <a:pt x="3282" y="1912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5"/>
          <p:cNvSpPr/>
          <p:nvPr/>
        </p:nvSpPr>
        <p:spPr>
          <a:xfrm>
            <a:off x="4416833" y="2269695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5"/>
          <p:cNvSpPr/>
          <p:nvPr/>
        </p:nvSpPr>
        <p:spPr>
          <a:xfrm>
            <a:off x="2999407" y="2108023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5" y="1285"/>
                </a:lnTo>
                <a:lnTo>
                  <a:pt x="1" y="1941"/>
                </a:lnTo>
                <a:lnTo>
                  <a:pt x="1085" y="2597"/>
                </a:lnTo>
                <a:lnTo>
                  <a:pt x="1655" y="3881"/>
                </a:lnTo>
                <a:lnTo>
                  <a:pt x="2226" y="2597"/>
                </a:lnTo>
                <a:lnTo>
                  <a:pt x="3282" y="1941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60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9C6062DA-230E-127A-CAC0-828C596DB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366" y="732368"/>
            <a:ext cx="8477045" cy="2998060"/>
          </a:xfrm>
        </p:spPr>
        <p:txBody>
          <a:bodyPr/>
          <a:lstStyle/>
          <a:p>
            <a:pPr algn="l"/>
            <a:r>
              <a:rPr lang="en-ID" sz="2600" b="1" dirty="0" err="1">
                <a:solidFill>
                  <a:schemeClr val="accent2"/>
                </a:solidFill>
              </a:rPr>
              <a:t>ada</a:t>
            </a:r>
            <a:r>
              <a:rPr lang="en-ID" sz="2600" b="1" dirty="0">
                <a:solidFill>
                  <a:schemeClr val="accent2"/>
                </a:solidFill>
              </a:rPr>
              <a:t> 3 </a:t>
            </a:r>
            <a:r>
              <a:rPr lang="en-ID" sz="2600" b="1" dirty="0" err="1">
                <a:solidFill>
                  <a:schemeClr val="accent2"/>
                </a:solidFill>
              </a:rPr>
              <a:t>sifat</a:t>
            </a:r>
            <a:r>
              <a:rPr lang="en-ID" sz="2600" b="1" dirty="0">
                <a:solidFill>
                  <a:schemeClr val="accent2"/>
                </a:solidFill>
              </a:rPr>
              <a:t> </a:t>
            </a:r>
            <a:r>
              <a:rPr lang="en-ID" sz="2600" b="1" dirty="0" err="1">
                <a:solidFill>
                  <a:schemeClr val="accent2"/>
                </a:solidFill>
              </a:rPr>
              <a:t>utama</a:t>
            </a:r>
            <a:r>
              <a:rPr lang="en-ID" sz="2600" b="1" dirty="0">
                <a:solidFill>
                  <a:schemeClr val="accent2"/>
                </a:solidFill>
              </a:rPr>
              <a:t>, </a:t>
            </a:r>
            <a:r>
              <a:rPr lang="en-ID" sz="2600" b="1" dirty="0" err="1">
                <a:solidFill>
                  <a:schemeClr val="accent2"/>
                </a:solidFill>
              </a:rPr>
              <a:t>yaitu</a:t>
            </a:r>
            <a:r>
              <a:rPr lang="en-ID" sz="2600" b="1" dirty="0">
                <a:solidFill>
                  <a:schemeClr val="accent2"/>
                </a:solidFill>
              </a:rPr>
              <a:t>: </a:t>
            </a:r>
          </a:p>
          <a:p>
            <a:pPr algn="l"/>
            <a:endParaRPr lang="en-ID" b="1" dirty="0"/>
          </a:p>
          <a:p>
            <a:pPr marL="469900" indent="-342900" algn="l">
              <a:buAutoNum type="arabicPeriod"/>
            </a:pPr>
            <a:r>
              <a:rPr lang="en-ID" b="1" dirty="0" err="1"/>
              <a:t>Fleksibel</a:t>
            </a:r>
            <a:r>
              <a:rPr lang="en-ID" b="1" dirty="0"/>
              <a:t>, </a:t>
            </a:r>
            <a:r>
              <a:rPr lang="en-ID" b="1" dirty="0" err="1"/>
              <a:t>Elastis</a:t>
            </a:r>
            <a:r>
              <a:rPr lang="en-ID" b="1" dirty="0"/>
              <a:t>, dan </a:t>
            </a:r>
            <a:r>
              <a:rPr lang="en-ID" b="1" dirty="0" err="1"/>
              <a:t>soepel</a:t>
            </a:r>
            <a:r>
              <a:rPr lang="en-ID" b="1" dirty="0"/>
              <a:t> </a:t>
            </a:r>
          </a:p>
          <a:p>
            <a:pPr marL="469900" indent="-342900" algn="l">
              <a:buAutoNum type="arabicPeriod"/>
            </a:pPr>
            <a:endParaRPr lang="en-ID" b="1" dirty="0"/>
          </a:p>
          <a:p>
            <a:pPr marL="469900" indent="-342900" algn="l">
              <a:buAutoNum type="arabicPeriod"/>
            </a:pPr>
            <a:r>
              <a:rPr lang="en-ID" b="1" dirty="0"/>
              <a:t>Rigid (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kaku</a:t>
            </a:r>
            <a:r>
              <a:rPr lang="en-ID" b="1" dirty="0"/>
              <a:t>)</a:t>
            </a:r>
          </a:p>
          <a:p>
            <a:pPr marL="469900" indent="-342900" algn="l">
              <a:buAutoNum type="arabicPeriod"/>
            </a:pPr>
            <a:endParaRPr lang="en-ID" b="1" dirty="0"/>
          </a:p>
          <a:p>
            <a:pPr marL="469900" indent="-342900" algn="l">
              <a:buAutoNum type="arabicPeriod"/>
            </a:pPr>
            <a:r>
              <a:rPr lang="en-ID" b="1" dirty="0" err="1"/>
              <a:t>Luwes</a:t>
            </a:r>
            <a:r>
              <a:rPr lang="en-ID" b="1" dirty="0"/>
              <a:t> (</a:t>
            </a:r>
            <a:r>
              <a:rPr lang="en-ID" b="1" dirty="0" err="1"/>
              <a:t>gemulai</a:t>
            </a:r>
            <a:r>
              <a:rPr lang="en-ID" b="1" dirty="0"/>
              <a:t>)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8661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"/>
          <p:cNvSpPr/>
          <p:nvPr/>
        </p:nvSpPr>
        <p:spPr>
          <a:xfrm>
            <a:off x="3810294" y="1370698"/>
            <a:ext cx="1653900" cy="930000"/>
          </a:xfrm>
          <a:prstGeom prst="ellipse">
            <a:avLst/>
          </a:prstGeom>
          <a:solidFill>
            <a:srgbClr val="BF7C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Google Shape;321;p35"/>
          <p:cNvSpPr txBox="1">
            <a:spLocks noGrp="1"/>
          </p:cNvSpPr>
          <p:nvPr>
            <p:ph type="title"/>
          </p:nvPr>
        </p:nvSpPr>
        <p:spPr>
          <a:xfrm>
            <a:off x="558800" y="2652250"/>
            <a:ext cx="8051800" cy="7956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/>
              <a:t>NILAI-NILAI INSTRUMENTAL  DALAM BATANG TUBUH UUD</a:t>
            </a:r>
          </a:p>
        </p:txBody>
      </p:sp>
      <p:sp>
        <p:nvSpPr>
          <p:cNvPr id="322" name="Google Shape;322;p35"/>
          <p:cNvSpPr txBox="1">
            <a:spLocks noGrp="1"/>
          </p:cNvSpPr>
          <p:nvPr>
            <p:ph type="title" idx="2"/>
          </p:nvPr>
        </p:nvSpPr>
        <p:spPr>
          <a:xfrm>
            <a:off x="4187694" y="1513701"/>
            <a:ext cx="899100" cy="6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</a:t>
            </a:r>
            <a:endParaRPr dirty="0"/>
          </a:p>
        </p:txBody>
      </p:sp>
      <p:sp>
        <p:nvSpPr>
          <p:cNvPr id="324" name="Google Shape;324;p35"/>
          <p:cNvSpPr/>
          <p:nvPr/>
        </p:nvSpPr>
        <p:spPr>
          <a:xfrm>
            <a:off x="5269771" y="1513701"/>
            <a:ext cx="229551" cy="273877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5"/>
          <p:cNvSpPr/>
          <p:nvPr/>
        </p:nvSpPr>
        <p:spPr>
          <a:xfrm>
            <a:off x="3555324" y="1003827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4" y="1285"/>
                </a:lnTo>
                <a:lnTo>
                  <a:pt x="0" y="1970"/>
                </a:lnTo>
                <a:lnTo>
                  <a:pt x="1084" y="2597"/>
                </a:lnTo>
                <a:lnTo>
                  <a:pt x="1655" y="3881"/>
                </a:lnTo>
                <a:lnTo>
                  <a:pt x="2254" y="2597"/>
                </a:lnTo>
                <a:lnTo>
                  <a:pt x="3281" y="1970"/>
                </a:lnTo>
                <a:lnTo>
                  <a:pt x="2254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5"/>
          <p:cNvSpPr/>
          <p:nvPr/>
        </p:nvSpPr>
        <p:spPr>
          <a:xfrm>
            <a:off x="6947966" y="2007267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6"/>
                </a:lnTo>
                <a:lnTo>
                  <a:pt x="3938" y="4594"/>
                </a:lnTo>
                <a:lnTo>
                  <a:pt x="5792" y="3424"/>
                </a:lnTo>
                <a:lnTo>
                  <a:pt x="3938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5"/>
          <p:cNvSpPr/>
          <p:nvPr/>
        </p:nvSpPr>
        <p:spPr>
          <a:xfrm>
            <a:off x="7517554" y="1243413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96" y="1"/>
                </a:moveTo>
                <a:lnTo>
                  <a:pt x="2312" y="2854"/>
                </a:lnTo>
                <a:lnTo>
                  <a:pt x="1" y="4252"/>
                </a:lnTo>
                <a:lnTo>
                  <a:pt x="2312" y="5679"/>
                </a:lnTo>
                <a:lnTo>
                  <a:pt x="3596" y="8532"/>
                </a:lnTo>
                <a:lnTo>
                  <a:pt x="4851" y="5679"/>
                </a:lnTo>
                <a:lnTo>
                  <a:pt x="7162" y="4252"/>
                </a:lnTo>
                <a:lnTo>
                  <a:pt x="4851" y="2854"/>
                </a:lnTo>
                <a:lnTo>
                  <a:pt x="359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1121453" y="1189107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283" y="2853"/>
                </a:lnTo>
                <a:lnTo>
                  <a:pt x="1" y="4280"/>
                </a:lnTo>
                <a:lnTo>
                  <a:pt x="2283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2" y="4280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5"/>
          <p:cNvSpPr/>
          <p:nvPr/>
        </p:nvSpPr>
        <p:spPr>
          <a:xfrm>
            <a:off x="2299726" y="1597073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656" y="0"/>
                </a:moveTo>
                <a:lnTo>
                  <a:pt x="1028" y="1313"/>
                </a:lnTo>
                <a:lnTo>
                  <a:pt x="1" y="1940"/>
                </a:lnTo>
                <a:lnTo>
                  <a:pt x="1028" y="2597"/>
                </a:lnTo>
                <a:lnTo>
                  <a:pt x="1656" y="3881"/>
                </a:lnTo>
                <a:lnTo>
                  <a:pt x="2226" y="2597"/>
                </a:lnTo>
                <a:lnTo>
                  <a:pt x="3253" y="1940"/>
                </a:lnTo>
                <a:lnTo>
                  <a:pt x="2226" y="1313"/>
                </a:lnTo>
                <a:lnTo>
                  <a:pt x="1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5"/>
          <p:cNvSpPr/>
          <p:nvPr/>
        </p:nvSpPr>
        <p:spPr>
          <a:xfrm>
            <a:off x="1344363" y="1904269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911" y="0"/>
                </a:moveTo>
                <a:lnTo>
                  <a:pt x="1883" y="2283"/>
                </a:lnTo>
                <a:lnTo>
                  <a:pt x="0" y="3424"/>
                </a:lnTo>
                <a:lnTo>
                  <a:pt x="1883" y="4566"/>
                </a:lnTo>
                <a:lnTo>
                  <a:pt x="2911" y="6877"/>
                </a:lnTo>
                <a:lnTo>
                  <a:pt x="3938" y="4566"/>
                </a:lnTo>
                <a:lnTo>
                  <a:pt x="5792" y="3424"/>
                </a:lnTo>
                <a:lnTo>
                  <a:pt x="3938" y="2283"/>
                </a:lnTo>
                <a:lnTo>
                  <a:pt x="29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5"/>
          <p:cNvSpPr/>
          <p:nvPr/>
        </p:nvSpPr>
        <p:spPr>
          <a:xfrm>
            <a:off x="5086788" y="549519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312" y="2853"/>
                </a:lnTo>
                <a:lnTo>
                  <a:pt x="1" y="4251"/>
                </a:lnTo>
                <a:lnTo>
                  <a:pt x="2312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3" y="4251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5"/>
          <p:cNvSpPr/>
          <p:nvPr/>
        </p:nvSpPr>
        <p:spPr>
          <a:xfrm>
            <a:off x="6394566" y="792882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598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8"/>
                </a:lnTo>
                <a:lnTo>
                  <a:pt x="1598" y="3881"/>
                </a:lnTo>
                <a:lnTo>
                  <a:pt x="2197" y="2568"/>
                </a:lnTo>
                <a:lnTo>
                  <a:pt x="3253" y="1912"/>
                </a:lnTo>
                <a:lnTo>
                  <a:pt x="2197" y="1285"/>
                </a:lnTo>
                <a:lnTo>
                  <a:pt x="159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5"/>
          <p:cNvSpPr/>
          <p:nvPr/>
        </p:nvSpPr>
        <p:spPr>
          <a:xfrm>
            <a:off x="5855826" y="1371787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9"/>
                </a:lnTo>
                <a:lnTo>
                  <a:pt x="1655" y="3881"/>
                </a:lnTo>
                <a:lnTo>
                  <a:pt x="2226" y="2569"/>
                </a:lnTo>
                <a:lnTo>
                  <a:pt x="3282" y="1912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5"/>
          <p:cNvSpPr/>
          <p:nvPr/>
        </p:nvSpPr>
        <p:spPr>
          <a:xfrm>
            <a:off x="4416833" y="2269695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5"/>
          <p:cNvSpPr/>
          <p:nvPr/>
        </p:nvSpPr>
        <p:spPr>
          <a:xfrm>
            <a:off x="2999407" y="2108023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5" y="1285"/>
                </a:lnTo>
                <a:lnTo>
                  <a:pt x="1" y="1941"/>
                </a:lnTo>
                <a:lnTo>
                  <a:pt x="1085" y="2597"/>
                </a:lnTo>
                <a:lnTo>
                  <a:pt x="1655" y="3881"/>
                </a:lnTo>
                <a:lnTo>
                  <a:pt x="2226" y="2597"/>
                </a:lnTo>
                <a:lnTo>
                  <a:pt x="3282" y="1941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076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2DC95338-A216-D6C2-4B45-BC9FEEE2F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37" y="417408"/>
            <a:ext cx="7878124" cy="4308684"/>
          </a:xfrm>
        </p:spPr>
        <p:txBody>
          <a:bodyPr/>
          <a:lstStyle/>
          <a:p>
            <a:pPr marL="127000" indent="0" algn="l"/>
            <a:r>
              <a:rPr lang="en-ID" sz="2000" b="1" dirty="0" err="1">
                <a:solidFill>
                  <a:schemeClr val="accent2"/>
                </a:solidFill>
              </a:rPr>
              <a:t>A.Sila</a:t>
            </a:r>
            <a:r>
              <a:rPr lang="en-ID" sz="2000" b="1" dirty="0">
                <a:solidFill>
                  <a:schemeClr val="accent2"/>
                </a:solidFill>
              </a:rPr>
              <a:t> </a:t>
            </a:r>
            <a:r>
              <a:rPr lang="en-ID" sz="2000" b="1" dirty="0" err="1">
                <a:solidFill>
                  <a:schemeClr val="accent2"/>
                </a:solidFill>
              </a:rPr>
              <a:t>Ketuhanan</a:t>
            </a:r>
            <a:r>
              <a:rPr lang="en-ID" sz="2000" b="1" dirty="0">
                <a:solidFill>
                  <a:schemeClr val="accent2"/>
                </a:solidFill>
              </a:rPr>
              <a:t> Yang </a:t>
            </a:r>
            <a:r>
              <a:rPr lang="en-ID" sz="2000" b="1" dirty="0" err="1">
                <a:solidFill>
                  <a:schemeClr val="accent2"/>
                </a:solidFill>
              </a:rPr>
              <a:t>Maha</a:t>
            </a:r>
            <a:r>
              <a:rPr lang="en-ID" sz="2000" b="1" dirty="0">
                <a:solidFill>
                  <a:schemeClr val="accent2"/>
                </a:solidFill>
              </a:rPr>
              <a:t> </a:t>
            </a:r>
            <a:r>
              <a:rPr lang="en-ID" sz="2000" b="1" dirty="0" err="1">
                <a:solidFill>
                  <a:schemeClr val="accent2"/>
                </a:solidFill>
              </a:rPr>
              <a:t>Esa</a:t>
            </a:r>
            <a:endParaRPr lang="en-ID" sz="2000" b="1" dirty="0">
              <a:solidFill>
                <a:schemeClr val="accent2"/>
              </a:solidFill>
            </a:endParaRPr>
          </a:p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en-ID" b="1" dirty="0" err="1"/>
              <a:t>Pasal</a:t>
            </a:r>
            <a:r>
              <a:rPr lang="en-ID" b="1" dirty="0"/>
              <a:t> 29</a:t>
            </a:r>
          </a:p>
          <a:p>
            <a:pPr marL="127000" indent="0" algn="l"/>
            <a:endParaRPr lang="en-ID" b="1" dirty="0"/>
          </a:p>
          <a:p>
            <a:pPr marL="127000" indent="0" algn="l"/>
            <a:r>
              <a:rPr lang="en-ID" sz="2000" b="1" dirty="0">
                <a:solidFill>
                  <a:schemeClr val="accent2"/>
                </a:solidFill>
              </a:rPr>
              <a:t>B. </a:t>
            </a:r>
            <a:r>
              <a:rPr lang="en-ID" sz="2000" b="1" dirty="0" err="1">
                <a:solidFill>
                  <a:schemeClr val="accent2"/>
                </a:solidFill>
              </a:rPr>
              <a:t>Kemanusiaan</a:t>
            </a:r>
            <a:r>
              <a:rPr lang="en-ID" sz="2000" b="1" dirty="0">
                <a:solidFill>
                  <a:schemeClr val="accent2"/>
                </a:solidFill>
              </a:rPr>
              <a:t> yang </a:t>
            </a:r>
            <a:r>
              <a:rPr lang="en-ID" sz="2000" b="1" dirty="0" err="1">
                <a:solidFill>
                  <a:schemeClr val="accent2"/>
                </a:solidFill>
              </a:rPr>
              <a:t>adil</a:t>
            </a:r>
            <a:r>
              <a:rPr lang="en-ID" sz="2000" b="1" dirty="0">
                <a:solidFill>
                  <a:schemeClr val="accent2"/>
                </a:solidFill>
              </a:rPr>
              <a:t> dan </a:t>
            </a:r>
            <a:r>
              <a:rPr lang="en-ID" sz="2000" b="1" dirty="0" err="1">
                <a:solidFill>
                  <a:schemeClr val="accent2"/>
                </a:solidFill>
              </a:rPr>
              <a:t>beradab</a:t>
            </a:r>
            <a:endParaRPr lang="en-ID" sz="2000" b="1" dirty="0">
              <a:solidFill>
                <a:schemeClr val="accent2"/>
              </a:solidFill>
            </a:endParaRPr>
          </a:p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en-ID" b="1" dirty="0" err="1"/>
              <a:t>Pasal</a:t>
            </a:r>
            <a:r>
              <a:rPr lang="en-ID" b="1" dirty="0"/>
              <a:t> 26</a:t>
            </a:r>
          </a:p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en-ID" b="1" dirty="0" err="1"/>
              <a:t>Pasal</a:t>
            </a:r>
            <a:r>
              <a:rPr lang="en-ID" b="1" dirty="0"/>
              <a:t> 27</a:t>
            </a:r>
          </a:p>
          <a:p>
            <a:pPr marL="412750" indent="-285750" algn="l">
              <a:buFont typeface="Arial" panose="020B0604020202020204" pitchFamily="34" charset="0"/>
              <a:buChar char="•"/>
            </a:pPr>
            <a:endParaRPr lang="en-ID" b="1" dirty="0"/>
          </a:p>
          <a:p>
            <a:pPr marL="127000" indent="0" algn="l"/>
            <a:r>
              <a:rPr lang="en-ID" sz="2000" b="1" dirty="0">
                <a:solidFill>
                  <a:schemeClr val="accent2"/>
                </a:solidFill>
              </a:rPr>
              <a:t>C. </a:t>
            </a:r>
            <a:r>
              <a:rPr lang="en-ID" sz="2000" b="1" dirty="0" err="1">
                <a:solidFill>
                  <a:schemeClr val="accent2"/>
                </a:solidFill>
              </a:rPr>
              <a:t>Persatuan</a:t>
            </a:r>
            <a:r>
              <a:rPr lang="en-ID" sz="2000" b="1" dirty="0">
                <a:solidFill>
                  <a:schemeClr val="accent2"/>
                </a:solidFill>
              </a:rPr>
              <a:t> Indonesia</a:t>
            </a:r>
          </a:p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en-ID" b="1" dirty="0" err="1"/>
              <a:t>Pasal</a:t>
            </a:r>
            <a:r>
              <a:rPr lang="en-ID" b="1" dirty="0"/>
              <a:t> 1</a:t>
            </a:r>
          </a:p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en-ID" b="1" dirty="0" err="1"/>
              <a:t>Pasal</a:t>
            </a:r>
            <a:r>
              <a:rPr lang="en-ID" b="1" dirty="0"/>
              <a:t> 32</a:t>
            </a:r>
          </a:p>
          <a:p>
            <a:pPr marL="412750" indent="-285750" algn="l">
              <a:buFont typeface="Arial" panose="020B0604020202020204" pitchFamily="34" charset="0"/>
              <a:buChar char="•"/>
            </a:pPr>
            <a:endParaRPr lang="en-ID" b="1" dirty="0"/>
          </a:p>
          <a:p>
            <a:pPr marL="127000" indent="0" algn="l"/>
            <a:r>
              <a:rPr lang="en-ID" sz="2000" b="1" dirty="0">
                <a:solidFill>
                  <a:schemeClr val="accent2"/>
                </a:solidFill>
              </a:rPr>
              <a:t>D. </a:t>
            </a:r>
            <a:r>
              <a:rPr lang="en-ID" sz="2000" b="1" dirty="0" err="1">
                <a:solidFill>
                  <a:schemeClr val="accent2"/>
                </a:solidFill>
              </a:rPr>
              <a:t>Kerakyatan</a:t>
            </a:r>
            <a:r>
              <a:rPr lang="en-ID" sz="2000" b="1" dirty="0">
                <a:solidFill>
                  <a:schemeClr val="accent2"/>
                </a:solidFill>
              </a:rPr>
              <a:t> yang </a:t>
            </a:r>
            <a:r>
              <a:rPr lang="en-ID" sz="2000" b="1" dirty="0" err="1">
                <a:solidFill>
                  <a:schemeClr val="accent2"/>
                </a:solidFill>
              </a:rPr>
              <a:t>dipimpin</a:t>
            </a:r>
            <a:r>
              <a:rPr lang="en-ID" sz="2000" b="1" dirty="0">
                <a:solidFill>
                  <a:schemeClr val="accent2"/>
                </a:solidFill>
              </a:rPr>
              <a:t> oleh </a:t>
            </a:r>
            <a:r>
              <a:rPr lang="en-ID" sz="2000" b="1" dirty="0" err="1">
                <a:solidFill>
                  <a:schemeClr val="accent2"/>
                </a:solidFill>
              </a:rPr>
              <a:t>hikmat</a:t>
            </a:r>
            <a:r>
              <a:rPr lang="en-ID" sz="2000" b="1" dirty="0">
                <a:solidFill>
                  <a:schemeClr val="accent2"/>
                </a:solidFill>
              </a:rPr>
              <a:t> </a:t>
            </a:r>
            <a:r>
              <a:rPr lang="en-ID" sz="2000" b="1" dirty="0" err="1">
                <a:solidFill>
                  <a:schemeClr val="accent2"/>
                </a:solidFill>
              </a:rPr>
              <a:t>kebijaksanaan</a:t>
            </a:r>
            <a:r>
              <a:rPr lang="en-ID" sz="2000" b="1" dirty="0">
                <a:solidFill>
                  <a:schemeClr val="accent2"/>
                </a:solidFill>
              </a:rPr>
              <a:t> </a:t>
            </a:r>
            <a:r>
              <a:rPr lang="en-ID" sz="2000" b="1" dirty="0" err="1">
                <a:solidFill>
                  <a:schemeClr val="accent2"/>
                </a:solidFill>
              </a:rPr>
              <a:t>dalam</a:t>
            </a:r>
            <a:r>
              <a:rPr lang="en-ID" sz="2000" b="1" dirty="0">
                <a:solidFill>
                  <a:schemeClr val="accent2"/>
                </a:solidFill>
              </a:rPr>
              <a:t> </a:t>
            </a:r>
            <a:r>
              <a:rPr lang="en-ID" sz="2000" b="1" dirty="0" err="1">
                <a:solidFill>
                  <a:schemeClr val="accent2"/>
                </a:solidFill>
              </a:rPr>
              <a:t>permusyawaratan</a:t>
            </a:r>
            <a:r>
              <a:rPr lang="en-ID" sz="2000" b="1" dirty="0">
                <a:solidFill>
                  <a:schemeClr val="accent2"/>
                </a:solidFill>
              </a:rPr>
              <a:t>/</a:t>
            </a:r>
            <a:r>
              <a:rPr lang="en-ID" sz="2000" b="1" dirty="0" err="1">
                <a:solidFill>
                  <a:schemeClr val="accent2"/>
                </a:solidFill>
              </a:rPr>
              <a:t>perwakilan</a:t>
            </a:r>
            <a:r>
              <a:rPr lang="en-ID" sz="2000" b="1" dirty="0">
                <a:solidFill>
                  <a:schemeClr val="accent2"/>
                </a:solidFill>
              </a:rPr>
              <a:t>  </a:t>
            </a:r>
            <a:endParaRPr lang="en-ID" b="1" dirty="0"/>
          </a:p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en-ID" b="1" dirty="0" err="1"/>
              <a:t>Pasal</a:t>
            </a:r>
            <a:r>
              <a:rPr lang="en-ID" b="1" dirty="0"/>
              <a:t> 1 </a:t>
            </a:r>
            <a:r>
              <a:rPr lang="en-ID" b="1" dirty="0" err="1"/>
              <a:t>ayat</a:t>
            </a:r>
            <a:r>
              <a:rPr lang="en-ID" b="1" dirty="0"/>
              <a:t> 2</a:t>
            </a:r>
          </a:p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en-ID" b="1" dirty="0" err="1"/>
              <a:t>Pasal</a:t>
            </a:r>
            <a:r>
              <a:rPr lang="en-ID" b="1" dirty="0"/>
              <a:t> 2</a:t>
            </a:r>
          </a:p>
          <a:p>
            <a:pPr marL="127000" indent="0" algn="l"/>
            <a:endParaRPr lang="en-ID" b="1" dirty="0"/>
          </a:p>
          <a:p>
            <a:pPr marL="127000" indent="0" algn="l"/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248030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2DC95338-A216-D6C2-4B45-BC9FEEE2F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005" y="246382"/>
            <a:ext cx="8248595" cy="4130884"/>
          </a:xfrm>
        </p:spPr>
        <p:txBody>
          <a:bodyPr/>
          <a:lstStyle/>
          <a:p>
            <a:pPr marL="127000" indent="0" algn="l"/>
            <a:endParaRPr lang="en-ID" b="1" dirty="0"/>
          </a:p>
          <a:p>
            <a:pPr marL="127000" indent="0" algn="l"/>
            <a:r>
              <a:rPr lang="en-ID" sz="2000" b="1" dirty="0">
                <a:solidFill>
                  <a:schemeClr val="accent2"/>
                </a:solidFill>
              </a:rPr>
              <a:t>E. </a:t>
            </a:r>
            <a:r>
              <a:rPr lang="en-ID" sz="2000" b="1" dirty="0" err="1">
                <a:solidFill>
                  <a:schemeClr val="accent2"/>
                </a:solidFill>
              </a:rPr>
              <a:t>Keadilan</a:t>
            </a:r>
            <a:r>
              <a:rPr lang="en-ID" sz="2000" b="1" dirty="0">
                <a:solidFill>
                  <a:schemeClr val="accent2"/>
                </a:solidFill>
              </a:rPr>
              <a:t> </a:t>
            </a:r>
            <a:r>
              <a:rPr lang="en-ID" sz="2000" b="1" dirty="0" err="1">
                <a:solidFill>
                  <a:schemeClr val="accent2"/>
                </a:solidFill>
              </a:rPr>
              <a:t>sosial</a:t>
            </a:r>
            <a:r>
              <a:rPr lang="en-ID" sz="2000" b="1" dirty="0">
                <a:solidFill>
                  <a:schemeClr val="accent2"/>
                </a:solidFill>
              </a:rPr>
              <a:t> </a:t>
            </a:r>
            <a:r>
              <a:rPr lang="en-ID" sz="2000" b="1" dirty="0" err="1">
                <a:solidFill>
                  <a:schemeClr val="accent2"/>
                </a:solidFill>
              </a:rPr>
              <a:t>bagi</a:t>
            </a:r>
            <a:r>
              <a:rPr lang="en-ID" sz="2000" b="1" dirty="0">
                <a:solidFill>
                  <a:schemeClr val="accent2"/>
                </a:solidFill>
              </a:rPr>
              <a:t> </a:t>
            </a:r>
            <a:r>
              <a:rPr lang="en-ID" sz="2000" b="1" dirty="0" err="1">
                <a:solidFill>
                  <a:schemeClr val="accent2"/>
                </a:solidFill>
              </a:rPr>
              <a:t>seluruh</a:t>
            </a:r>
            <a:r>
              <a:rPr lang="en-ID" sz="2000" b="1" dirty="0">
                <a:solidFill>
                  <a:schemeClr val="accent2"/>
                </a:solidFill>
              </a:rPr>
              <a:t> </a:t>
            </a:r>
            <a:r>
              <a:rPr lang="en-ID" sz="2000" b="1" dirty="0" err="1">
                <a:solidFill>
                  <a:schemeClr val="accent2"/>
                </a:solidFill>
              </a:rPr>
              <a:t>rakyat</a:t>
            </a:r>
            <a:r>
              <a:rPr lang="en-ID" sz="2000" b="1" dirty="0">
                <a:solidFill>
                  <a:schemeClr val="accent2"/>
                </a:solidFill>
              </a:rPr>
              <a:t> Indonesia.</a:t>
            </a:r>
          </a:p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en-ID" b="1" dirty="0" err="1"/>
              <a:t>Pasal</a:t>
            </a:r>
            <a:r>
              <a:rPr lang="en-ID" b="1" dirty="0"/>
              <a:t> 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818BE-4A84-FE65-022D-3D3230ADA416}"/>
              </a:ext>
            </a:extLst>
          </p:cNvPr>
          <p:cNvSpPr txBox="1"/>
          <p:nvPr/>
        </p:nvSpPr>
        <p:spPr>
          <a:xfrm>
            <a:off x="469338" y="1773215"/>
            <a:ext cx="80586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indent="0" algn="l"/>
            <a:r>
              <a:rPr lang="en-ID" sz="1600" b="1" dirty="0" err="1"/>
              <a:t>Batang</a:t>
            </a:r>
            <a:r>
              <a:rPr lang="en-ID" sz="1600" b="1" dirty="0"/>
              <a:t> </a:t>
            </a:r>
            <a:r>
              <a:rPr lang="en-ID" sz="1600" b="1" dirty="0" err="1"/>
              <a:t>Tubuh</a:t>
            </a:r>
            <a:r>
              <a:rPr lang="en-ID" sz="1600" b="1" dirty="0"/>
              <a:t> UUD 1945 </a:t>
            </a:r>
            <a:r>
              <a:rPr lang="en-ID" sz="1600" b="1" dirty="0" err="1"/>
              <a:t>berisi</a:t>
            </a:r>
            <a:r>
              <a:rPr lang="en-ID" sz="1600" b="1" dirty="0"/>
              <a:t> 16 BAB, 37 </a:t>
            </a:r>
            <a:r>
              <a:rPr lang="en-ID" sz="1600" b="1" dirty="0" err="1"/>
              <a:t>pasal</a:t>
            </a:r>
            <a:r>
              <a:rPr lang="en-ID" sz="1600" b="1" dirty="0"/>
              <a:t>, 4 </a:t>
            </a:r>
            <a:r>
              <a:rPr lang="en-ID" sz="1600" b="1" dirty="0" err="1"/>
              <a:t>pasal</a:t>
            </a:r>
            <a:r>
              <a:rPr lang="en-ID" sz="1600" b="1" dirty="0"/>
              <a:t> </a:t>
            </a:r>
            <a:r>
              <a:rPr lang="en-ID" sz="1600" b="1" dirty="0" err="1"/>
              <a:t>peralihan</a:t>
            </a:r>
            <a:r>
              <a:rPr lang="en-ID" sz="1600" b="1" dirty="0"/>
              <a:t>, dan 2 </a:t>
            </a:r>
            <a:r>
              <a:rPr lang="en-ID" sz="1600" b="1" dirty="0" err="1"/>
              <a:t>ayat</a:t>
            </a:r>
            <a:r>
              <a:rPr lang="en-ID" sz="1600" b="1" dirty="0"/>
              <a:t> </a:t>
            </a:r>
            <a:r>
              <a:rPr lang="en-ID" sz="1600" b="1" dirty="0" err="1"/>
              <a:t>aturan</a:t>
            </a:r>
            <a:r>
              <a:rPr lang="en-ID" sz="1600" b="1" dirty="0"/>
              <a:t> </a:t>
            </a:r>
            <a:r>
              <a:rPr lang="en-ID" sz="1600" b="1" dirty="0" err="1"/>
              <a:t>tambahan</a:t>
            </a:r>
            <a:r>
              <a:rPr lang="en-ID" sz="1600" b="1" dirty="0"/>
              <a:t>. </a:t>
            </a:r>
            <a:r>
              <a:rPr lang="en-ID" sz="1600" b="1" dirty="0" err="1"/>
              <a:t>Batang</a:t>
            </a:r>
            <a:r>
              <a:rPr lang="en-ID" sz="1600" b="1" dirty="0"/>
              <a:t> </a:t>
            </a:r>
            <a:r>
              <a:rPr lang="en-ID" sz="1600" b="1" dirty="0" err="1"/>
              <a:t>Tubuh</a:t>
            </a:r>
            <a:r>
              <a:rPr lang="en-ID" sz="1600" b="1" dirty="0"/>
              <a:t> UUD 1945 </a:t>
            </a:r>
            <a:r>
              <a:rPr lang="en-ID" sz="1600" b="1" dirty="0" err="1"/>
              <a:t>memiliki</a:t>
            </a:r>
            <a:r>
              <a:rPr lang="en-ID" sz="1600" b="1" dirty="0"/>
              <a:t> 3 </a:t>
            </a:r>
            <a:r>
              <a:rPr lang="en-ID" sz="1600" b="1" dirty="0" err="1"/>
              <a:t>sifat</a:t>
            </a:r>
            <a:r>
              <a:rPr lang="en-ID" sz="1600" b="1" dirty="0"/>
              <a:t> </a:t>
            </a:r>
            <a:r>
              <a:rPr lang="en-ID" sz="1600" b="1" dirty="0" err="1"/>
              <a:t>utama</a:t>
            </a:r>
            <a:r>
              <a:rPr lang="en-ID" sz="1600" b="1" dirty="0"/>
              <a:t>, </a:t>
            </a:r>
            <a:r>
              <a:rPr lang="en-ID" sz="1600" b="1" dirty="0" err="1"/>
              <a:t>yaitu</a:t>
            </a:r>
            <a:r>
              <a:rPr lang="en-ID" sz="1600" b="1" dirty="0"/>
              <a:t> </a:t>
            </a:r>
            <a:r>
              <a:rPr lang="en-ID" sz="1600" b="1" dirty="0" err="1"/>
              <a:t>fleksibel</a:t>
            </a:r>
            <a:r>
              <a:rPr lang="en-ID" sz="1600" b="1" dirty="0"/>
              <a:t>, </a:t>
            </a:r>
            <a:r>
              <a:rPr lang="en-ID" sz="1600" b="1" dirty="0" err="1"/>
              <a:t>elastis</a:t>
            </a:r>
            <a:r>
              <a:rPr lang="en-ID" sz="1600" b="1" dirty="0"/>
              <a:t>, dan </a:t>
            </a:r>
            <a:r>
              <a:rPr lang="en-ID" sz="1600" b="1" dirty="0" err="1"/>
              <a:t>soepel</a:t>
            </a:r>
            <a:r>
              <a:rPr lang="en-ID" sz="1600" b="1" dirty="0"/>
              <a:t>; rigid (</a:t>
            </a:r>
            <a:r>
              <a:rPr lang="en-ID" sz="1600" b="1" dirty="0" err="1"/>
              <a:t>tidak</a:t>
            </a:r>
            <a:r>
              <a:rPr lang="en-ID" sz="1600" b="1" dirty="0"/>
              <a:t> </a:t>
            </a:r>
            <a:r>
              <a:rPr lang="en-ID" sz="1600" b="1" dirty="0" err="1"/>
              <a:t>kaku</a:t>
            </a:r>
            <a:r>
              <a:rPr lang="en-ID" sz="1600" b="1" dirty="0"/>
              <a:t>); </a:t>
            </a:r>
            <a:r>
              <a:rPr lang="en-ID" sz="1600" b="1" dirty="0" err="1"/>
              <a:t>serta</a:t>
            </a:r>
            <a:r>
              <a:rPr lang="en-ID" sz="1600" b="1" dirty="0"/>
              <a:t> </a:t>
            </a:r>
            <a:r>
              <a:rPr lang="en-ID" sz="1600" b="1" dirty="0" err="1"/>
              <a:t>luwes</a:t>
            </a:r>
            <a:r>
              <a:rPr lang="en-ID" sz="1600" b="1" dirty="0"/>
              <a:t> (</a:t>
            </a:r>
            <a:r>
              <a:rPr lang="en-ID" sz="1600" b="1" dirty="0" err="1"/>
              <a:t>gemulai</a:t>
            </a:r>
            <a:r>
              <a:rPr lang="en-ID" sz="1600" b="1" dirty="0"/>
              <a:t>). </a:t>
            </a:r>
            <a:r>
              <a:rPr lang="en-ID" sz="1600" b="1" dirty="0" err="1"/>
              <a:t>Batang</a:t>
            </a:r>
            <a:r>
              <a:rPr lang="en-ID" sz="1600" b="1" dirty="0"/>
              <a:t> </a:t>
            </a:r>
            <a:r>
              <a:rPr lang="en-ID" sz="1600" b="1" dirty="0" err="1"/>
              <a:t>Tubuh</a:t>
            </a:r>
            <a:r>
              <a:rPr lang="en-ID" sz="1600" b="1" dirty="0"/>
              <a:t> UUD 1945 </a:t>
            </a:r>
            <a:r>
              <a:rPr lang="en-ID" sz="1600" b="1" dirty="0" err="1"/>
              <a:t>mengalami</a:t>
            </a:r>
            <a:r>
              <a:rPr lang="en-ID" sz="1600" b="1" dirty="0"/>
              <a:t> 4 kali </a:t>
            </a:r>
            <a:r>
              <a:rPr lang="en-ID" sz="1600" b="1" dirty="0" err="1"/>
              <a:t>amandemen</a:t>
            </a:r>
            <a:r>
              <a:rPr lang="en-ID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33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MATERI HARI INI </a:t>
            </a:r>
            <a:endParaRPr dirty="0"/>
          </a:p>
        </p:txBody>
      </p:sp>
      <p:graphicFrame>
        <p:nvGraphicFramePr>
          <p:cNvPr id="282" name="Google Shape;282;p33"/>
          <p:cNvGraphicFramePr/>
          <p:nvPr>
            <p:extLst>
              <p:ext uri="{D42A27DB-BD31-4B8C-83A1-F6EECF244321}">
                <p14:modId xmlns:p14="http://schemas.microsoft.com/office/powerpoint/2010/main" val="1349238785"/>
              </p:ext>
            </p:extLst>
          </p:nvPr>
        </p:nvGraphicFramePr>
        <p:xfrm>
          <a:off x="720000" y="1912697"/>
          <a:ext cx="7704000" cy="2103000"/>
        </p:xfrm>
        <a:graphic>
          <a:graphicData uri="http://schemas.openxmlformats.org/drawingml/2006/table">
            <a:tbl>
              <a:tblPr>
                <a:noFill/>
                <a:tableStyleId>{BF06CACE-8F62-483E-89C7-FFF6EFD76F07}</a:tableStyleId>
              </a:tblPr>
              <a:tblGrid>
                <a:gridCol w="32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000" b="1" dirty="0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PENGERTIAN KONSTITUSI</a:t>
                      </a:r>
                      <a:endParaRPr sz="1000" b="1" dirty="0">
                        <a:solidFill>
                          <a:schemeClr val="dk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ID" sz="1000" b="1" dirty="0">
                          <a:solidFill>
                            <a:schemeClr val="dk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SEJARAH PERKEMBANGAN KONSTITUSI DI INDONESIA </a:t>
                      </a:r>
                      <a:endParaRPr sz="1000" b="1" dirty="0">
                        <a:solidFill>
                          <a:schemeClr val="dk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 dirty="0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ID" sz="1000" b="1" dirty="0">
                          <a:solidFill>
                            <a:schemeClr val="dk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KONSTITUSI SEBAGAI PIRANTI KEHIDUPAN NEGARA YANG DEMOKRASI</a:t>
                      </a:r>
                      <a:endParaRPr sz="1000" b="1" dirty="0">
                        <a:solidFill>
                          <a:schemeClr val="dk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000" b="1" dirty="0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ID" sz="1000" b="1" dirty="0">
                          <a:solidFill>
                            <a:schemeClr val="dk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PENGERTIAN BATANG TUBUH UUD 1945</a:t>
                      </a:r>
                      <a:endParaRPr sz="1000" b="1" dirty="0">
                        <a:solidFill>
                          <a:schemeClr val="dk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sz="1000" b="1" dirty="0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00" b="1" dirty="0">
                          <a:solidFill>
                            <a:schemeClr val="dk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SIFAT BATANG TUBUH UUD 1945NILAI-NILAI 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</a:t>
                      </a:r>
                      <a:endParaRPr sz="1000" b="1" dirty="0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BR" sz="1000" b="1" dirty="0">
                          <a:solidFill>
                            <a:schemeClr val="dk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NILAI-NILAI INSTRUMENTAL DALAM BATANG TUBUH UUD</a:t>
                      </a:r>
                      <a:endParaRPr sz="1000" b="1" dirty="0">
                        <a:solidFill>
                          <a:schemeClr val="dk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3" name="Google Shape;283;p33"/>
          <p:cNvSpPr txBox="1"/>
          <p:nvPr/>
        </p:nvSpPr>
        <p:spPr>
          <a:xfrm>
            <a:off x="1328413" y="40836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800" b="1" dirty="0">
              <a:solidFill>
                <a:schemeClr val="dk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284" name="Google Shape;284;p33"/>
          <p:cNvSpPr txBox="1"/>
          <p:nvPr/>
        </p:nvSpPr>
        <p:spPr>
          <a:xfrm>
            <a:off x="4815588" y="40836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800" b="1" dirty="0">
              <a:solidFill>
                <a:schemeClr val="dk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285" name="Google Shape;285;p33"/>
          <p:cNvSpPr/>
          <p:nvPr/>
        </p:nvSpPr>
        <p:spPr>
          <a:xfrm>
            <a:off x="8555366" y="2066679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6"/>
                </a:lnTo>
                <a:lnTo>
                  <a:pt x="3938" y="4594"/>
                </a:lnTo>
                <a:lnTo>
                  <a:pt x="5792" y="3424"/>
                </a:lnTo>
                <a:lnTo>
                  <a:pt x="3938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3"/>
          <p:cNvSpPr/>
          <p:nvPr/>
        </p:nvSpPr>
        <p:spPr>
          <a:xfrm>
            <a:off x="8164179" y="963463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96" y="1"/>
                </a:moveTo>
                <a:lnTo>
                  <a:pt x="2312" y="2854"/>
                </a:lnTo>
                <a:lnTo>
                  <a:pt x="1" y="4252"/>
                </a:lnTo>
                <a:lnTo>
                  <a:pt x="2312" y="5679"/>
                </a:lnTo>
                <a:lnTo>
                  <a:pt x="3596" y="8532"/>
                </a:lnTo>
                <a:lnTo>
                  <a:pt x="4851" y="5679"/>
                </a:lnTo>
                <a:lnTo>
                  <a:pt x="7162" y="4252"/>
                </a:lnTo>
                <a:lnTo>
                  <a:pt x="4851" y="2854"/>
                </a:lnTo>
                <a:lnTo>
                  <a:pt x="359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3"/>
          <p:cNvSpPr/>
          <p:nvPr/>
        </p:nvSpPr>
        <p:spPr>
          <a:xfrm>
            <a:off x="8555363" y="531769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312" y="2853"/>
                </a:lnTo>
                <a:lnTo>
                  <a:pt x="1" y="4251"/>
                </a:lnTo>
                <a:lnTo>
                  <a:pt x="2312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3" y="4251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3"/>
          <p:cNvSpPr/>
          <p:nvPr/>
        </p:nvSpPr>
        <p:spPr>
          <a:xfrm>
            <a:off x="8625441" y="1335907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598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8"/>
                </a:lnTo>
                <a:lnTo>
                  <a:pt x="1598" y="3881"/>
                </a:lnTo>
                <a:lnTo>
                  <a:pt x="2197" y="2568"/>
                </a:lnTo>
                <a:lnTo>
                  <a:pt x="3253" y="1912"/>
                </a:lnTo>
                <a:lnTo>
                  <a:pt x="2197" y="1285"/>
                </a:lnTo>
                <a:lnTo>
                  <a:pt x="159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43"/>
          <p:cNvSpPr/>
          <p:nvPr/>
        </p:nvSpPr>
        <p:spPr>
          <a:xfrm flipH="1">
            <a:off x="793284" y="1517771"/>
            <a:ext cx="3796015" cy="2906395"/>
          </a:xfrm>
          <a:custGeom>
            <a:avLst/>
            <a:gdLst/>
            <a:ahLst/>
            <a:cxnLst/>
            <a:rect l="l" t="t" r="r" b="b"/>
            <a:pathLst>
              <a:path w="115556" h="88468" extrusionOk="0">
                <a:moveTo>
                  <a:pt x="87198" y="0"/>
                </a:moveTo>
                <a:cubicBezTo>
                  <a:pt x="86911" y="0"/>
                  <a:pt x="86625" y="6"/>
                  <a:pt x="86339" y="18"/>
                </a:cubicBezTo>
                <a:cubicBezTo>
                  <a:pt x="83685" y="104"/>
                  <a:pt x="81032" y="817"/>
                  <a:pt x="78721" y="2044"/>
                </a:cubicBezTo>
                <a:cubicBezTo>
                  <a:pt x="76352" y="3242"/>
                  <a:pt x="74327" y="4869"/>
                  <a:pt x="72558" y="6695"/>
                </a:cubicBezTo>
                <a:cubicBezTo>
                  <a:pt x="70732" y="8492"/>
                  <a:pt x="69219" y="10490"/>
                  <a:pt x="67850" y="12601"/>
                </a:cubicBezTo>
                <a:cubicBezTo>
                  <a:pt x="66452" y="14741"/>
                  <a:pt x="65624" y="17109"/>
                  <a:pt x="64340" y="19135"/>
                </a:cubicBezTo>
                <a:cubicBezTo>
                  <a:pt x="63713" y="20133"/>
                  <a:pt x="62914" y="21046"/>
                  <a:pt x="62001" y="21845"/>
                </a:cubicBezTo>
                <a:cubicBezTo>
                  <a:pt x="61059" y="22616"/>
                  <a:pt x="59946" y="23186"/>
                  <a:pt x="58805" y="23700"/>
                </a:cubicBezTo>
                <a:cubicBezTo>
                  <a:pt x="57664" y="24156"/>
                  <a:pt x="56466" y="24527"/>
                  <a:pt x="55210" y="24756"/>
                </a:cubicBezTo>
                <a:cubicBezTo>
                  <a:pt x="53955" y="25012"/>
                  <a:pt x="52728" y="25184"/>
                  <a:pt x="51444" y="25298"/>
                </a:cubicBezTo>
                <a:cubicBezTo>
                  <a:pt x="50160" y="25440"/>
                  <a:pt x="48876" y="25469"/>
                  <a:pt x="47592" y="25497"/>
                </a:cubicBezTo>
                <a:cubicBezTo>
                  <a:pt x="46936" y="25555"/>
                  <a:pt x="46251" y="25555"/>
                  <a:pt x="45623" y="25612"/>
                </a:cubicBezTo>
                <a:lnTo>
                  <a:pt x="44625" y="25697"/>
                </a:lnTo>
                <a:lnTo>
                  <a:pt x="43655" y="25783"/>
                </a:lnTo>
                <a:cubicBezTo>
                  <a:pt x="41058" y="26125"/>
                  <a:pt x="38462" y="26753"/>
                  <a:pt x="36179" y="28094"/>
                </a:cubicBezTo>
                <a:cubicBezTo>
                  <a:pt x="35038" y="28750"/>
                  <a:pt x="33982" y="29578"/>
                  <a:pt x="33126" y="30548"/>
                </a:cubicBezTo>
                <a:cubicBezTo>
                  <a:pt x="32270" y="31518"/>
                  <a:pt x="31614" y="32602"/>
                  <a:pt x="31043" y="33715"/>
                </a:cubicBezTo>
                <a:cubicBezTo>
                  <a:pt x="29902" y="35969"/>
                  <a:pt x="29246" y="38365"/>
                  <a:pt x="28390" y="40648"/>
                </a:cubicBezTo>
                <a:cubicBezTo>
                  <a:pt x="28190" y="41190"/>
                  <a:pt x="27962" y="41732"/>
                  <a:pt x="27705" y="42303"/>
                </a:cubicBezTo>
                <a:cubicBezTo>
                  <a:pt x="27477" y="42845"/>
                  <a:pt x="27220" y="43416"/>
                  <a:pt x="26963" y="43986"/>
                </a:cubicBezTo>
                <a:cubicBezTo>
                  <a:pt x="26507" y="45128"/>
                  <a:pt x="26136" y="46297"/>
                  <a:pt x="25793" y="47496"/>
                </a:cubicBezTo>
                <a:cubicBezTo>
                  <a:pt x="25109" y="49835"/>
                  <a:pt x="24538" y="52232"/>
                  <a:pt x="23625" y="54486"/>
                </a:cubicBezTo>
                <a:cubicBezTo>
                  <a:pt x="22712" y="56712"/>
                  <a:pt x="21428" y="58852"/>
                  <a:pt x="19659" y="60563"/>
                </a:cubicBezTo>
                <a:cubicBezTo>
                  <a:pt x="18775" y="61419"/>
                  <a:pt x="17776" y="62218"/>
                  <a:pt x="16692" y="62846"/>
                </a:cubicBezTo>
                <a:cubicBezTo>
                  <a:pt x="15636" y="63502"/>
                  <a:pt x="14438" y="64044"/>
                  <a:pt x="13268" y="64501"/>
                </a:cubicBezTo>
                <a:lnTo>
                  <a:pt x="12383" y="64815"/>
                </a:lnTo>
                <a:lnTo>
                  <a:pt x="11442" y="65100"/>
                </a:lnTo>
                <a:cubicBezTo>
                  <a:pt x="11128" y="65186"/>
                  <a:pt x="10843" y="65271"/>
                  <a:pt x="10529" y="65385"/>
                </a:cubicBezTo>
                <a:cubicBezTo>
                  <a:pt x="10186" y="65500"/>
                  <a:pt x="9872" y="65557"/>
                  <a:pt x="9587" y="65699"/>
                </a:cubicBezTo>
                <a:cubicBezTo>
                  <a:pt x="8389" y="66184"/>
                  <a:pt x="7248" y="66812"/>
                  <a:pt x="6192" y="67554"/>
                </a:cubicBezTo>
                <a:cubicBezTo>
                  <a:pt x="4137" y="69095"/>
                  <a:pt x="2625" y="71235"/>
                  <a:pt x="1684" y="73489"/>
                </a:cubicBezTo>
                <a:cubicBezTo>
                  <a:pt x="714" y="75771"/>
                  <a:pt x="257" y="78196"/>
                  <a:pt x="114" y="80622"/>
                </a:cubicBezTo>
                <a:cubicBezTo>
                  <a:pt x="0" y="83047"/>
                  <a:pt x="114" y="85501"/>
                  <a:pt x="571" y="87897"/>
                </a:cubicBezTo>
                <a:cubicBezTo>
                  <a:pt x="143" y="85501"/>
                  <a:pt x="29" y="83047"/>
                  <a:pt x="286" y="80650"/>
                </a:cubicBezTo>
                <a:cubicBezTo>
                  <a:pt x="457" y="78225"/>
                  <a:pt x="913" y="75800"/>
                  <a:pt x="1912" y="73546"/>
                </a:cubicBezTo>
                <a:cubicBezTo>
                  <a:pt x="2911" y="71320"/>
                  <a:pt x="4423" y="69237"/>
                  <a:pt x="6449" y="67782"/>
                </a:cubicBezTo>
                <a:cubicBezTo>
                  <a:pt x="7447" y="67069"/>
                  <a:pt x="8589" y="66470"/>
                  <a:pt x="9758" y="65985"/>
                </a:cubicBezTo>
                <a:cubicBezTo>
                  <a:pt x="10044" y="65842"/>
                  <a:pt x="10386" y="65785"/>
                  <a:pt x="10671" y="65671"/>
                </a:cubicBezTo>
                <a:cubicBezTo>
                  <a:pt x="10985" y="65557"/>
                  <a:pt x="11271" y="65500"/>
                  <a:pt x="11584" y="65385"/>
                </a:cubicBezTo>
                <a:lnTo>
                  <a:pt x="12526" y="65100"/>
                </a:lnTo>
                <a:lnTo>
                  <a:pt x="13439" y="64786"/>
                </a:lnTo>
                <a:cubicBezTo>
                  <a:pt x="14666" y="64330"/>
                  <a:pt x="15836" y="63788"/>
                  <a:pt x="16948" y="63131"/>
                </a:cubicBezTo>
                <a:cubicBezTo>
                  <a:pt x="18033" y="62475"/>
                  <a:pt x="19088" y="61705"/>
                  <a:pt x="20001" y="60820"/>
                </a:cubicBezTo>
                <a:cubicBezTo>
                  <a:pt x="21856" y="59080"/>
                  <a:pt x="23226" y="56854"/>
                  <a:pt x="24139" y="54572"/>
                </a:cubicBezTo>
                <a:cubicBezTo>
                  <a:pt x="25109" y="52261"/>
                  <a:pt x="25708" y="49864"/>
                  <a:pt x="26393" y="47553"/>
                </a:cubicBezTo>
                <a:cubicBezTo>
                  <a:pt x="26735" y="46412"/>
                  <a:pt x="27134" y="45242"/>
                  <a:pt x="27591" y="44129"/>
                </a:cubicBezTo>
                <a:cubicBezTo>
                  <a:pt x="27819" y="43558"/>
                  <a:pt x="28105" y="43016"/>
                  <a:pt x="28361" y="42446"/>
                </a:cubicBezTo>
                <a:cubicBezTo>
                  <a:pt x="28590" y="41875"/>
                  <a:pt x="28846" y="41304"/>
                  <a:pt x="29075" y="40734"/>
                </a:cubicBezTo>
                <a:cubicBezTo>
                  <a:pt x="29931" y="38451"/>
                  <a:pt x="30587" y="36111"/>
                  <a:pt x="31700" y="33943"/>
                </a:cubicBezTo>
                <a:cubicBezTo>
                  <a:pt x="32270" y="32859"/>
                  <a:pt x="32926" y="31832"/>
                  <a:pt x="33725" y="30947"/>
                </a:cubicBezTo>
                <a:cubicBezTo>
                  <a:pt x="34524" y="30034"/>
                  <a:pt x="35523" y="29264"/>
                  <a:pt x="36579" y="28636"/>
                </a:cubicBezTo>
                <a:cubicBezTo>
                  <a:pt x="38719" y="27438"/>
                  <a:pt x="41258" y="26810"/>
                  <a:pt x="43797" y="26496"/>
                </a:cubicBezTo>
                <a:lnTo>
                  <a:pt x="44767" y="26410"/>
                </a:lnTo>
                <a:lnTo>
                  <a:pt x="45709" y="26325"/>
                </a:lnTo>
                <a:cubicBezTo>
                  <a:pt x="46365" y="26296"/>
                  <a:pt x="46993" y="26296"/>
                  <a:pt x="47649" y="26268"/>
                </a:cubicBezTo>
                <a:cubicBezTo>
                  <a:pt x="48962" y="26239"/>
                  <a:pt x="50246" y="26182"/>
                  <a:pt x="51558" y="26097"/>
                </a:cubicBezTo>
                <a:cubicBezTo>
                  <a:pt x="52842" y="25983"/>
                  <a:pt x="54183" y="25783"/>
                  <a:pt x="55467" y="25555"/>
                </a:cubicBezTo>
                <a:cubicBezTo>
                  <a:pt x="56751" y="25298"/>
                  <a:pt x="58035" y="24955"/>
                  <a:pt x="59233" y="24442"/>
                </a:cubicBezTo>
                <a:cubicBezTo>
                  <a:pt x="60460" y="23957"/>
                  <a:pt x="61630" y="23300"/>
                  <a:pt x="62629" y="22445"/>
                </a:cubicBezTo>
                <a:cubicBezTo>
                  <a:pt x="63656" y="21617"/>
                  <a:pt x="64483" y="20590"/>
                  <a:pt x="65168" y="19534"/>
                </a:cubicBezTo>
                <a:cubicBezTo>
                  <a:pt x="66509" y="17337"/>
                  <a:pt x="67336" y="15026"/>
                  <a:pt x="68649" y="13000"/>
                </a:cubicBezTo>
                <a:cubicBezTo>
                  <a:pt x="70018" y="10918"/>
                  <a:pt x="71502" y="8977"/>
                  <a:pt x="73242" y="7208"/>
                </a:cubicBezTo>
                <a:cubicBezTo>
                  <a:pt x="74954" y="5439"/>
                  <a:pt x="76952" y="3899"/>
                  <a:pt x="79177" y="2757"/>
                </a:cubicBezTo>
                <a:cubicBezTo>
                  <a:pt x="81374" y="1616"/>
                  <a:pt x="83856" y="931"/>
                  <a:pt x="86367" y="846"/>
                </a:cubicBezTo>
                <a:cubicBezTo>
                  <a:pt x="86667" y="832"/>
                  <a:pt x="86967" y="825"/>
                  <a:pt x="87266" y="825"/>
                </a:cubicBezTo>
                <a:cubicBezTo>
                  <a:pt x="89504" y="825"/>
                  <a:pt x="91729" y="1200"/>
                  <a:pt x="93843" y="1930"/>
                </a:cubicBezTo>
                <a:cubicBezTo>
                  <a:pt x="94442" y="2130"/>
                  <a:pt x="95013" y="2358"/>
                  <a:pt x="95612" y="2586"/>
                </a:cubicBezTo>
                <a:cubicBezTo>
                  <a:pt x="96182" y="2843"/>
                  <a:pt x="96753" y="3071"/>
                  <a:pt x="97324" y="3357"/>
                </a:cubicBezTo>
                <a:cubicBezTo>
                  <a:pt x="97923" y="3613"/>
                  <a:pt x="98465" y="3927"/>
                  <a:pt x="99007" y="4212"/>
                </a:cubicBezTo>
                <a:cubicBezTo>
                  <a:pt x="99292" y="4355"/>
                  <a:pt x="99549" y="4555"/>
                  <a:pt x="99777" y="4726"/>
                </a:cubicBezTo>
                <a:lnTo>
                  <a:pt x="100548" y="5268"/>
                </a:lnTo>
                <a:cubicBezTo>
                  <a:pt x="102488" y="6723"/>
                  <a:pt x="104114" y="8606"/>
                  <a:pt x="105256" y="10718"/>
                </a:cubicBezTo>
                <a:cubicBezTo>
                  <a:pt x="106397" y="12829"/>
                  <a:pt x="107110" y="15140"/>
                  <a:pt x="107567" y="17480"/>
                </a:cubicBezTo>
                <a:cubicBezTo>
                  <a:pt x="108023" y="19848"/>
                  <a:pt x="108194" y="22245"/>
                  <a:pt x="108166" y="24670"/>
                </a:cubicBezTo>
                <a:cubicBezTo>
                  <a:pt x="108166" y="27095"/>
                  <a:pt x="107966" y="29520"/>
                  <a:pt x="107681" y="31889"/>
                </a:cubicBezTo>
                <a:cubicBezTo>
                  <a:pt x="107338" y="34285"/>
                  <a:pt x="106968" y="36682"/>
                  <a:pt x="106454" y="39079"/>
                </a:cubicBezTo>
                <a:cubicBezTo>
                  <a:pt x="106311" y="39678"/>
                  <a:pt x="106197" y="40277"/>
                  <a:pt x="106112" y="40876"/>
                </a:cubicBezTo>
                <a:lnTo>
                  <a:pt x="105969" y="41818"/>
                </a:lnTo>
                <a:cubicBezTo>
                  <a:pt x="105883" y="42132"/>
                  <a:pt x="105826" y="42417"/>
                  <a:pt x="105826" y="42731"/>
                </a:cubicBezTo>
                <a:cubicBezTo>
                  <a:pt x="105798" y="43359"/>
                  <a:pt x="105741" y="43986"/>
                  <a:pt x="105712" y="44585"/>
                </a:cubicBezTo>
                <a:cubicBezTo>
                  <a:pt x="105741" y="45213"/>
                  <a:pt x="105769" y="45841"/>
                  <a:pt x="105826" y="46440"/>
                </a:cubicBezTo>
                <a:cubicBezTo>
                  <a:pt x="106055" y="48951"/>
                  <a:pt x="106939" y="51348"/>
                  <a:pt x="108109" y="53545"/>
                </a:cubicBezTo>
                <a:cubicBezTo>
                  <a:pt x="109250" y="55770"/>
                  <a:pt x="110677" y="57824"/>
                  <a:pt x="111761" y="59964"/>
                </a:cubicBezTo>
                <a:lnTo>
                  <a:pt x="112189" y="60792"/>
                </a:lnTo>
                <a:cubicBezTo>
                  <a:pt x="112303" y="61049"/>
                  <a:pt x="112446" y="61334"/>
                  <a:pt x="112560" y="61619"/>
                </a:cubicBezTo>
                <a:cubicBezTo>
                  <a:pt x="112674" y="61847"/>
                  <a:pt x="112817" y="62133"/>
                  <a:pt x="112902" y="62418"/>
                </a:cubicBezTo>
                <a:lnTo>
                  <a:pt x="113188" y="63274"/>
                </a:lnTo>
                <a:cubicBezTo>
                  <a:pt x="113587" y="64415"/>
                  <a:pt x="113844" y="65614"/>
                  <a:pt x="114015" y="66783"/>
                </a:cubicBezTo>
                <a:cubicBezTo>
                  <a:pt x="114386" y="69180"/>
                  <a:pt x="114443" y="71605"/>
                  <a:pt x="114272" y="73974"/>
                </a:cubicBezTo>
                <a:cubicBezTo>
                  <a:pt x="114101" y="76370"/>
                  <a:pt x="113701" y="78767"/>
                  <a:pt x="113016" y="81078"/>
                </a:cubicBezTo>
                <a:cubicBezTo>
                  <a:pt x="112351" y="83323"/>
                  <a:pt x="111471" y="85540"/>
                  <a:pt x="110140" y="87470"/>
                </a:cubicBezTo>
                <a:lnTo>
                  <a:pt x="110140" y="87470"/>
                </a:lnTo>
                <a:lnTo>
                  <a:pt x="83029" y="87526"/>
                </a:lnTo>
                <a:lnTo>
                  <a:pt x="55610" y="87640"/>
                </a:lnTo>
                <a:lnTo>
                  <a:pt x="571" y="87897"/>
                </a:lnTo>
                <a:lnTo>
                  <a:pt x="55495" y="88297"/>
                </a:lnTo>
                <a:lnTo>
                  <a:pt x="83000" y="88382"/>
                </a:lnTo>
                <a:lnTo>
                  <a:pt x="110534" y="88468"/>
                </a:lnTo>
                <a:lnTo>
                  <a:pt x="110791" y="88468"/>
                </a:lnTo>
                <a:lnTo>
                  <a:pt x="110934" y="88297"/>
                </a:lnTo>
                <a:cubicBezTo>
                  <a:pt x="112389" y="86185"/>
                  <a:pt x="113359" y="83817"/>
                  <a:pt x="114072" y="81478"/>
                </a:cubicBezTo>
                <a:cubicBezTo>
                  <a:pt x="114785" y="79081"/>
                  <a:pt x="115213" y="76656"/>
                  <a:pt x="115385" y="74202"/>
                </a:cubicBezTo>
                <a:cubicBezTo>
                  <a:pt x="115556" y="71748"/>
                  <a:pt x="115499" y="69266"/>
                  <a:pt x="115128" y="66812"/>
                </a:cubicBezTo>
                <a:cubicBezTo>
                  <a:pt x="114957" y="65614"/>
                  <a:pt x="114700" y="64358"/>
                  <a:pt x="114300" y="63188"/>
                </a:cubicBezTo>
                <a:lnTo>
                  <a:pt x="113986" y="62275"/>
                </a:lnTo>
                <a:cubicBezTo>
                  <a:pt x="113872" y="61990"/>
                  <a:pt x="113730" y="61705"/>
                  <a:pt x="113644" y="61419"/>
                </a:cubicBezTo>
                <a:cubicBezTo>
                  <a:pt x="113501" y="61134"/>
                  <a:pt x="113387" y="60849"/>
                  <a:pt x="113245" y="60563"/>
                </a:cubicBezTo>
                <a:lnTo>
                  <a:pt x="112817" y="59765"/>
                </a:lnTo>
                <a:cubicBezTo>
                  <a:pt x="111647" y="57511"/>
                  <a:pt x="110249" y="55485"/>
                  <a:pt x="109136" y="53288"/>
                </a:cubicBezTo>
                <a:cubicBezTo>
                  <a:pt x="108023" y="51148"/>
                  <a:pt x="107224" y="48865"/>
                  <a:pt x="106968" y="46526"/>
                </a:cubicBezTo>
                <a:cubicBezTo>
                  <a:pt x="106939" y="45926"/>
                  <a:pt x="106939" y="45356"/>
                  <a:pt x="106882" y="44728"/>
                </a:cubicBezTo>
                <a:cubicBezTo>
                  <a:pt x="106939" y="44129"/>
                  <a:pt x="106968" y="43558"/>
                  <a:pt x="106996" y="42959"/>
                </a:cubicBezTo>
                <a:cubicBezTo>
                  <a:pt x="106996" y="42645"/>
                  <a:pt x="107053" y="42360"/>
                  <a:pt x="107110" y="42075"/>
                </a:cubicBezTo>
                <a:lnTo>
                  <a:pt x="107253" y="41162"/>
                </a:lnTo>
                <a:cubicBezTo>
                  <a:pt x="107338" y="40591"/>
                  <a:pt x="107510" y="39992"/>
                  <a:pt x="107595" y="39393"/>
                </a:cubicBezTo>
                <a:cubicBezTo>
                  <a:pt x="108052" y="36996"/>
                  <a:pt x="108480" y="34571"/>
                  <a:pt x="108822" y="32145"/>
                </a:cubicBezTo>
                <a:cubicBezTo>
                  <a:pt x="109421" y="27295"/>
                  <a:pt x="109650" y="22330"/>
                  <a:pt x="108708" y="17451"/>
                </a:cubicBezTo>
                <a:cubicBezTo>
                  <a:pt x="108223" y="15026"/>
                  <a:pt x="107453" y="12601"/>
                  <a:pt x="106254" y="10375"/>
                </a:cubicBezTo>
                <a:cubicBezTo>
                  <a:pt x="105027" y="8178"/>
                  <a:pt x="103315" y="6153"/>
                  <a:pt x="101233" y="4612"/>
                </a:cubicBezTo>
                <a:cubicBezTo>
                  <a:pt x="100947" y="4384"/>
                  <a:pt x="100690" y="4212"/>
                  <a:pt x="100405" y="4041"/>
                </a:cubicBezTo>
                <a:cubicBezTo>
                  <a:pt x="100148" y="3870"/>
                  <a:pt x="99863" y="3642"/>
                  <a:pt x="99578" y="3499"/>
                </a:cubicBezTo>
                <a:cubicBezTo>
                  <a:pt x="99007" y="3214"/>
                  <a:pt x="98436" y="2871"/>
                  <a:pt x="97837" y="2615"/>
                </a:cubicBezTo>
                <a:cubicBezTo>
                  <a:pt x="97267" y="2329"/>
                  <a:pt x="96667" y="2073"/>
                  <a:pt x="96040" y="1816"/>
                </a:cubicBezTo>
                <a:cubicBezTo>
                  <a:pt x="95441" y="1588"/>
                  <a:pt x="94841" y="1331"/>
                  <a:pt x="94185" y="1160"/>
                </a:cubicBezTo>
                <a:cubicBezTo>
                  <a:pt x="91968" y="420"/>
                  <a:pt x="89591" y="0"/>
                  <a:pt x="871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43"/>
          <p:cNvSpPr/>
          <p:nvPr/>
        </p:nvSpPr>
        <p:spPr>
          <a:xfrm flipH="1">
            <a:off x="834524" y="1591654"/>
            <a:ext cx="4189689" cy="2813784"/>
          </a:xfrm>
          <a:custGeom>
            <a:avLst/>
            <a:gdLst/>
            <a:ahLst/>
            <a:cxnLst/>
            <a:rect l="l" t="t" r="r" b="b"/>
            <a:pathLst>
              <a:path w="127540" h="85649" extrusionOk="0">
                <a:moveTo>
                  <a:pt x="96714" y="1"/>
                </a:moveTo>
                <a:cubicBezTo>
                  <a:pt x="88217" y="1"/>
                  <a:pt x="81545" y="4940"/>
                  <a:pt x="76410" y="12121"/>
                </a:cubicBezTo>
                <a:cubicBezTo>
                  <a:pt x="72415" y="17770"/>
                  <a:pt x="73157" y="24647"/>
                  <a:pt x="54554" y="24932"/>
                </a:cubicBezTo>
                <a:cubicBezTo>
                  <a:pt x="35922" y="25217"/>
                  <a:pt x="36950" y="34462"/>
                  <a:pt x="33098" y="41737"/>
                </a:cubicBezTo>
                <a:cubicBezTo>
                  <a:pt x="29246" y="49013"/>
                  <a:pt x="30758" y="59541"/>
                  <a:pt x="15379" y="63564"/>
                </a:cubicBezTo>
                <a:cubicBezTo>
                  <a:pt x="0" y="67587"/>
                  <a:pt x="4138" y="85620"/>
                  <a:pt x="4138" y="85620"/>
                </a:cubicBezTo>
                <a:lnTo>
                  <a:pt x="4138" y="85648"/>
                </a:lnTo>
                <a:lnTo>
                  <a:pt x="121548" y="85648"/>
                </a:lnTo>
                <a:cubicBezTo>
                  <a:pt x="125028" y="81283"/>
                  <a:pt x="127539" y="72295"/>
                  <a:pt x="125685" y="63593"/>
                </a:cubicBezTo>
                <a:cubicBezTo>
                  <a:pt x="123830" y="54862"/>
                  <a:pt x="114842" y="50839"/>
                  <a:pt x="117610" y="39169"/>
                </a:cubicBezTo>
                <a:cubicBezTo>
                  <a:pt x="120321" y="27471"/>
                  <a:pt x="122803" y="9467"/>
                  <a:pt x="108480" y="2848"/>
                </a:cubicBezTo>
                <a:cubicBezTo>
                  <a:pt x="104218" y="882"/>
                  <a:pt x="100303" y="1"/>
                  <a:pt x="967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766" name="Google Shape;766;p43"/>
          <p:cNvSpPr txBox="1">
            <a:spLocks noGrp="1"/>
          </p:cNvSpPr>
          <p:nvPr>
            <p:ph type="title"/>
          </p:nvPr>
        </p:nvSpPr>
        <p:spPr>
          <a:xfrm>
            <a:off x="3972420" y="1901225"/>
            <a:ext cx="4576682" cy="14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TERIMA</a:t>
            </a:r>
            <a:br>
              <a:rPr lang="en-US" dirty="0"/>
            </a:br>
            <a:r>
              <a:rPr lang="en-US" dirty="0"/>
              <a:t>KASIH</a:t>
            </a:r>
            <a:endParaRPr dirty="0"/>
          </a:p>
        </p:txBody>
      </p:sp>
      <p:sp>
        <p:nvSpPr>
          <p:cNvPr id="767" name="Google Shape;767;p43"/>
          <p:cNvSpPr/>
          <p:nvPr/>
        </p:nvSpPr>
        <p:spPr>
          <a:xfrm>
            <a:off x="8555999" y="1811565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4" y="1285"/>
                </a:lnTo>
                <a:lnTo>
                  <a:pt x="0" y="1970"/>
                </a:lnTo>
                <a:lnTo>
                  <a:pt x="1084" y="2597"/>
                </a:lnTo>
                <a:lnTo>
                  <a:pt x="1655" y="3881"/>
                </a:lnTo>
                <a:lnTo>
                  <a:pt x="2254" y="2597"/>
                </a:lnTo>
                <a:lnTo>
                  <a:pt x="3281" y="1970"/>
                </a:lnTo>
                <a:lnTo>
                  <a:pt x="2254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43"/>
          <p:cNvSpPr/>
          <p:nvPr/>
        </p:nvSpPr>
        <p:spPr>
          <a:xfrm>
            <a:off x="6843204" y="675004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6"/>
                </a:lnTo>
                <a:lnTo>
                  <a:pt x="3938" y="4594"/>
                </a:lnTo>
                <a:lnTo>
                  <a:pt x="5792" y="3424"/>
                </a:lnTo>
                <a:lnTo>
                  <a:pt x="3938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43"/>
          <p:cNvSpPr/>
          <p:nvPr/>
        </p:nvSpPr>
        <p:spPr>
          <a:xfrm>
            <a:off x="7680566" y="931751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96" y="1"/>
                </a:moveTo>
                <a:lnTo>
                  <a:pt x="2312" y="2854"/>
                </a:lnTo>
                <a:lnTo>
                  <a:pt x="1" y="4252"/>
                </a:lnTo>
                <a:lnTo>
                  <a:pt x="2312" y="5679"/>
                </a:lnTo>
                <a:lnTo>
                  <a:pt x="3596" y="8532"/>
                </a:lnTo>
                <a:lnTo>
                  <a:pt x="4851" y="5679"/>
                </a:lnTo>
                <a:lnTo>
                  <a:pt x="7162" y="4252"/>
                </a:lnTo>
                <a:lnTo>
                  <a:pt x="4851" y="2854"/>
                </a:lnTo>
                <a:lnTo>
                  <a:pt x="359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43"/>
          <p:cNvSpPr/>
          <p:nvPr/>
        </p:nvSpPr>
        <p:spPr>
          <a:xfrm flipH="1">
            <a:off x="8141451" y="3186082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283" y="2853"/>
                </a:lnTo>
                <a:lnTo>
                  <a:pt x="1" y="4280"/>
                </a:lnTo>
                <a:lnTo>
                  <a:pt x="2283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2" y="4280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43"/>
          <p:cNvSpPr/>
          <p:nvPr/>
        </p:nvSpPr>
        <p:spPr>
          <a:xfrm>
            <a:off x="5050513" y="931760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656" y="0"/>
                </a:moveTo>
                <a:lnTo>
                  <a:pt x="1028" y="1313"/>
                </a:lnTo>
                <a:lnTo>
                  <a:pt x="1" y="1940"/>
                </a:lnTo>
                <a:lnTo>
                  <a:pt x="1028" y="2597"/>
                </a:lnTo>
                <a:lnTo>
                  <a:pt x="1656" y="3881"/>
                </a:lnTo>
                <a:lnTo>
                  <a:pt x="2226" y="2597"/>
                </a:lnTo>
                <a:lnTo>
                  <a:pt x="3253" y="1940"/>
                </a:lnTo>
                <a:lnTo>
                  <a:pt x="2226" y="1313"/>
                </a:lnTo>
                <a:lnTo>
                  <a:pt x="1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43"/>
          <p:cNvSpPr/>
          <p:nvPr/>
        </p:nvSpPr>
        <p:spPr>
          <a:xfrm flipH="1">
            <a:off x="8486684" y="2906482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911" y="0"/>
                </a:moveTo>
                <a:lnTo>
                  <a:pt x="1883" y="2283"/>
                </a:lnTo>
                <a:lnTo>
                  <a:pt x="0" y="3424"/>
                </a:lnTo>
                <a:lnTo>
                  <a:pt x="1883" y="4566"/>
                </a:lnTo>
                <a:lnTo>
                  <a:pt x="2911" y="6877"/>
                </a:lnTo>
                <a:lnTo>
                  <a:pt x="3938" y="4566"/>
                </a:lnTo>
                <a:lnTo>
                  <a:pt x="5792" y="3424"/>
                </a:lnTo>
                <a:lnTo>
                  <a:pt x="3938" y="2283"/>
                </a:lnTo>
                <a:lnTo>
                  <a:pt x="29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43"/>
          <p:cNvSpPr/>
          <p:nvPr/>
        </p:nvSpPr>
        <p:spPr>
          <a:xfrm>
            <a:off x="6321903" y="1085345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598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8"/>
                </a:lnTo>
                <a:lnTo>
                  <a:pt x="1598" y="3881"/>
                </a:lnTo>
                <a:lnTo>
                  <a:pt x="2197" y="2568"/>
                </a:lnTo>
                <a:lnTo>
                  <a:pt x="3253" y="1912"/>
                </a:lnTo>
                <a:lnTo>
                  <a:pt x="2197" y="1285"/>
                </a:lnTo>
                <a:lnTo>
                  <a:pt x="159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43"/>
          <p:cNvSpPr/>
          <p:nvPr/>
        </p:nvSpPr>
        <p:spPr>
          <a:xfrm flipH="1">
            <a:off x="1194970" y="631532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43"/>
          <p:cNvSpPr/>
          <p:nvPr/>
        </p:nvSpPr>
        <p:spPr>
          <a:xfrm flipH="1">
            <a:off x="1351711" y="1006436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5" y="1285"/>
                </a:lnTo>
                <a:lnTo>
                  <a:pt x="1" y="1941"/>
                </a:lnTo>
                <a:lnTo>
                  <a:pt x="1085" y="2597"/>
                </a:lnTo>
                <a:lnTo>
                  <a:pt x="1655" y="3881"/>
                </a:lnTo>
                <a:lnTo>
                  <a:pt x="2226" y="2597"/>
                </a:lnTo>
                <a:lnTo>
                  <a:pt x="3282" y="1941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43"/>
          <p:cNvSpPr/>
          <p:nvPr/>
        </p:nvSpPr>
        <p:spPr>
          <a:xfrm>
            <a:off x="1442314" y="1811574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9"/>
                </a:lnTo>
                <a:lnTo>
                  <a:pt x="1655" y="3881"/>
                </a:lnTo>
                <a:lnTo>
                  <a:pt x="2226" y="2569"/>
                </a:lnTo>
                <a:lnTo>
                  <a:pt x="3282" y="1912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43"/>
          <p:cNvSpPr/>
          <p:nvPr/>
        </p:nvSpPr>
        <p:spPr>
          <a:xfrm>
            <a:off x="891013" y="4405450"/>
            <a:ext cx="4189746" cy="68549"/>
          </a:xfrm>
          <a:custGeom>
            <a:avLst/>
            <a:gdLst/>
            <a:ahLst/>
            <a:cxnLst/>
            <a:rect l="l" t="t" r="r" b="b"/>
            <a:pathLst>
              <a:path w="129423" h="2483" extrusionOk="0">
                <a:moveTo>
                  <a:pt x="1027" y="1"/>
                </a:moveTo>
                <a:cubicBezTo>
                  <a:pt x="457" y="1"/>
                  <a:pt x="0" y="486"/>
                  <a:pt x="0" y="1056"/>
                </a:cubicBezTo>
                <a:lnTo>
                  <a:pt x="0" y="1427"/>
                </a:lnTo>
                <a:cubicBezTo>
                  <a:pt x="0" y="1998"/>
                  <a:pt x="457" y="2483"/>
                  <a:pt x="1027" y="2483"/>
                </a:cubicBezTo>
                <a:lnTo>
                  <a:pt x="128366" y="2483"/>
                </a:lnTo>
                <a:cubicBezTo>
                  <a:pt x="128937" y="2483"/>
                  <a:pt x="129422" y="1998"/>
                  <a:pt x="129394" y="1427"/>
                </a:cubicBezTo>
                <a:lnTo>
                  <a:pt x="129394" y="1056"/>
                </a:lnTo>
                <a:cubicBezTo>
                  <a:pt x="129394" y="486"/>
                  <a:pt x="128937" y="1"/>
                  <a:pt x="128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3"/>
          <p:cNvSpPr/>
          <p:nvPr/>
        </p:nvSpPr>
        <p:spPr>
          <a:xfrm>
            <a:off x="834537" y="2450715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4" y="1285"/>
                </a:lnTo>
                <a:lnTo>
                  <a:pt x="0" y="1970"/>
                </a:lnTo>
                <a:lnTo>
                  <a:pt x="1084" y="2597"/>
                </a:lnTo>
                <a:lnTo>
                  <a:pt x="1655" y="3881"/>
                </a:lnTo>
                <a:lnTo>
                  <a:pt x="2254" y="2597"/>
                </a:lnTo>
                <a:lnTo>
                  <a:pt x="3281" y="1970"/>
                </a:lnTo>
                <a:lnTo>
                  <a:pt x="2254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3"/>
          <p:cNvSpPr/>
          <p:nvPr/>
        </p:nvSpPr>
        <p:spPr>
          <a:xfrm>
            <a:off x="3364679" y="2053729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6"/>
                </a:lnTo>
                <a:lnTo>
                  <a:pt x="3938" y="4594"/>
                </a:lnTo>
                <a:lnTo>
                  <a:pt x="5792" y="3424"/>
                </a:lnTo>
                <a:lnTo>
                  <a:pt x="3938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43"/>
          <p:cNvSpPr/>
          <p:nvPr/>
        </p:nvSpPr>
        <p:spPr>
          <a:xfrm>
            <a:off x="3524604" y="1021313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96" y="1"/>
                </a:moveTo>
                <a:lnTo>
                  <a:pt x="2312" y="2854"/>
                </a:lnTo>
                <a:lnTo>
                  <a:pt x="1" y="4252"/>
                </a:lnTo>
                <a:lnTo>
                  <a:pt x="2312" y="5679"/>
                </a:lnTo>
                <a:lnTo>
                  <a:pt x="3596" y="8532"/>
                </a:lnTo>
                <a:lnTo>
                  <a:pt x="4851" y="5679"/>
                </a:lnTo>
                <a:lnTo>
                  <a:pt x="7162" y="4252"/>
                </a:lnTo>
                <a:lnTo>
                  <a:pt x="4851" y="2854"/>
                </a:lnTo>
                <a:lnTo>
                  <a:pt x="359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43"/>
          <p:cNvSpPr/>
          <p:nvPr/>
        </p:nvSpPr>
        <p:spPr>
          <a:xfrm>
            <a:off x="1251165" y="1936057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283" y="2853"/>
                </a:lnTo>
                <a:lnTo>
                  <a:pt x="1" y="4280"/>
                </a:lnTo>
                <a:lnTo>
                  <a:pt x="2283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2" y="4280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43"/>
          <p:cNvSpPr/>
          <p:nvPr/>
        </p:nvSpPr>
        <p:spPr>
          <a:xfrm>
            <a:off x="1216513" y="3536110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656" y="0"/>
                </a:moveTo>
                <a:lnTo>
                  <a:pt x="1028" y="1313"/>
                </a:lnTo>
                <a:lnTo>
                  <a:pt x="1" y="1940"/>
                </a:lnTo>
                <a:lnTo>
                  <a:pt x="1028" y="2597"/>
                </a:lnTo>
                <a:lnTo>
                  <a:pt x="1656" y="3881"/>
                </a:lnTo>
                <a:lnTo>
                  <a:pt x="2226" y="2597"/>
                </a:lnTo>
                <a:lnTo>
                  <a:pt x="3253" y="1940"/>
                </a:lnTo>
                <a:lnTo>
                  <a:pt x="2226" y="1313"/>
                </a:lnTo>
                <a:lnTo>
                  <a:pt x="165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43"/>
          <p:cNvSpPr/>
          <p:nvPr/>
        </p:nvSpPr>
        <p:spPr>
          <a:xfrm>
            <a:off x="1057426" y="3919682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911" y="0"/>
                </a:moveTo>
                <a:lnTo>
                  <a:pt x="1883" y="2283"/>
                </a:lnTo>
                <a:lnTo>
                  <a:pt x="0" y="3424"/>
                </a:lnTo>
                <a:lnTo>
                  <a:pt x="1883" y="4566"/>
                </a:lnTo>
                <a:lnTo>
                  <a:pt x="2911" y="6877"/>
                </a:lnTo>
                <a:lnTo>
                  <a:pt x="3938" y="4566"/>
                </a:lnTo>
                <a:lnTo>
                  <a:pt x="5792" y="3424"/>
                </a:lnTo>
                <a:lnTo>
                  <a:pt x="3938" y="2283"/>
                </a:lnTo>
                <a:lnTo>
                  <a:pt x="29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3"/>
          <p:cNvSpPr/>
          <p:nvPr/>
        </p:nvSpPr>
        <p:spPr>
          <a:xfrm>
            <a:off x="1979638" y="2802482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312" y="2853"/>
                </a:lnTo>
                <a:lnTo>
                  <a:pt x="1" y="4251"/>
                </a:lnTo>
                <a:lnTo>
                  <a:pt x="2312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3" y="4251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43"/>
          <p:cNvSpPr/>
          <p:nvPr/>
        </p:nvSpPr>
        <p:spPr>
          <a:xfrm>
            <a:off x="1843325" y="4878925"/>
            <a:ext cx="294400" cy="142625"/>
          </a:xfrm>
          <a:custGeom>
            <a:avLst/>
            <a:gdLst/>
            <a:ahLst/>
            <a:cxnLst/>
            <a:rect l="l" t="t" r="r" b="b"/>
            <a:pathLst>
              <a:path w="11776" h="5705" extrusionOk="0">
                <a:moveTo>
                  <a:pt x="2539" y="0"/>
                </a:moveTo>
                <a:cubicBezTo>
                  <a:pt x="1135" y="0"/>
                  <a:pt x="34" y="1090"/>
                  <a:pt x="34" y="2503"/>
                </a:cubicBezTo>
                <a:lnTo>
                  <a:pt x="34" y="3170"/>
                </a:lnTo>
                <a:cubicBezTo>
                  <a:pt x="1" y="4604"/>
                  <a:pt x="1135" y="5705"/>
                  <a:pt x="2536" y="5705"/>
                </a:cubicBezTo>
                <a:lnTo>
                  <a:pt x="9174" y="5705"/>
                </a:lnTo>
                <a:cubicBezTo>
                  <a:pt x="10541" y="5705"/>
                  <a:pt x="11676" y="4604"/>
                  <a:pt x="11709" y="3203"/>
                </a:cubicBezTo>
                <a:lnTo>
                  <a:pt x="11709" y="2536"/>
                </a:lnTo>
                <a:cubicBezTo>
                  <a:pt x="11776" y="1135"/>
                  <a:pt x="10642" y="1"/>
                  <a:pt x="9207" y="1"/>
                </a:cubicBezTo>
                <a:lnTo>
                  <a:pt x="2602" y="1"/>
                </a:lnTo>
                <a:cubicBezTo>
                  <a:pt x="2581" y="0"/>
                  <a:pt x="2560" y="0"/>
                  <a:pt x="2539" y="0"/>
                </a:cubicBezTo>
                <a:close/>
              </a:path>
            </a:pathLst>
          </a:custGeom>
          <a:solidFill>
            <a:srgbClr val="F1A4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6" name="Google Shape;786;p43"/>
          <p:cNvGrpSpPr/>
          <p:nvPr/>
        </p:nvGrpSpPr>
        <p:grpSpPr>
          <a:xfrm>
            <a:off x="609125" y="1224675"/>
            <a:ext cx="3409125" cy="4302150"/>
            <a:chOff x="609125" y="1148050"/>
            <a:chExt cx="3409125" cy="4302150"/>
          </a:xfrm>
        </p:grpSpPr>
        <p:grpSp>
          <p:nvGrpSpPr>
            <p:cNvPr id="787" name="Google Shape;787;p43"/>
            <p:cNvGrpSpPr/>
            <p:nvPr/>
          </p:nvGrpSpPr>
          <p:grpSpPr>
            <a:xfrm>
              <a:off x="1009400" y="1148050"/>
              <a:ext cx="2246625" cy="2303625"/>
              <a:chOff x="1009400" y="1148050"/>
              <a:chExt cx="2246625" cy="2303625"/>
            </a:xfrm>
          </p:grpSpPr>
          <p:sp>
            <p:nvSpPr>
              <p:cNvPr id="788" name="Google Shape;788;p43"/>
              <p:cNvSpPr/>
              <p:nvPr/>
            </p:nvSpPr>
            <p:spPr>
              <a:xfrm>
                <a:off x="1009400" y="1785350"/>
                <a:ext cx="1134175" cy="1666325"/>
              </a:xfrm>
              <a:custGeom>
                <a:avLst/>
                <a:gdLst/>
                <a:ahLst/>
                <a:cxnLst/>
                <a:rect l="l" t="t" r="r" b="b"/>
                <a:pathLst>
                  <a:path w="45367" h="66653" extrusionOk="0">
                    <a:moveTo>
                      <a:pt x="41443" y="0"/>
                    </a:moveTo>
                    <a:cubicBezTo>
                      <a:pt x="41414" y="0"/>
                      <a:pt x="41397" y="8"/>
                      <a:pt x="41397" y="22"/>
                    </a:cubicBezTo>
                    <a:lnTo>
                      <a:pt x="41330" y="155"/>
                    </a:lnTo>
                    <a:lnTo>
                      <a:pt x="41163" y="389"/>
                    </a:lnTo>
                    <a:lnTo>
                      <a:pt x="40830" y="856"/>
                    </a:lnTo>
                    <a:lnTo>
                      <a:pt x="40196" y="1823"/>
                    </a:lnTo>
                    <a:lnTo>
                      <a:pt x="38895" y="3691"/>
                    </a:lnTo>
                    <a:lnTo>
                      <a:pt x="36360" y="7461"/>
                    </a:lnTo>
                    <a:lnTo>
                      <a:pt x="31223" y="14999"/>
                    </a:lnTo>
                    <a:cubicBezTo>
                      <a:pt x="27854" y="20036"/>
                      <a:pt x="24451" y="25040"/>
                      <a:pt x="21116" y="30077"/>
                    </a:cubicBezTo>
                    <a:cubicBezTo>
                      <a:pt x="17713" y="35147"/>
                      <a:pt x="14377" y="40184"/>
                      <a:pt x="11042" y="45254"/>
                    </a:cubicBezTo>
                    <a:lnTo>
                      <a:pt x="6105" y="52893"/>
                    </a:lnTo>
                    <a:lnTo>
                      <a:pt x="3636" y="56729"/>
                    </a:lnTo>
                    <a:lnTo>
                      <a:pt x="1168" y="60565"/>
                    </a:lnTo>
                    <a:cubicBezTo>
                      <a:pt x="0" y="62400"/>
                      <a:pt x="534" y="64868"/>
                      <a:pt x="2369" y="66036"/>
                    </a:cubicBezTo>
                    <a:cubicBezTo>
                      <a:pt x="3024" y="66453"/>
                      <a:pt x="3759" y="66653"/>
                      <a:pt x="4487" y="66653"/>
                    </a:cubicBezTo>
                    <a:cubicBezTo>
                      <a:pt x="5800" y="66653"/>
                      <a:pt x="7089" y="66003"/>
                      <a:pt x="7839" y="64802"/>
                    </a:cubicBezTo>
                    <a:lnTo>
                      <a:pt x="10274" y="60966"/>
                    </a:lnTo>
                    <a:lnTo>
                      <a:pt x="12643" y="57063"/>
                    </a:lnTo>
                    <a:lnTo>
                      <a:pt x="17446" y="49324"/>
                    </a:lnTo>
                    <a:cubicBezTo>
                      <a:pt x="20615" y="44154"/>
                      <a:pt x="23717" y="38983"/>
                      <a:pt x="26853" y="33746"/>
                    </a:cubicBezTo>
                    <a:cubicBezTo>
                      <a:pt x="29989" y="28576"/>
                      <a:pt x="33057" y="23339"/>
                      <a:pt x="36193" y="18135"/>
                    </a:cubicBezTo>
                    <a:lnTo>
                      <a:pt x="40830" y="10296"/>
                    </a:lnTo>
                    <a:lnTo>
                      <a:pt x="43131" y="6360"/>
                    </a:lnTo>
                    <a:lnTo>
                      <a:pt x="44299" y="4392"/>
                    </a:lnTo>
                    <a:lnTo>
                      <a:pt x="44866" y="3391"/>
                    </a:lnTo>
                    <a:lnTo>
                      <a:pt x="45166" y="2891"/>
                    </a:lnTo>
                    <a:lnTo>
                      <a:pt x="45299" y="2657"/>
                    </a:lnTo>
                    <a:lnTo>
                      <a:pt x="45366" y="2524"/>
                    </a:lnTo>
                    <a:cubicBezTo>
                      <a:pt x="45366" y="2524"/>
                      <a:pt x="45333" y="2457"/>
                      <a:pt x="45233" y="2357"/>
                    </a:cubicBezTo>
                    <a:lnTo>
                      <a:pt x="45033" y="2190"/>
                    </a:lnTo>
                    <a:lnTo>
                      <a:pt x="44666" y="1890"/>
                    </a:lnTo>
                    <a:cubicBezTo>
                      <a:pt x="43898" y="1356"/>
                      <a:pt x="43065" y="823"/>
                      <a:pt x="42297" y="389"/>
                    </a:cubicBezTo>
                    <a:lnTo>
                      <a:pt x="41864" y="189"/>
                    </a:lnTo>
                    <a:lnTo>
                      <a:pt x="41630" y="55"/>
                    </a:lnTo>
                    <a:cubicBezTo>
                      <a:pt x="41552" y="16"/>
                      <a:pt x="41485" y="0"/>
                      <a:pt x="414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43"/>
              <p:cNvSpPr/>
              <p:nvPr/>
            </p:nvSpPr>
            <p:spPr>
              <a:xfrm>
                <a:off x="1920050" y="1148050"/>
                <a:ext cx="1335975" cy="1174200"/>
              </a:xfrm>
              <a:custGeom>
                <a:avLst/>
                <a:gdLst/>
                <a:ahLst/>
                <a:cxnLst/>
                <a:rect l="l" t="t" r="r" b="b"/>
                <a:pathLst>
                  <a:path w="53439" h="46968" extrusionOk="0">
                    <a:moveTo>
                      <a:pt x="26693" y="1"/>
                    </a:moveTo>
                    <a:cubicBezTo>
                      <a:pt x="22172" y="1"/>
                      <a:pt x="17603" y="1306"/>
                      <a:pt x="13577" y="4032"/>
                    </a:cubicBezTo>
                    <a:cubicBezTo>
                      <a:pt x="2836" y="11270"/>
                      <a:pt x="0" y="25881"/>
                      <a:pt x="7239" y="36622"/>
                    </a:cubicBezTo>
                    <a:cubicBezTo>
                      <a:pt x="11789" y="43342"/>
                      <a:pt x="19198" y="46968"/>
                      <a:pt x="26738" y="46968"/>
                    </a:cubicBezTo>
                    <a:cubicBezTo>
                      <a:pt x="31249" y="46968"/>
                      <a:pt x="35808" y="45670"/>
                      <a:pt x="39829" y="42960"/>
                    </a:cubicBezTo>
                    <a:cubicBezTo>
                      <a:pt x="50603" y="35688"/>
                      <a:pt x="53439" y="21111"/>
                      <a:pt x="46167" y="10370"/>
                    </a:cubicBezTo>
                    <a:cubicBezTo>
                      <a:pt x="41641" y="3634"/>
                      <a:pt x="34234" y="1"/>
                      <a:pt x="266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0850" cap="flat" cmpd="sng">
                <a:solidFill>
                  <a:schemeClr val="accent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43"/>
              <p:cNvSpPr/>
              <p:nvPr/>
            </p:nvSpPr>
            <p:spPr>
              <a:xfrm>
                <a:off x="2002600" y="1206625"/>
                <a:ext cx="1165875" cy="1052625"/>
              </a:xfrm>
              <a:custGeom>
                <a:avLst/>
                <a:gdLst/>
                <a:ahLst/>
                <a:cxnLst/>
                <a:rect l="l" t="t" r="r" b="b"/>
                <a:pathLst>
                  <a:path w="46635" h="42105" extrusionOk="0">
                    <a:moveTo>
                      <a:pt x="23342" y="1"/>
                    </a:moveTo>
                    <a:cubicBezTo>
                      <a:pt x="21582" y="1"/>
                      <a:pt x="19795" y="223"/>
                      <a:pt x="18014" y="688"/>
                    </a:cubicBezTo>
                    <a:cubicBezTo>
                      <a:pt x="6739" y="3624"/>
                      <a:pt x="1" y="15099"/>
                      <a:pt x="2936" y="26373"/>
                    </a:cubicBezTo>
                    <a:cubicBezTo>
                      <a:pt x="5407" y="35834"/>
                      <a:pt x="13949" y="42105"/>
                      <a:pt x="23293" y="42105"/>
                    </a:cubicBezTo>
                    <a:cubicBezTo>
                      <a:pt x="25053" y="42105"/>
                      <a:pt x="26840" y="41882"/>
                      <a:pt x="28621" y="41417"/>
                    </a:cubicBezTo>
                    <a:cubicBezTo>
                      <a:pt x="39896" y="38482"/>
                      <a:pt x="46634" y="27007"/>
                      <a:pt x="43699" y="15732"/>
                    </a:cubicBezTo>
                    <a:cubicBezTo>
                      <a:pt x="41228" y="6272"/>
                      <a:pt x="32686" y="1"/>
                      <a:pt x="233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43"/>
              <p:cNvSpPr/>
              <p:nvPr/>
            </p:nvSpPr>
            <p:spPr>
              <a:xfrm>
                <a:off x="1875850" y="1825700"/>
                <a:ext cx="297750" cy="202500"/>
              </a:xfrm>
              <a:custGeom>
                <a:avLst/>
                <a:gdLst/>
                <a:ahLst/>
                <a:cxnLst/>
                <a:rect l="l" t="t" r="r" b="b"/>
                <a:pathLst>
                  <a:path w="11910" h="8100" extrusionOk="0">
                    <a:moveTo>
                      <a:pt x="1052" y="1"/>
                    </a:moveTo>
                    <a:cubicBezTo>
                      <a:pt x="814" y="1"/>
                      <a:pt x="594" y="132"/>
                      <a:pt x="468" y="343"/>
                    </a:cubicBezTo>
                    <a:lnTo>
                      <a:pt x="234" y="643"/>
                    </a:lnTo>
                    <a:cubicBezTo>
                      <a:pt x="1" y="976"/>
                      <a:pt x="134" y="1410"/>
                      <a:pt x="468" y="1644"/>
                    </a:cubicBezTo>
                    <a:lnTo>
                      <a:pt x="10475" y="7982"/>
                    </a:lnTo>
                    <a:cubicBezTo>
                      <a:pt x="10590" y="8062"/>
                      <a:pt x="10717" y="8099"/>
                      <a:pt x="10844" y="8099"/>
                    </a:cubicBezTo>
                    <a:cubicBezTo>
                      <a:pt x="11084" y="8099"/>
                      <a:pt x="11323" y="7966"/>
                      <a:pt x="11475" y="7748"/>
                    </a:cubicBezTo>
                    <a:lnTo>
                      <a:pt x="11676" y="7481"/>
                    </a:lnTo>
                    <a:cubicBezTo>
                      <a:pt x="11909" y="7148"/>
                      <a:pt x="11809" y="6681"/>
                      <a:pt x="11475" y="6480"/>
                    </a:cubicBezTo>
                    <a:lnTo>
                      <a:pt x="1468" y="143"/>
                    </a:lnTo>
                    <a:cubicBezTo>
                      <a:pt x="1334" y="45"/>
                      <a:pt x="1190" y="1"/>
                      <a:pt x="10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43"/>
              <p:cNvSpPr/>
              <p:nvPr/>
            </p:nvSpPr>
            <p:spPr>
              <a:xfrm>
                <a:off x="1795800" y="1952825"/>
                <a:ext cx="297725" cy="202000"/>
              </a:xfrm>
              <a:custGeom>
                <a:avLst/>
                <a:gdLst/>
                <a:ahLst/>
                <a:cxnLst/>
                <a:rect l="l" t="t" r="r" b="b"/>
                <a:pathLst>
                  <a:path w="11909" h="8080" extrusionOk="0">
                    <a:moveTo>
                      <a:pt x="1038" y="1"/>
                    </a:moveTo>
                    <a:cubicBezTo>
                      <a:pt x="807" y="1"/>
                      <a:pt x="581" y="118"/>
                      <a:pt x="434" y="328"/>
                    </a:cubicBezTo>
                    <a:lnTo>
                      <a:pt x="234" y="628"/>
                    </a:lnTo>
                    <a:cubicBezTo>
                      <a:pt x="0" y="962"/>
                      <a:pt x="100" y="1429"/>
                      <a:pt x="434" y="1629"/>
                    </a:cubicBezTo>
                    <a:lnTo>
                      <a:pt x="10441" y="7967"/>
                    </a:lnTo>
                    <a:cubicBezTo>
                      <a:pt x="10566" y="8042"/>
                      <a:pt x="10710" y="8079"/>
                      <a:pt x="10851" y="8079"/>
                    </a:cubicBezTo>
                    <a:cubicBezTo>
                      <a:pt x="11087" y="8079"/>
                      <a:pt x="11317" y="7975"/>
                      <a:pt x="11442" y="7767"/>
                    </a:cubicBezTo>
                    <a:lnTo>
                      <a:pt x="11675" y="7466"/>
                    </a:lnTo>
                    <a:cubicBezTo>
                      <a:pt x="11909" y="7133"/>
                      <a:pt x="11775" y="6666"/>
                      <a:pt x="11442" y="6466"/>
                    </a:cubicBezTo>
                    <a:lnTo>
                      <a:pt x="1435" y="128"/>
                    </a:lnTo>
                    <a:cubicBezTo>
                      <a:pt x="1311" y="41"/>
                      <a:pt x="1174" y="1"/>
                      <a:pt x="10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43"/>
              <p:cNvSpPr/>
              <p:nvPr/>
            </p:nvSpPr>
            <p:spPr>
              <a:xfrm>
                <a:off x="1834150" y="1870875"/>
                <a:ext cx="301075" cy="238950"/>
              </a:xfrm>
              <a:custGeom>
                <a:avLst/>
                <a:gdLst/>
                <a:ahLst/>
                <a:cxnLst/>
                <a:rect l="l" t="t" r="r" b="b"/>
                <a:pathLst>
                  <a:path w="12043" h="9558" extrusionOk="0">
                    <a:moveTo>
                      <a:pt x="2274" y="1"/>
                    </a:moveTo>
                    <a:cubicBezTo>
                      <a:pt x="2130" y="1"/>
                      <a:pt x="1988" y="74"/>
                      <a:pt x="1902" y="204"/>
                    </a:cubicBezTo>
                    <a:lnTo>
                      <a:pt x="134" y="3039"/>
                    </a:lnTo>
                    <a:cubicBezTo>
                      <a:pt x="1" y="3239"/>
                      <a:pt x="34" y="3506"/>
                      <a:pt x="234" y="3606"/>
                    </a:cubicBezTo>
                    <a:lnTo>
                      <a:pt x="9541" y="9510"/>
                    </a:lnTo>
                    <a:cubicBezTo>
                      <a:pt x="9605" y="9542"/>
                      <a:pt x="9676" y="9557"/>
                      <a:pt x="9747" y="9557"/>
                    </a:cubicBezTo>
                    <a:cubicBezTo>
                      <a:pt x="9898" y="9557"/>
                      <a:pt x="10051" y="9490"/>
                      <a:pt x="10141" y="9377"/>
                    </a:cubicBezTo>
                    <a:lnTo>
                      <a:pt x="11909" y="6541"/>
                    </a:lnTo>
                    <a:cubicBezTo>
                      <a:pt x="12043" y="6341"/>
                      <a:pt x="12009" y="6074"/>
                      <a:pt x="11809" y="5941"/>
                    </a:cubicBezTo>
                    <a:lnTo>
                      <a:pt x="2502" y="70"/>
                    </a:lnTo>
                    <a:cubicBezTo>
                      <a:pt x="2432" y="23"/>
                      <a:pt x="2352" y="1"/>
                      <a:pt x="2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43"/>
              <p:cNvSpPr/>
              <p:nvPr/>
            </p:nvSpPr>
            <p:spPr>
              <a:xfrm>
                <a:off x="1809975" y="1272175"/>
                <a:ext cx="778900" cy="756400"/>
              </a:xfrm>
              <a:custGeom>
                <a:avLst/>
                <a:gdLst/>
                <a:ahLst/>
                <a:cxnLst/>
                <a:rect l="l" t="t" r="r" b="b"/>
                <a:pathLst>
                  <a:path w="31156" h="30256" extrusionOk="0">
                    <a:moveTo>
                      <a:pt x="11142" y="1"/>
                    </a:moveTo>
                    <a:lnTo>
                      <a:pt x="0" y="17580"/>
                    </a:lnTo>
                    <a:lnTo>
                      <a:pt x="20015" y="30256"/>
                    </a:lnTo>
                    <a:lnTo>
                      <a:pt x="31156" y="12677"/>
                    </a:lnTo>
                    <a:lnTo>
                      <a:pt x="111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43"/>
              <p:cNvSpPr/>
              <p:nvPr/>
            </p:nvSpPr>
            <p:spPr>
              <a:xfrm>
                <a:off x="1886275" y="1302025"/>
                <a:ext cx="626300" cy="696700"/>
              </a:xfrm>
              <a:custGeom>
                <a:avLst/>
                <a:gdLst/>
                <a:ahLst/>
                <a:cxnLst/>
                <a:rect l="l" t="t" r="r" b="b"/>
                <a:pathLst>
                  <a:path w="25052" h="27868" extrusionOk="0">
                    <a:moveTo>
                      <a:pt x="13121" y="1"/>
                    </a:moveTo>
                    <a:cubicBezTo>
                      <a:pt x="12846" y="1"/>
                      <a:pt x="12580" y="140"/>
                      <a:pt x="12409" y="374"/>
                    </a:cubicBezTo>
                    <a:lnTo>
                      <a:pt x="234" y="19621"/>
                    </a:lnTo>
                    <a:cubicBezTo>
                      <a:pt x="1" y="20022"/>
                      <a:pt x="101" y="20522"/>
                      <a:pt x="501" y="20789"/>
                    </a:cubicBezTo>
                    <a:lnTo>
                      <a:pt x="11442" y="27727"/>
                    </a:lnTo>
                    <a:cubicBezTo>
                      <a:pt x="11586" y="27823"/>
                      <a:pt x="11748" y="27868"/>
                      <a:pt x="11906" y="27868"/>
                    </a:cubicBezTo>
                    <a:cubicBezTo>
                      <a:pt x="12188" y="27868"/>
                      <a:pt x="12460" y="27728"/>
                      <a:pt x="12610" y="27494"/>
                    </a:cubicBezTo>
                    <a:lnTo>
                      <a:pt x="24785" y="8280"/>
                    </a:lnTo>
                    <a:cubicBezTo>
                      <a:pt x="25052" y="7846"/>
                      <a:pt x="24918" y="7346"/>
                      <a:pt x="24551" y="7113"/>
                    </a:cubicBezTo>
                    <a:lnTo>
                      <a:pt x="13577" y="141"/>
                    </a:lnTo>
                    <a:cubicBezTo>
                      <a:pt x="13433" y="45"/>
                      <a:pt x="13275" y="1"/>
                      <a:pt x="131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43"/>
              <p:cNvSpPr/>
              <p:nvPr/>
            </p:nvSpPr>
            <p:spPr>
              <a:xfrm>
                <a:off x="2440425" y="1675800"/>
                <a:ext cx="288550" cy="430150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17206" extrusionOk="0">
                    <a:moveTo>
                      <a:pt x="10708" y="1"/>
                    </a:moveTo>
                    <a:lnTo>
                      <a:pt x="0" y="16913"/>
                    </a:lnTo>
                    <a:lnTo>
                      <a:pt x="234" y="17046"/>
                    </a:lnTo>
                    <a:cubicBezTo>
                      <a:pt x="412" y="17153"/>
                      <a:pt x="603" y="17205"/>
                      <a:pt x="790" y="17205"/>
                    </a:cubicBezTo>
                    <a:cubicBezTo>
                      <a:pt x="1128" y="17205"/>
                      <a:pt x="1453" y="17035"/>
                      <a:pt x="1668" y="16713"/>
                    </a:cubicBezTo>
                    <a:lnTo>
                      <a:pt x="11275" y="1569"/>
                    </a:lnTo>
                    <a:cubicBezTo>
                      <a:pt x="11542" y="1068"/>
                      <a:pt x="11442" y="468"/>
                      <a:pt x="10941" y="134"/>
                    </a:cubicBezTo>
                    <a:lnTo>
                      <a:pt x="107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43"/>
              <p:cNvSpPr/>
              <p:nvPr/>
            </p:nvSpPr>
            <p:spPr>
              <a:xfrm>
                <a:off x="2280300" y="1550550"/>
                <a:ext cx="452025" cy="586025"/>
              </a:xfrm>
              <a:custGeom>
                <a:avLst/>
                <a:gdLst/>
                <a:ahLst/>
                <a:cxnLst/>
                <a:rect l="l" t="t" r="r" b="b"/>
                <a:pathLst>
                  <a:path w="18081" h="23441" extrusionOk="0">
                    <a:moveTo>
                      <a:pt x="13121" y="0"/>
                    </a:moveTo>
                    <a:cubicBezTo>
                      <a:pt x="12846" y="0"/>
                      <a:pt x="12580" y="139"/>
                      <a:pt x="12410" y="374"/>
                    </a:cubicBezTo>
                    <a:lnTo>
                      <a:pt x="234" y="19588"/>
                    </a:lnTo>
                    <a:cubicBezTo>
                      <a:pt x="1" y="20022"/>
                      <a:pt x="134" y="20522"/>
                      <a:pt x="501" y="20755"/>
                    </a:cubicBezTo>
                    <a:lnTo>
                      <a:pt x="4504" y="23324"/>
                    </a:lnTo>
                    <a:cubicBezTo>
                      <a:pt x="4640" y="23403"/>
                      <a:pt x="4787" y="23440"/>
                      <a:pt x="4933" y="23440"/>
                    </a:cubicBezTo>
                    <a:cubicBezTo>
                      <a:pt x="5217" y="23440"/>
                      <a:pt x="5495" y="23300"/>
                      <a:pt x="5671" y="23057"/>
                    </a:cubicBezTo>
                    <a:lnTo>
                      <a:pt x="17847" y="3843"/>
                    </a:lnTo>
                    <a:cubicBezTo>
                      <a:pt x="18080" y="3410"/>
                      <a:pt x="17980" y="2909"/>
                      <a:pt x="17580" y="2676"/>
                    </a:cubicBezTo>
                    <a:lnTo>
                      <a:pt x="13577" y="141"/>
                    </a:lnTo>
                    <a:cubicBezTo>
                      <a:pt x="13433" y="45"/>
                      <a:pt x="13276" y="0"/>
                      <a:pt x="13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43"/>
              <p:cNvSpPr/>
              <p:nvPr/>
            </p:nvSpPr>
            <p:spPr>
              <a:xfrm>
                <a:off x="1671550" y="1194375"/>
                <a:ext cx="288550" cy="430600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17224" extrusionOk="0">
                    <a:moveTo>
                      <a:pt x="10773" y="0"/>
                    </a:moveTo>
                    <a:cubicBezTo>
                      <a:pt x="10426" y="0"/>
                      <a:pt x="10088" y="156"/>
                      <a:pt x="9874" y="478"/>
                    </a:cubicBezTo>
                    <a:lnTo>
                      <a:pt x="300" y="15622"/>
                    </a:lnTo>
                    <a:cubicBezTo>
                      <a:pt x="0" y="16122"/>
                      <a:pt x="133" y="16756"/>
                      <a:pt x="634" y="17090"/>
                    </a:cubicBezTo>
                    <a:lnTo>
                      <a:pt x="834" y="17223"/>
                    </a:lnTo>
                    <a:lnTo>
                      <a:pt x="11542" y="278"/>
                    </a:lnTo>
                    <a:lnTo>
                      <a:pt x="11341" y="144"/>
                    </a:lnTo>
                    <a:cubicBezTo>
                      <a:pt x="11162" y="49"/>
                      <a:pt x="10966" y="0"/>
                      <a:pt x="107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43"/>
              <p:cNvSpPr/>
              <p:nvPr/>
            </p:nvSpPr>
            <p:spPr>
              <a:xfrm>
                <a:off x="1667375" y="1162775"/>
                <a:ext cx="452000" cy="5860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23440" extrusionOk="0">
                    <a:moveTo>
                      <a:pt x="13120" y="0"/>
                    </a:moveTo>
                    <a:cubicBezTo>
                      <a:pt x="12846" y="0"/>
                      <a:pt x="12580" y="139"/>
                      <a:pt x="12409" y="374"/>
                    </a:cubicBezTo>
                    <a:lnTo>
                      <a:pt x="234" y="19588"/>
                    </a:lnTo>
                    <a:cubicBezTo>
                      <a:pt x="0" y="20021"/>
                      <a:pt x="134" y="20522"/>
                      <a:pt x="501" y="20755"/>
                    </a:cubicBezTo>
                    <a:lnTo>
                      <a:pt x="4503" y="23324"/>
                    </a:lnTo>
                    <a:cubicBezTo>
                      <a:pt x="4639" y="23403"/>
                      <a:pt x="4786" y="23440"/>
                      <a:pt x="4932" y="23440"/>
                    </a:cubicBezTo>
                    <a:cubicBezTo>
                      <a:pt x="5216" y="23440"/>
                      <a:pt x="5495" y="23299"/>
                      <a:pt x="5671" y="23057"/>
                    </a:cubicBezTo>
                    <a:lnTo>
                      <a:pt x="17846" y="3843"/>
                    </a:lnTo>
                    <a:cubicBezTo>
                      <a:pt x="18080" y="3410"/>
                      <a:pt x="17980" y="2909"/>
                      <a:pt x="17579" y="2676"/>
                    </a:cubicBezTo>
                    <a:lnTo>
                      <a:pt x="13577" y="141"/>
                    </a:lnTo>
                    <a:cubicBezTo>
                      <a:pt x="13432" y="44"/>
                      <a:pt x="13275" y="0"/>
                      <a:pt x="131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0" name="Google Shape;800;p43"/>
            <p:cNvSpPr/>
            <p:nvPr/>
          </p:nvSpPr>
          <p:spPr>
            <a:xfrm>
              <a:off x="3718971" y="3825170"/>
              <a:ext cx="159115" cy="189840"/>
            </a:xfrm>
            <a:custGeom>
              <a:avLst/>
              <a:gdLst/>
              <a:ahLst/>
              <a:cxnLst/>
              <a:rect l="l" t="t" r="r" b="b"/>
              <a:pathLst>
                <a:path w="5764" h="6877" extrusionOk="0">
                  <a:moveTo>
                    <a:pt x="2882" y="0"/>
                  </a:moveTo>
                  <a:lnTo>
                    <a:pt x="1855" y="2283"/>
                  </a:lnTo>
                  <a:lnTo>
                    <a:pt x="0" y="3424"/>
                  </a:lnTo>
                  <a:lnTo>
                    <a:pt x="1855" y="4594"/>
                  </a:lnTo>
                  <a:lnTo>
                    <a:pt x="2882" y="6877"/>
                  </a:lnTo>
                  <a:lnTo>
                    <a:pt x="3909" y="4594"/>
                  </a:lnTo>
                  <a:lnTo>
                    <a:pt x="5764" y="3424"/>
                  </a:lnTo>
                  <a:lnTo>
                    <a:pt x="3909" y="2283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3"/>
            <p:cNvSpPr/>
            <p:nvPr/>
          </p:nvSpPr>
          <p:spPr>
            <a:xfrm>
              <a:off x="2482125" y="2637325"/>
              <a:ext cx="1536125" cy="1987275"/>
            </a:xfrm>
            <a:custGeom>
              <a:avLst/>
              <a:gdLst/>
              <a:ahLst/>
              <a:cxnLst/>
              <a:rect l="l" t="t" r="r" b="b"/>
              <a:pathLst>
                <a:path w="61445" h="79491" extrusionOk="0">
                  <a:moveTo>
                    <a:pt x="0" y="1"/>
                  </a:moveTo>
                  <a:lnTo>
                    <a:pt x="0" y="79491"/>
                  </a:lnTo>
                  <a:lnTo>
                    <a:pt x="61444" y="79491"/>
                  </a:lnTo>
                  <a:lnTo>
                    <a:pt x="61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3"/>
            <p:cNvSpPr/>
            <p:nvPr/>
          </p:nvSpPr>
          <p:spPr>
            <a:xfrm>
              <a:off x="3584575" y="2968400"/>
              <a:ext cx="289400" cy="289400"/>
            </a:xfrm>
            <a:custGeom>
              <a:avLst/>
              <a:gdLst/>
              <a:ahLst/>
              <a:cxnLst/>
              <a:rect l="l" t="t" r="r" b="b"/>
              <a:pathLst>
                <a:path w="11576" h="11576" extrusionOk="0">
                  <a:moveTo>
                    <a:pt x="5771" y="1068"/>
                  </a:moveTo>
                  <a:cubicBezTo>
                    <a:pt x="8373" y="1068"/>
                    <a:pt x="10508" y="3203"/>
                    <a:pt x="10508" y="5805"/>
                  </a:cubicBezTo>
                  <a:cubicBezTo>
                    <a:pt x="10508" y="8373"/>
                    <a:pt x="8373" y="10508"/>
                    <a:pt x="5771" y="10508"/>
                  </a:cubicBezTo>
                  <a:cubicBezTo>
                    <a:pt x="3203" y="10508"/>
                    <a:pt x="1068" y="8373"/>
                    <a:pt x="1068" y="5805"/>
                  </a:cubicBezTo>
                  <a:cubicBezTo>
                    <a:pt x="1068" y="3203"/>
                    <a:pt x="3203" y="1068"/>
                    <a:pt x="5771" y="1068"/>
                  </a:cubicBezTo>
                  <a:close/>
                  <a:moveTo>
                    <a:pt x="5771" y="1"/>
                  </a:moveTo>
                  <a:cubicBezTo>
                    <a:pt x="2602" y="1"/>
                    <a:pt x="0" y="2569"/>
                    <a:pt x="0" y="5771"/>
                  </a:cubicBezTo>
                  <a:cubicBezTo>
                    <a:pt x="0" y="9007"/>
                    <a:pt x="2569" y="11575"/>
                    <a:pt x="5771" y="11575"/>
                  </a:cubicBezTo>
                  <a:cubicBezTo>
                    <a:pt x="8940" y="11575"/>
                    <a:pt x="11575" y="9007"/>
                    <a:pt x="11575" y="5771"/>
                  </a:cubicBezTo>
                  <a:cubicBezTo>
                    <a:pt x="11575" y="2569"/>
                    <a:pt x="9007" y="1"/>
                    <a:pt x="5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3"/>
            <p:cNvSpPr/>
            <p:nvPr/>
          </p:nvSpPr>
          <p:spPr>
            <a:xfrm>
              <a:off x="3652125" y="3067425"/>
              <a:ext cx="155125" cy="108650"/>
            </a:xfrm>
            <a:custGeom>
              <a:avLst/>
              <a:gdLst/>
              <a:ahLst/>
              <a:cxnLst/>
              <a:rect l="l" t="t" r="r" b="b"/>
              <a:pathLst>
                <a:path w="6205" h="4346" extrusionOk="0">
                  <a:moveTo>
                    <a:pt x="5633" y="1"/>
                  </a:moveTo>
                  <a:cubicBezTo>
                    <a:pt x="5496" y="1"/>
                    <a:pt x="5354" y="59"/>
                    <a:pt x="5237" y="176"/>
                  </a:cubicBezTo>
                  <a:lnTo>
                    <a:pt x="2569" y="2844"/>
                  </a:lnTo>
                  <a:lnTo>
                    <a:pt x="968" y="1210"/>
                  </a:lnTo>
                  <a:cubicBezTo>
                    <a:pt x="851" y="1110"/>
                    <a:pt x="709" y="1060"/>
                    <a:pt x="572" y="1060"/>
                  </a:cubicBezTo>
                  <a:cubicBezTo>
                    <a:pt x="434" y="1060"/>
                    <a:pt x="300" y="1110"/>
                    <a:pt x="200" y="1210"/>
                  </a:cubicBezTo>
                  <a:cubicBezTo>
                    <a:pt x="0" y="1410"/>
                    <a:pt x="0" y="1744"/>
                    <a:pt x="200" y="1944"/>
                  </a:cubicBezTo>
                  <a:lnTo>
                    <a:pt x="2569" y="4345"/>
                  </a:lnTo>
                  <a:lnTo>
                    <a:pt x="6005" y="910"/>
                  </a:lnTo>
                  <a:cubicBezTo>
                    <a:pt x="6205" y="710"/>
                    <a:pt x="6205" y="376"/>
                    <a:pt x="6005" y="176"/>
                  </a:cubicBezTo>
                  <a:cubicBezTo>
                    <a:pt x="5904" y="59"/>
                    <a:pt x="5771" y="1"/>
                    <a:pt x="5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2697275" y="3122675"/>
              <a:ext cx="592950" cy="25"/>
            </a:xfrm>
            <a:custGeom>
              <a:avLst/>
              <a:gdLst/>
              <a:ahLst/>
              <a:cxnLst/>
              <a:rect l="l" t="t" r="r" b="b"/>
              <a:pathLst>
                <a:path w="23718" h="1" fill="none" extrusionOk="0">
                  <a:moveTo>
                    <a:pt x="0" y="1"/>
                  </a:moveTo>
                  <a:lnTo>
                    <a:pt x="23717" y="1"/>
                  </a:lnTo>
                </a:path>
              </a:pathLst>
            </a:custGeom>
            <a:noFill/>
            <a:ln w="20850" cap="rnd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2697275" y="3223575"/>
              <a:ext cx="489525" cy="25"/>
            </a:xfrm>
            <a:custGeom>
              <a:avLst/>
              <a:gdLst/>
              <a:ahLst/>
              <a:cxnLst/>
              <a:rect l="l" t="t" r="r" b="b"/>
              <a:pathLst>
                <a:path w="19581" h="1" fill="none" extrusionOk="0">
                  <a:moveTo>
                    <a:pt x="0" y="1"/>
                  </a:moveTo>
                  <a:lnTo>
                    <a:pt x="19581" y="1"/>
                  </a:lnTo>
                </a:path>
              </a:pathLst>
            </a:custGeom>
            <a:noFill/>
            <a:ln w="20850" cap="rnd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2697275" y="3324500"/>
              <a:ext cx="746375" cy="25"/>
            </a:xfrm>
            <a:custGeom>
              <a:avLst/>
              <a:gdLst/>
              <a:ahLst/>
              <a:cxnLst/>
              <a:rect l="l" t="t" r="r" b="b"/>
              <a:pathLst>
                <a:path w="29855" h="1" fill="none" extrusionOk="0">
                  <a:moveTo>
                    <a:pt x="0" y="0"/>
                  </a:moveTo>
                  <a:lnTo>
                    <a:pt x="29855" y="0"/>
                  </a:lnTo>
                </a:path>
              </a:pathLst>
            </a:custGeom>
            <a:noFill/>
            <a:ln w="20850" cap="rnd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2697275" y="3425400"/>
              <a:ext cx="577100" cy="25"/>
            </a:xfrm>
            <a:custGeom>
              <a:avLst/>
              <a:gdLst/>
              <a:ahLst/>
              <a:cxnLst/>
              <a:rect l="l" t="t" r="r" b="b"/>
              <a:pathLst>
                <a:path w="23084" h="1" fill="none" extrusionOk="0">
                  <a:moveTo>
                    <a:pt x="0" y="0"/>
                  </a:moveTo>
                  <a:lnTo>
                    <a:pt x="23083" y="0"/>
                  </a:lnTo>
                </a:path>
              </a:pathLst>
            </a:custGeom>
            <a:noFill/>
            <a:ln w="20850" cap="rnd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3"/>
            <p:cNvSpPr/>
            <p:nvPr/>
          </p:nvSpPr>
          <p:spPr>
            <a:xfrm>
              <a:off x="2697275" y="3527125"/>
              <a:ext cx="489525" cy="25"/>
            </a:xfrm>
            <a:custGeom>
              <a:avLst/>
              <a:gdLst/>
              <a:ahLst/>
              <a:cxnLst/>
              <a:rect l="l" t="t" r="r" b="b"/>
              <a:pathLst>
                <a:path w="19581" h="1" fill="none" extrusionOk="0">
                  <a:moveTo>
                    <a:pt x="0" y="1"/>
                  </a:moveTo>
                  <a:lnTo>
                    <a:pt x="19581" y="1"/>
                  </a:lnTo>
                </a:path>
              </a:pathLst>
            </a:custGeom>
            <a:noFill/>
            <a:ln w="20850" cap="rnd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2697275" y="3628875"/>
              <a:ext cx="608800" cy="25"/>
            </a:xfrm>
            <a:custGeom>
              <a:avLst/>
              <a:gdLst/>
              <a:ahLst/>
              <a:cxnLst/>
              <a:rect l="l" t="t" r="r" b="b"/>
              <a:pathLst>
                <a:path w="24352" h="1" fill="none" extrusionOk="0">
                  <a:moveTo>
                    <a:pt x="0" y="0"/>
                  </a:moveTo>
                  <a:lnTo>
                    <a:pt x="24351" y="0"/>
                  </a:lnTo>
                </a:path>
              </a:pathLst>
            </a:custGeom>
            <a:noFill/>
            <a:ln w="20850" cap="rnd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2697275" y="3730625"/>
              <a:ext cx="489525" cy="0"/>
            </a:xfrm>
            <a:custGeom>
              <a:avLst/>
              <a:gdLst/>
              <a:ahLst/>
              <a:cxnLst/>
              <a:rect l="l" t="t" r="r" b="b"/>
              <a:pathLst>
                <a:path w="19581" fill="none" extrusionOk="0">
                  <a:moveTo>
                    <a:pt x="0" y="0"/>
                  </a:moveTo>
                  <a:lnTo>
                    <a:pt x="19581" y="0"/>
                  </a:lnTo>
                </a:path>
              </a:pathLst>
            </a:custGeom>
            <a:noFill/>
            <a:ln w="20850" cap="rnd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2697275" y="3831525"/>
              <a:ext cx="608800" cy="25"/>
            </a:xfrm>
            <a:custGeom>
              <a:avLst/>
              <a:gdLst/>
              <a:ahLst/>
              <a:cxnLst/>
              <a:rect l="l" t="t" r="r" b="b"/>
              <a:pathLst>
                <a:path w="24352" h="1" fill="none" extrusionOk="0">
                  <a:moveTo>
                    <a:pt x="0" y="0"/>
                  </a:moveTo>
                  <a:lnTo>
                    <a:pt x="24351" y="0"/>
                  </a:lnTo>
                </a:path>
              </a:pathLst>
            </a:custGeom>
            <a:noFill/>
            <a:ln w="20850" cap="rnd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2697275" y="3932425"/>
              <a:ext cx="608800" cy="25"/>
            </a:xfrm>
            <a:custGeom>
              <a:avLst/>
              <a:gdLst/>
              <a:ahLst/>
              <a:cxnLst/>
              <a:rect l="l" t="t" r="r" b="b"/>
              <a:pathLst>
                <a:path w="24352" h="1" fill="none" extrusionOk="0">
                  <a:moveTo>
                    <a:pt x="0" y="0"/>
                  </a:moveTo>
                  <a:lnTo>
                    <a:pt x="24351" y="0"/>
                  </a:lnTo>
                </a:path>
              </a:pathLst>
            </a:custGeom>
            <a:noFill/>
            <a:ln w="20850" cap="rnd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2697275" y="4033325"/>
              <a:ext cx="746375" cy="25"/>
            </a:xfrm>
            <a:custGeom>
              <a:avLst/>
              <a:gdLst/>
              <a:ahLst/>
              <a:cxnLst/>
              <a:rect l="l" t="t" r="r" b="b"/>
              <a:pathLst>
                <a:path w="29855" h="1" fill="none" extrusionOk="0">
                  <a:moveTo>
                    <a:pt x="0" y="1"/>
                  </a:moveTo>
                  <a:lnTo>
                    <a:pt x="29855" y="1"/>
                  </a:lnTo>
                </a:path>
              </a:pathLst>
            </a:custGeom>
            <a:noFill/>
            <a:ln w="20850" cap="rnd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2697275" y="4285175"/>
              <a:ext cx="608800" cy="25"/>
            </a:xfrm>
            <a:custGeom>
              <a:avLst/>
              <a:gdLst/>
              <a:ahLst/>
              <a:cxnLst/>
              <a:rect l="l" t="t" r="r" b="b"/>
              <a:pathLst>
                <a:path w="24352" h="1" fill="none" extrusionOk="0">
                  <a:moveTo>
                    <a:pt x="0" y="1"/>
                  </a:moveTo>
                  <a:lnTo>
                    <a:pt x="24351" y="1"/>
                  </a:lnTo>
                </a:path>
              </a:pathLst>
            </a:custGeom>
            <a:noFill/>
            <a:ln w="20850" cap="rnd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2697275" y="4384425"/>
              <a:ext cx="746375" cy="25"/>
            </a:xfrm>
            <a:custGeom>
              <a:avLst/>
              <a:gdLst/>
              <a:ahLst/>
              <a:cxnLst/>
              <a:rect l="l" t="t" r="r" b="b"/>
              <a:pathLst>
                <a:path w="29855" h="1" fill="none" extrusionOk="0">
                  <a:moveTo>
                    <a:pt x="0" y="0"/>
                  </a:moveTo>
                  <a:lnTo>
                    <a:pt x="29855" y="0"/>
                  </a:lnTo>
                </a:path>
              </a:pathLst>
            </a:custGeom>
            <a:noFill/>
            <a:ln w="20850" cap="rnd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3644625" y="4053350"/>
              <a:ext cx="167350" cy="285125"/>
            </a:xfrm>
            <a:custGeom>
              <a:avLst/>
              <a:gdLst/>
              <a:ahLst/>
              <a:cxnLst/>
              <a:rect l="l" t="t" r="r" b="b"/>
              <a:pathLst>
                <a:path w="6694" h="11405" extrusionOk="0">
                  <a:moveTo>
                    <a:pt x="0" y="0"/>
                  </a:moveTo>
                  <a:lnTo>
                    <a:pt x="0" y="11108"/>
                  </a:lnTo>
                  <a:cubicBezTo>
                    <a:pt x="0" y="11286"/>
                    <a:pt x="148" y="11405"/>
                    <a:pt x="306" y="11405"/>
                  </a:cubicBezTo>
                  <a:cubicBezTo>
                    <a:pt x="386" y="11405"/>
                    <a:pt x="467" y="11375"/>
                    <a:pt x="534" y="11308"/>
                  </a:cubicBezTo>
                  <a:lnTo>
                    <a:pt x="3136" y="8606"/>
                  </a:lnTo>
                  <a:cubicBezTo>
                    <a:pt x="3202" y="8540"/>
                    <a:pt x="3286" y="8506"/>
                    <a:pt x="3369" y="8506"/>
                  </a:cubicBezTo>
                  <a:cubicBezTo>
                    <a:pt x="3453" y="8506"/>
                    <a:pt x="3536" y="8540"/>
                    <a:pt x="3603" y="8606"/>
                  </a:cubicBezTo>
                  <a:lnTo>
                    <a:pt x="6171" y="11308"/>
                  </a:lnTo>
                  <a:cubicBezTo>
                    <a:pt x="6238" y="11375"/>
                    <a:pt x="6319" y="11405"/>
                    <a:pt x="6397" y="11405"/>
                  </a:cubicBezTo>
                  <a:cubicBezTo>
                    <a:pt x="6553" y="11405"/>
                    <a:pt x="6694" y="11286"/>
                    <a:pt x="6671" y="11108"/>
                  </a:cubicBezTo>
                  <a:lnTo>
                    <a:pt x="66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3"/>
            <p:cNvSpPr/>
            <p:nvPr/>
          </p:nvSpPr>
          <p:spPr>
            <a:xfrm>
              <a:off x="3596250" y="3961825"/>
              <a:ext cx="265200" cy="241650"/>
            </a:xfrm>
            <a:custGeom>
              <a:avLst/>
              <a:gdLst/>
              <a:ahLst/>
              <a:cxnLst/>
              <a:rect l="l" t="t" r="r" b="b"/>
              <a:pathLst>
                <a:path w="10608" h="9666" extrusionOk="0">
                  <a:moveTo>
                    <a:pt x="5308" y="0"/>
                  </a:moveTo>
                  <a:cubicBezTo>
                    <a:pt x="4070" y="0"/>
                    <a:pt x="2836" y="476"/>
                    <a:pt x="1902" y="1426"/>
                  </a:cubicBezTo>
                  <a:cubicBezTo>
                    <a:pt x="0" y="3294"/>
                    <a:pt x="0" y="6363"/>
                    <a:pt x="1902" y="8265"/>
                  </a:cubicBezTo>
                  <a:cubicBezTo>
                    <a:pt x="2836" y="9199"/>
                    <a:pt x="4070" y="9666"/>
                    <a:pt x="5308" y="9666"/>
                  </a:cubicBezTo>
                  <a:cubicBezTo>
                    <a:pt x="6547" y="9666"/>
                    <a:pt x="7789" y="9199"/>
                    <a:pt x="8740" y="8265"/>
                  </a:cubicBezTo>
                  <a:cubicBezTo>
                    <a:pt x="10608" y="6363"/>
                    <a:pt x="10608" y="3294"/>
                    <a:pt x="8740" y="1426"/>
                  </a:cubicBezTo>
                  <a:cubicBezTo>
                    <a:pt x="7789" y="476"/>
                    <a:pt x="6547" y="0"/>
                    <a:pt x="53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3656300" y="4012475"/>
              <a:ext cx="146775" cy="140125"/>
            </a:xfrm>
            <a:custGeom>
              <a:avLst/>
              <a:gdLst/>
              <a:ahLst/>
              <a:cxnLst/>
              <a:rect l="l" t="t" r="r" b="b"/>
              <a:pathLst>
                <a:path w="5871" h="5605" extrusionOk="0">
                  <a:moveTo>
                    <a:pt x="2902" y="1"/>
                  </a:moveTo>
                  <a:lnTo>
                    <a:pt x="2001" y="1835"/>
                  </a:lnTo>
                  <a:lnTo>
                    <a:pt x="0" y="2136"/>
                  </a:lnTo>
                  <a:lnTo>
                    <a:pt x="1468" y="3570"/>
                  </a:lnTo>
                  <a:lnTo>
                    <a:pt x="1134" y="5605"/>
                  </a:lnTo>
                  <a:lnTo>
                    <a:pt x="2902" y="4637"/>
                  </a:lnTo>
                  <a:lnTo>
                    <a:pt x="4737" y="5605"/>
                  </a:lnTo>
                  <a:lnTo>
                    <a:pt x="4370" y="3570"/>
                  </a:lnTo>
                  <a:lnTo>
                    <a:pt x="5871" y="2136"/>
                  </a:lnTo>
                  <a:lnTo>
                    <a:pt x="3836" y="183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1022750" y="4403600"/>
              <a:ext cx="1109975" cy="1007400"/>
            </a:xfrm>
            <a:custGeom>
              <a:avLst/>
              <a:gdLst/>
              <a:ahLst/>
              <a:cxnLst/>
              <a:rect l="l" t="t" r="r" b="b"/>
              <a:pathLst>
                <a:path w="44399" h="40296" extrusionOk="0">
                  <a:moveTo>
                    <a:pt x="44399" y="0"/>
                  </a:moveTo>
                  <a:lnTo>
                    <a:pt x="31823" y="5171"/>
                  </a:lnTo>
                  <a:lnTo>
                    <a:pt x="0" y="40296"/>
                  </a:lnTo>
                  <a:lnTo>
                    <a:pt x="0" y="40296"/>
                  </a:lnTo>
                  <a:lnTo>
                    <a:pt x="15611" y="29988"/>
                  </a:lnTo>
                  <a:lnTo>
                    <a:pt x="21882" y="27320"/>
                  </a:lnTo>
                  <a:cubicBezTo>
                    <a:pt x="28154" y="27053"/>
                    <a:pt x="33891" y="23851"/>
                    <a:pt x="37394" y="18680"/>
                  </a:cubicBezTo>
                  <a:lnTo>
                    <a:pt x="42864" y="10641"/>
                  </a:lnTo>
                  <a:lnTo>
                    <a:pt x="44399" y="0"/>
                  </a:lnTo>
                  <a:close/>
                </a:path>
              </a:pathLst>
            </a:custGeom>
            <a:solidFill>
              <a:srgbClr val="DD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2069325" y="4277675"/>
              <a:ext cx="281900" cy="275225"/>
            </a:xfrm>
            <a:custGeom>
              <a:avLst/>
              <a:gdLst/>
              <a:ahLst/>
              <a:cxnLst/>
              <a:rect l="l" t="t" r="r" b="b"/>
              <a:pathLst>
                <a:path w="11276" h="11009" extrusionOk="0">
                  <a:moveTo>
                    <a:pt x="9340" y="0"/>
                  </a:moveTo>
                  <a:lnTo>
                    <a:pt x="8273" y="1235"/>
                  </a:lnTo>
                  <a:lnTo>
                    <a:pt x="5137" y="4971"/>
                  </a:lnTo>
                  <a:lnTo>
                    <a:pt x="4170" y="4904"/>
                  </a:lnTo>
                  <a:lnTo>
                    <a:pt x="3269" y="4870"/>
                  </a:lnTo>
                  <a:cubicBezTo>
                    <a:pt x="3213" y="4868"/>
                    <a:pt x="3158" y="4866"/>
                    <a:pt x="3102" y="4866"/>
                  </a:cubicBezTo>
                  <a:cubicBezTo>
                    <a:pt x="2497" y="4866"/>
                    <a:pt x="1926" y="5032"/>
                    <a:pt x="1468" y="5337"/>
                  </a:cubicBezTo>
                  <a:cubicBezTo>
                    <a:pt x="701" y="5804"/>
                    <a:pt x="167" y="6572"/>
                    <a:pt x="34" y="7506"/>
                  </a:cubicBezTo>
                  <a:cubicBezTo>
                    <a:pt x="0" y="7672"/>
                    <a:pt x="0" y="7773"/>
                    <a:pt x="0" y="7973"/>
                  </a:cubicBezTo>
                  <a:cubicBezTo>
                    <a:pt x="0" y="9541"/>
                    <a:pt x="1268" y="10908"/>
                    <a:pt x="2902" y="11008"/>
                  </a:cubicBezTo>
                  <a:lnTo>
                    <a:pt x="3303" y="11008"/>
                  </a:lnTo>
                  <a:cubicBezTo>
                    <a:pt x="3803" y="11008"/>
                    <a:pt x="4337" y="10942"/>
                    <a:pt x="4837" y="10841"/>
                  </a:cubicBezTo>
                  <a:cubicBezTo>
                    <a:pt x="5104" y="10808"/>
                    <a:pt x="5304" y="10708"/>
                    <a:pt x="5538" y="10641"/>
                  </a:cubicBezTo>
                  <a:lnTo>
                    <a:pt x="8540" y="9574"/>
                  </a:lnTo>
                  <a:cubicBezTo>
                    <a:pt x="9541" y="9240"/>
                    <a:pt x="10308" y="8406"/>
                    <a:pt x="10608" y="7406"/>
                  </a:cubicBezTo>
                  <a:lnTo>
                    <a:pt x="11008" y="5971"/>
                  </a:lnTo>
                  <a:cubicBezTo>
                    <a:pt x="11275" y="5204"/>
                    <a:pt x="11242" y="4470"/>
                    <a:pt x="10942" y="3803"/>
                  </a:cubicBezTo>
                  <a:lnTo>
                    <a:pt x="9340" y="0"/>
                  </a:lnTo>
                  <a:close/>
                </a:path>
              </a:pathLst>
            </a:custGeom>
            <a:solidFill>
              <a:srgbClr val="F1A4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2331175" y="3984125"/>
              <a:ext cx="201000" cy="203500"/>
            </a:xfrm>
            <a:custGeom>
              <a:avLst/>
              <a:gdLst/>
              <a:ahLst/>
              <a:cxnLst/>
              <a:rect l="l" t="t" r="r" b="b"/>
              <a:pathLst>
                <a:path w="8040" h="8140" extrusionOk="0">
                  <a:moveTo>
                    <a:pt x="4537" y="1"/>
                  </a:moveTo>
                  <a:lnTo>
                    <a:pt x="4504" y="67"/>
                  </a:lnTo>
                  <a:lnTo>
                    <a:pt x="4370" y="167"/>
                  </a:lnTo>
                  <a:lnTo>
                    <a:pt x="4137" y="401"/>
                  </a:lnTo>
                  <a:lnTo>
                    <a:pt x="3636" y="868"/>
                  </a:lnTo>
                  <a:lnTo>
                    <a:pt x="2669" y="1769"/>
                  </a:lnTo>
                  <a:lnTo>
                    <a:pt x="701" y="3603"/>
                  </a:lnTo>
                  <a:lnTo>
                    <a:pt x="1" y="4270"/>
                  </a:lnTo>
                  <a:lnTo>
                    <a:pt x="4037" y="8140"/>
                  </a:lnTo>
                  <a:lnTo>
                    <a:pt x="4604" y="7406"/>
                  </a:lnTo>
                  <a:lnTo>
                    <a:pt x="6338" y="5338"/>
                  </a:lnTo>
                  <a:lnTo>
                    <a:pt x="7206" y="4337"/>
                  </a:lnTo>
                  <a:lnTo>
                    <a:pt x="7639" y="3837"/>
                  </a:lnTo>
                  <a:lnTo>
                    <a:pt x="7839" y="3603"/>
                  </a:lnTo>
                  <a:lnTo>
                    <a:pt x="7973" y="3470"/>
                  </a:lnTo>
                  <a:lnTo>
                    <a:pt x="8006" y="3403"/>
                  </a:lnTo>
                  <a:cubicBezTo>
                    <a:pt x="8040" y="3403"/>
                    <a:pt x="8006" y="3336"/>
                    <a:pt x="7873" y="3236"/>
                  </a:cubicBezTo>
                  <a:lnTo>
                    <a:pt x="7706" y="3003"/>
                  </a:lnTo>
                  <a:lnTo>
                    <a:pt x="7372" y="2636"/>
                  </a:lnTo>
                  <a:cubicBezTo>
                    <a:pt x="6705" y="1969"/>
                    <a:pt x="6005" y="1268"/>
                    <a:pt x="5304" y="634"/>
                  </a:cubicBezTo>
                  <a:lnTo>
                    <a:pt x="4937" y="301"/>
                  </a:lnTo>
                  <a:lnTo>
                    <a:pt x="4704" y="134"/>
                  </a:lnTo>
                  <a:cubicBezTo>
                    <a:pt x="4604" y="1"/>
                    <a:pt x="4537" y="1"/>
                    <a:pt x="45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1641525" y="4091700"/>
              <a:ext cx="791425" cy="808975"/>
            </a:xfrm>
            <a:custGeom>
              <a:avLst/>
              <a:gdLst/>
              <a:ahLst/>
              <a:cxnLst/>
              <a:rect l="l" t="t" r="r" b="b"/>
              <a:pathLst>
                <a:path w="31657" h="32359" extrusionOk="0">
                  <a:moveTo>
                    <a:pt x="27620" y="1"/>
                  </a:moveTo>
                  <a:lnTo>
                    <a:pt x="24418" y="3003"/>
                  </a:lnTo>
                  <a:cubicBezTo>
                    <a:pt x="21849" y="5471"/>
                    <a:pt x="19247" y="7906"/>
                    <a:pt x="16712" y="10408"/>
                  </a:cubicBezTo>
                  <a:cubicBezTo>
                    <a:pt x="14177" y="12843"/>
                    <a:pt x="11608" y="15345"/>
                    <a:pt x="9073" y="17847"/>
                  </a:cubicBezTo>
                  <a:cubicBezTo>
                    <a:pt x="6538" y="20415"/>
                    <a:pt x="4036" y="22917"/>
                    <a:pt x="1568" y="25486"/>
                  </a:cubicBezTo>
                  <a:cubicBezTo>
                    <a:pt x="0" y="27120"/>
                    <a:pt x="67" y="29689"/>
                    <a:pt x="1701" y="31256"/>
                  </a:cubicBezTo>
                  <a:cubicBezTo>
                    <a:pt x="2492" y="31999"/>
                    <a:pt x="3501" y="32358"/>
                    <a:pt x="4510" y="32358"/>
                  </a:cubicBezTo>
                  <a:cubicBezTo>
                    <a:pt x="5587" y="32358"/>
                    <a:pt x="6663" y="31949"/>
                    <a:pt x="7472" y="31156"/>
                  </a:cubicBezTo>
                  <a:cubicBezTo>
                    <a:pt x="9941" y="28621"/>
                    <a:pt x="12376" y="25953"/>
                    <a:pt x="14744" y="23317"/>
                  </a:cubicBezTo>
                  <a:cubicBezTo>
                    <a:pt x="17112" y="20649"/>
                    <a:pt x="19481" y="17980"/>
                    <a:pt x="21816" y="15312"/>
                  </a:cubicBezTo>
                  <a:cubicBezTo>
                    <a:pt x="24217" y="12643"/>
                    <a:pt x="26486" y="9941"/>
                    <a:pt x="28821" y="7239"/>
                  </a:cubicBezTo>
                  <a:lnTo>
                    <a:pt x="31656" y="3903"/>
                  </a:lnTo>
                  <a:lnTo>
                    <a:pt x="276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3"/>
            <p:cNvSpPr/>
            <p:nvPr/>
          </p:nvSpPr>
          <p:spPr>
            <a:xfrm>
              <a:off x="2254450" y="3040125"/>
              <a:ext cx="1204225" cy="1203375"/>
            </a:xfrm>
            <a:custGeom>
              <a:avLst/>
              <a:gdLst/>
              <a:ahLst/>
              <a:cxnLst/>
              <a:rect l="l" t="t" r="r" b="b"/>
              <a:pathLst>
                <a:path w="48169" h="48135" fill="none" extrusionOk="0">
                  <a:moveTo>
                    <a:pt x="39596" y="8573"/>
                  </a:moveTo>
                  <a:cubicBezTo>
                    <a:pt x="48168" y="17146"/>
                    <a:pt x="48168" y="31022"/>
                    <a:pt x="39596" y="39595"/>
                  </a:cubicBezTo>
                  <a:cubicBezTo>
                    <a:pt x="31023" y="48135"/>
                    <a:pt x="17146" y="48135"/>
                    <a:pt x="8573" y="39595"/>
                  </a:cubicBezTo>
                  <a:cubicBezTo>
                    <a:pt x="1" y="31022"/>
                    <a:pt x="1" y="17146"/>
                    <a:pt x="8573" y="8573"/>
                  </a:cubicBezTo>
                  <a:cubicBezTo>
                    <a:pt x="17146" y="0"/>
                    <a:pt x="31023" y="0"/>
                    <a:pt x="39596" y="8573"/>
                  </a:cubicBezTo>
                  <a:close/>
                </a:path>
              </a:pathLst>
            </a:custGeom>
            <a:solidFill>
              <a:schemeClr val="accent6"/>
            </a:solidFill>
            <a:ln w="30850" cap="flat" cmpd="sng">
              <a:solidFill>
                <a:srgbClr val="42231D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3"/>
            <p:cNvSpPr/>
            <p:nvPr/>
          </p:nvSpPr>
          <p:spPr>
            <a:xfrm>
              <a:off x="1556450" y="4200125"/>
              <a:ext cx="650500" cy="238050"/>
            </a:xfrm>
            <a:custGeom>
              <a:avLst/>
              <a:gdLst/>
              <a:ahLst/>
              <a:cxnLst/>
              <a:rect l="l" t="t" r="r" b="b"/>
              <a:pathLst>
                <a:path w="26020" h="9522" extrusionOk="0">
                  <a:moveTo>
                    <a:pt x="26019" y="0"/>
                  </a:moveTo>
                  <a:lnTo>
                    <a:pt x="10442" y="334"/>
                  </a:lnTo>
                  <a:cubicBezTo>
                    <a:pt x="7740" y="667"/>
                    <a:pt x="5271" y="2102"/>
                    <a:pt x="3637" y="4270"/>
                  </a:cubicBezTo>
                  <a:lnTo>
                    <a:pt x="901" y="7906"/>
                  </a:lnTo>
                  <a:lnTo>
                    <a:pt x="1" y="9073"/>
                  </a:lnTo>
                  <a:lnTo>
                    <a:pt x="3603" y="9440"/>
                  </a:lnTo>
                  <a:lnTo>
                    <a:pt x="6939" y="9507"/>
                  </a:lnTo>
                  <a:cubicBezTo>
                    <a:pt x="7134" y="9517"/>
                    <a:pt x="7328" y="9521"/>
                    <a:pt x="7521" y="9521"/>
                  </a:cubicBezTo>
                  <a:cubicBezTo>
                    <a:pt x="8652" y="9521"/>
                    <a:pt x="9759" y="9358"/>
                    <a:pt x="10842" y="9073"/>
                  </a:cubicBezTo>
                  <a:cubicBezTo>
                    <a:pt x="12109" y="8673"/>
                    <a:pt x="13344" y="8173"/>
                    <a:pt x="14478" y="7472"/>
                  </a:cubicBezTo>
                  <a:cubicBezTo>
                    <a:pt x="14478" y="7472"/>
                    <a:pt x="18347" y="5404"/>
                    <a:pt x="19581" y="4403"/>
                  </a:cubicBezTo>
                  <a:lnTo>
                    <a:pt x="20148" y="3903"/>
                  </a:lnTo>
                  <a:lnTo>
                    <a:pt x="22750" y="1735"/>
                  </a:lnTo>
                  <a:cubicBezTo>
                    <a:pt x="23117" y="1434"/>
                    <a:pt x="25652" y="267"/>
                    <a:pt x="26019" y="0"/>
                  </a:cubicBezTo>
                  <a:close/>
                </a:path>
              </a:pathLst>
            </a:custGeom>
            <a:solidFill>
              <a:srgbClr val="F1A4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3"/>
            <p:cNvSpPr/>
            <p:nvPr/>
          </p:nvSpPr>
          <p:spPr>
            <a:xfrm>
              <a:off x="609125" y="4162125"/>
              <a:ext cx="1749600" cy="1288075"/>
            </a:xfrm>
            <a:custGeom>
              <a:avLst/>
              <a:gdLst/>
              <a:ahLst/>
              <a:cxnLst/>
              <a:rect l="l" t="t" r="r" b="b"/>
              <a:pathLst>
                <a:path w="69984" h="51523" extrusionOk="0">
                  <a:moveTo>
                    <a:pt x="67074" y="1"/>
                  </a:moveTo>
                  <a:cubicBezTo>
                    <a:pt x="66579" y="1"/>
                    <a:pt x="66077" y="121"/>
                    <a:pt x="65614" y="353"/>
                  </a:cubicBezTo>
                  <a:lnTo>
                    <a:pt x="65347" y="519"/>
                  </a:lnTo>
                  <a:lnTo>
                    <a:pt x="62745" y="1887"/>
                  </a:lnTo>
                  <a:cubicBezTo>
                    <a:pt x="62411" y="2054"/>
                    <a:pt x="62078" y="2287"/>
                    <a:pt x="61744" y="2487"/>
                  </a:cubicBezTo>
                  <a:cubicBezTo>
                    <a:pt x="61411" y="2721"/>
                    <a:pt x="61044" y="2988"/>
                    <a:pt x="60710" y="3288"/>
                  </a:cubicBezTo>
                  <a:lnTo>
                    <a:pt x="58142" y="5456"/>
                  </a:lnTo>
                  <a:lnTo>
                    <a:pt x="57541" y="5957"/>
                  </a:lnTo>
                  <a:lnTo>
                    <a:pt x="57408" y="6057"/>
                  </a:lnTo>
                  <a:cubicBezTo>
                    <a:pt x="56040" y="7124"/>
                    <a:pt x="52471" y="9059"/>
                    <a:pt x="52471" y="9059"/>
                  </a:cubicBezTo>
                  <a:cubicBezTo>
                    <a:pt x="51337" y="9793"/>
                    <a:pt x="50069" y="10326"/>
                    <a:pt x="48835" y="10660"/>
                  </a:cubicBezTo>
                  <a:cubicBezTo>
                    <a:pt x="47701" y="10960"/>
                    <a:pt x="46533" y="11127"/>
                    <a:pt x="45332" y="11127"/>
                  </a:cubicBezTo>
                  <a:lnTo>
                    <a:pt x="44899" y="11127"/>
                  </a:lnTo>
                  <a:lnTo>
                    <a:pt x="41563" y="11027"/>
                  </a:lnTo>
                  <a:lnTo>
                    <a:pt x="37994" y="10660"/>
                  </a:lnTo>
                  <a:lnTo>
                    <a:pt x="32557" y="17832"/>
                  </a:lnTo>
                  <a:cubicBezTo>
                    <a:pt x="31789" y="18866"/>
                    <a:pt x="30855" y="19800"/>
                    <a:pt x="29821" y="20567"/>
                  </a:cubicBezTo>
                  <a:cubicBezTo>
                    <a:pt x="29755" y="20634"/>
                    <a:pt x="29688" y="20667"/>
                    <a:pt x="29655" y="20701"/>
                  </a:cubicBezTo>
                  <a:lnTo>
                    <a:pt x="29221" y="21001"/>
                  </a:lnTo>
                  <a:lnTo>
                    <a:pt x="26919" y="22702"/>
                  </a:lnTo>
                  <a:lnTo>
                    <a:pt x="24117" y="24837"/>
                  </a:lnTo>
                  <a:lnTo>
                    <a:pt x="21982" y="26438"/>
                  </a:lnTo>
                  <a:lnTo>
                    <a:pt x="13676" y="32642"/>
                  </a:lnTo>
                  <a:lnTo>
                    <a:pt x="0" y="42116"/>
                  </a:lnTo>
                  <a:lnTo>
                    <a:pt x="0" y="51523"/>
                  </a:lnTo>
                  <a:lnTo>
                    <a:pt x="18046" y="51523"/>
                  </a:lnTo>
                  <a:lnTo>
                    <a:pt x="25018" y="44351"/>
                  </a:lnTo>
                  <a:lnTo>
                    <a:pt x="25051" y="44317"/>
                  </a:lnTo>
                  <a:lnTo>
                    <a:pt x="27320" y="42016"/>
                  </a:lnTo>
                  <a:lnTo>
                    <a:pt x="30555" y="38680"/>
                  </a:lnTo>
                  <a:lnTo>
                    <a:pt x="33357" y="36845"/>
                  </a:lnTo>
                  <a:lnTo>
                    <a:pt x="33691" y="36645"/>
                  </a:lnTo>
                  <a:cubicBezTo>
                    <a:pt x="34024" y="36378"/>
                    <a:pt x="34391" y="36178"/>
                    <a:pt x="34792" y="36011"/>
                  </a:cubicBezTo>
                  <a:cubicBezTo>
                    <a:pt x="34892" y="35911"/>
                    <a:pt x="35058" y="35845"/>
                    <a:pt x="35192" y="35811"/>
                  </a:cubicBezTo>
                  <a:cubicBezTo>
                    <a:pt x="35325" y="35745"/>
                    <a:pt x="35459" y="35678"/>
                    <a:pt x="35559" y="35645"/>
                  </a:cubicBezTo>
                  <a:cubicBezTo>
                    <a:pt x="35792" y="35544"/>
                    <a:pt x="36026" y="35478"/>
                    <a:pt x="36226" y="35378"/>
                  </a:cubicBezTo>
                  <a:cubicBezTo>
                    <a:pt x="36393" y="35311"/>
                    <a:pt x="36559" y="35244"/>
                    <a:pt x="36726" y="35211"/>
                  </a:cubicBezTo>
                  <a:lnTo>
                    <a:pt x="37360" y="35044"/>
                  </a:lnTo>
                  <a:lnTo>
                    <a:pt x="39195" y="34477"/>
                  </a:lnTo>
                  <a:cubicBezTo>
                    <a:pt x="39361" y="34377"/>
                    <a:pt x="39528" y="34344"/>
                    <a:pt x="39695" y="34310"/>
                  </a:cubicBezTo>
                  <a:cubicBezTo>
                    <a:pt x="40362" y="34077"/>
                    <a:pt x="41029" y="33810"/>
                    <a:pt x="41696" y="33510"/>
                  </a:cubicBezTo>
                  <a:lnTo>
                    <a:pt x="42464" y="33143"/>
                  </a:lnTo>
                  <a:cubicBezTo>
                    <a:pt x="44465" y="32109"/>
                    <a:pt x="46300" y="30641"/>
                    <a:pt x="47834" y="28906"/>
                  </a:cubicBezTo>
                  <a:cubicBezTo>
                    <a:pt x="47968" y="28806"/>
                    <a:pt x="48068" y="28673"/>
                    <a:pt x="48201" y="28506"/>
                  </a:cubicBezTo>
                  <a:cubicBezTo>
                    <a:pt x="48535" y="28139"/>
                    <a:pt x="48835" y="27739"/>
                    <a:pt x="49135" y="27339"/>
                  </a:cubicBezTo>
                  <a:cubicBezTo>
                    <a:pt x="49235" y="27205"/>
                    <a:pt x="49335" y="27038"/>
                    <a:pt x="49402" y="26905"/>
                  </a:cubicBezTo>
                  <a:cubicBezTo>
                    <a:pt x="49702" y="26505"/>
                    <a:pt x="49969" y="26038"/>
                    <a:pt x="50203" y="25637"/>
                  </a:cubicBezTo>
                  <a:cubicBezTo>
                    <a:pt x="50469" y="25204"/>
                    <a:pt x="50703" y="24737"/>
                    <a:pt x="50903" y="24303"/>
                  </a:cubicBezTo>
                  <a:lnTo>
                    <a:pt x="52871" y="20967"/>
                  </a:lnTo>
                  <a:lnTo>
                    <a:pt x="54372" y="18399"/>
                  </a:lnTo>
                  <a:lnTo>
                    <a:pt x="55073" y="17198"/>
                  </a:lnTo>
                  <a:cubicBezTo>
                    <a:pt x="55173" y="17131"/>
                    <a:pt x="55206" y="17031"/>
                    <a:pt x="55239" y="16965"/>
                  </a:cubicBezTo>
                  <a:cubicBezTo>
                    <a:pt x="55740" y="16164"/>
                    <a:pt x="56340" y="15397"/>
                    <a:pt x="57007" y="14730"/>
                  </a:cubicBezTo>
                  <a:cubicBezTo>
                    <a:pt x="57174" y="14630"/>
                    <a:pt x="57308" y="14463"/>
                    <a:pt x="57474" y="14329"/>
                  </a:cubicBezTo>
                  <a:cubicBezTo>
                    <a:pt x="57741" y="14029"/>
                    <a:pt x="58075" y="13796"/>
                    <a:pt x="58408" y="13529"/>
                  </a:cubicBezTo>
                  <a:lnTo>
                    <a:pt x="58508" y="13462"/>
                  </a:lnTo>
                  <a:lnTo>
                    <a:pt x="60577" y="11894"/>
                  </a:lnTo>
                  <a:lnTo>
                    <a:pt x="63145" y="10093"/>
                  </a:lnTo>
                  <a:cubicBezTo>
                    <a:pt x="63712" y="9659"/>
                    <a:pt x="64246" y="9192"/>
                    <a:pt x="64813" y="8692"/>
                  </a:cubicBezTo>
                  <a:lnTo>
                    <a:pt x="66981" y="6690"/>
                  </a:lnTo>
                  <a:lnTo>
                    <a:pt x="68149" y="5656"/>
                  </a:lnTo>
                  <a:lnTo>
                    <a:pt x="68215" y="5556"/>
                  </a:lnTo>
                  <a:lnTo>
                    <a:pt x="68983" y="4856"/>
                  </a:lnTo>
                  <a:lnTo>
                    <a:pt x="69016" y="4822"/>
                  </a:lnTo>
                  <a:cubicBezTo>
                    <a:pt x="69016" y="4789"/>
                    <a:pt x="69049" y="4789"/>
                    <a:pt x="69049" y="4789"/>
                  </a:cubicBezTo>
                  <a:cubicBezTo>
                    <a:pt x="69049" y="4722"/>
                    <a:pt x="69083" y="4722"/>
                    <a:pt x="69083" y="4689"/>
                  </a:cubicBezTo>
                  <a:lnTo>
                    <a:pt x="69216" y="4556"/>
                  </a:lnTo>
                  <a:cubicBezTo>
                    <a:pt x="69383" y="4389"/>
                    <a:pt x="69516" y="4189"/>
                    <a:pt x="69583" y="3989"/>
                  </a:cubicBezTo>
                  <a:cubicBezTo>
                    <a:pt x="69650" y="3955"/>
                    <a:pt x="69683" y="3855"/>
                    <a:pt x="69683" y="3822"/>
                  </a:cubicBezTo>
                  <a:cubicBezTo>
                    <a:pt x="69716" y="3788"/>
                    <a:pt x="69716" y="3688"/>
                    <a:pt x="69750" y="3655"/>
                  </a:cubicBezTo>
                  <a:cubicBezTo>
                    <a:pt x="69917" y="3255"/>
                    <a:pt x="69983" y="2788"/>
                    <a:pt x="69917" y="2387"/>
                  </a:cubicBezTo>
                  <a:cubicBezTo>
                    <a:pt x="69917" y="2354"/>
                    <a:pt x="69883" y="2287"/>
                    <a:pt x="69883" y="2221"/>
                  </a:cubicBezTo>
                  <a:cubicBezTo>
                    <a:pt x="69850" y="2121"/>
                    <a:pt x="69783" y="1954"/>
                    <a:pt x="69750" y="1820"/>
                  </a:cubicBezTo>
                  <a:cubicBezTo>
                    <a:pt x="69716" y="1720"/>
                    <a:pt x="69716" y="1687"/>
                    <a:pt x="69683" y="1620"/>
                  </a:cubicBezTo>
                  <a:cubicBezTo>
                    <a:pt x="69683" y="1553"/>
                    <a:pt x="69616" y="1487"/>
                    <a:pt x="69583" y="1453"/>
                  </a:cubicBezTo>
                  <a:cubicBezTo>
                    <a:pt x="69550" y="1387"/>
                    <a:pt x="69516" y="1320"/>
                    <a:pt x="69450" y="1287"/>
                  </a:cubicBezTo>
                  <a:cubicBezTo>
                    <a:pt x="69350" y="1120"/>
                    <a:pt x="69216" y="953"/>
                    <a:pt x="69049" y="786"/>
                  </a:cubicBezTo>
                  <a:cubicBezTo>
                    <a:pt x="68497" y="253"/>
                    <a:pt x="67792" y="1"/>
                    <a:pt x="67074" y="1"/>
                  </a:cubicBezTo>
                  <a:close/>
                </a:path>
              </a:pathLst>
            </a:custGeom>
            <a:solidFill>
              <a:srgbClr val="F5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2204425" y="4177500"/>
              <a:ext cx="144300" cy="131050"/>
            </a:xfrm>
            <a:custGeom>
              <a:avLst/>
              <a:gdLst/>
              <a:ahLst/>
              <a:cxnLst/>
              <a:rect l="l" t="t" r="r" b="b"/>
              <a:pathLst>
                <a:path w="5772" h="5242" extrusionOk="0">
                  <a:moveTo>
                    <a:pt x="3384" y="0"/>
                  </a:moveTo>
                  <a:cubicBezTo>
                    <a:pt x="2944" y="0"/>
                    <a:pt x="2495" y="133"/>
                    <a:pt x="2102" y="405"/>
                  </a:cubicBezTo>
                  <a:lnTo>
                    <a:pt x="0" y="2006"/>
                  </a:lnTo>
                  <a:lnTo>
                    <a:pt x="2702" y="5242"/>
                  </a:lnTo>
                  <a:lnTo>
                    <a:pt x="4670" y="3807"/>
                  </a:lnTo>
                  <a:cubicBezTo>
                    <a:pt x="5571" y="3073"/>
                    <a:pt x="5771" y="1739"/>
                    <a:pt x="5071" y="838"/>
                  </a:cubicBezTo>
                  <a:cubicBezTo>
                    <a:pt x="4655" y="284"/>
                    <a:pt x="4028" y="0"/>
                    <a:pt x="3384" y="0"/>
                  </a:cubicBezTo>
                  <a:close/>
                </a:path>
              </a:pathLst>
            </a:custGeom>
            <a:solidFill>
              <a:srgbClr val="FCD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3"/>
            <p:cNvSpPr/>
            <p:nvPr/>
          </p:nvSpPr>
          <p:spPr>
            <a:xfrm>
              <a:off x="1962575" y="4532575"/>
              <a:ext cx="343600" cy="197600"/>
            </a:xfrm>
            <a:custGeom>
              <a:avLst/>
              <a:gdLst/>
              <a:ahLst/>
              <a:cxnLst/>
              <a:rect l="l" t="t" r="r" b="b"/>
              <a:pathLst>
                <a:path w="13744" h="7904" extrusionOk="0">
                  <a:moveTo>
                    <a:pt x="10597" y="1"/>
                  </a:moveTo>
                  <a:cubicBezTo>
                    <a:pt x="10436" y="1"/>
                    <a:pt x="10272" y="15"/>
                    <a:pt x="10108" y="45"/>
                  </a:cubicBezTo>
                  <a:lnTo>
                    <a:pt x="2436" y="1479"/>
                  </a:lnTo>
                  <a:cubicBezTo>
                    <a:pt x="968" y="1780"/>
                    <a:pt x="1" y="3181"/>
                    <a:pt x="268" y="4648"/>
                  </a:cubicBezTo>
                  <a:lnTo>
                    <a:pt x="501" y="5682"/>
                  </a:lnTo>
                  <a:cubicBezTo>
                    <a:pt x="736" y="6974"/>
                    <a:pt x="1875" y="7904"/>
                    <a:pt x="3145" y="7904"/>
                  </a:cubicBezTo>
                  <a:cubicBezTo>
                    <a:pt x="3318" y="7904"/>
                    <a:pt x="3494" y="7887"/>
                    <a:pt x="3670" y="7851"/>
                  </a:cubicBezTo>
                  <a:lnTo>
                    <a:pt x="11342" y="6450"/>
                  </a:lnTo>
                  <a:cubicBezTo>
                    <a:pt x="12776" y="6149"/>
                    <a:pt x="13744" y="4715"/>
                    <a:pt x="13477" y="3247"/>
                  </a:cubicBezTo>
                  <a:lnTo>
                    <a:pt x="13277" y="2213"/>
                  </a:lnTo>
                  <a:cubicBezTo>
                    <a:pt x="13040" y="910"/>
                    <a:pt x="11882" y="1"/>
                    <a:pt x="10597" y="1"/>
                  </a:cubicBezTo>
                  <a:close/>
                </a:path>
              </a:pathLst>
            </a:custGeom>
            <a:solidFill>
              <a:srgbClr val="F1A4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3"/>
            <p:cNvSpPr/>
            <p:nvPr/>
          </p:nvSpPr>
          <p:spPr>
            <a:xfrm>
              <a:off x="1910050" y="4708675"/>
              <a:ext cx="336925" cy="176375"/>
            </a:xfrm>
            <a:custGeom>
              <a:avLst/>
              <a:gdLst/>
              <a:ahLst/>
              <a:cxnLst/>
              <a:rect l="l" t="t" r="r" b="b"/>
              <a:pathLst>
                <a:path w="13477" h="7055" extrusionOk="0">
                  <a:moveTo>
                    <a:pt x="10331" y="0"/>
                  </a:moveTo>
                  <a:cubicBezTo>
                    <a:pt x="10268" y="0"/>
                    <a:pt x="10204" y="2"/>
                    <a:pt x="10141" y="6"/>
                  </a:cubicBezTo>
                  <a:lnTo>
                    <a:pt x="2836" y="606"/>
                  </a:lnTo>
                  <a:cubicBezTo>
                    <a:pt x="1201" y="740"/>
                    <a:pt x="0" y="2141"/>
                    <a:pt x="134" y="3775"/>
                  </a:cubicBezTo>
                  <a:lnTo>
                    <a:pt x="167" y="4342"/>
                  </a:lnTo>
                  <a:cubicBezTo>
                    <a:pt x="294" y="5894"/>
                    <a:pt x="1562" y="7055"/>
                    <a:pt x="3088" y="7055"/>
                  </a:cubicBezTo>
                  <a:cubicBezTo>
                    <a:pt x="3170" y="7055"/>
                    <a:pt x="3253" y="7051"/>
                    <a:pt x="3336" y="7044"/>
                  </a:cubicBezTo>
                  <a:lnTo>
                    <a:pt x="10641" y="6477"/>
                  </a:lnTo>
                  <a:cubicBezTo>
                    <a:pt x="12242" y="6344"/>
                    <a:pt x="13476" y="4943"/>
                    <a:pt x="13343" y="3308"/>
                  </a:cubicBezTo>
                  <a:lnTo>
                    <a:pt x="13310" y="2741"/>
                  </a:lnTo>
                  <a:cubicBezTo>
                    <a:pt x="13181" y="1170"/>
                    <a:pt x="11883" y="0"/>
                    <a:pt x="10331" y="0"/>
                  </a:cubicBezTo>
                  <a:close/>
                </a:path>
              </a:pathLst>
            </a:custGeom>
            <a:solidFill>
              <a:srgbClr val="F1A4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3"/>
            <p:cNvSpPr/>
            <p:nvPr/>
          </p:nvSpPr>
          <p:spPr>
            <a:xfrm>
              <a:off x="1272075" y="4667125"/>
              <a:ext cx="275225" cy="482025"/>
            </a:xfrm>
            <a:custGeom>
              <a:avLst/>
              <a:gdLst/>
              <a:ahLst/>
              <a:cxnLst/>
              <a:rect l="l" t="t" r="r" b="b"/>
              <a:pathLst>
                <a:path w="11009" h="19281" extrusionOk="0">
                  <a:moveTo>
                    <a:pt x="2303" y="0"/>
                  </a:moveTo>
                  <a:lnTo>
                    <a:pt x="1" y="1635"/>
                  </a:lnTo>
                  <a:lnTo>
                    <a:pt x="8173" y="19281"/>
                  </a:lnTo>
                  <a:lnTo>
                    <a:pt x="11009" y="17513"/>
                  </a:lnTo>
                  <a:lnTo>
                    <a:pt x="2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3"/>
            <p:cNvSpPr/>
            <p:nvPr/>
          </p:nvSpPr>
          <p:spPr>
            <a:xfrm>
              <a:off x="609125" y="4673800"/>
              <a:ext cx="873975" cy="773075"/>
            </a:xfrm>
            <a:custGeom>
              <a:avLst/>
              <a:gdLst/>
              <a:ahLst/>
              <a:cxnLst/>
              <a:rect l="l" t="t" r="r" b="b"/>
              <a:pathLst>
                <a:path w="34959" h="30923" extrusionOk="0">
                  <a:moveTo>
                    <a:pt x="25952" y="0"/>
                  </a:moveTo>
                  <a:lnTo>
                    <a:pt x="0" y="17980"/>
                  </a:lnTo>
                  <a:lnTo>
                    <a:pt x="0" y="30922"/>
                  </a:lnTo>
                  <a:lnTo>
                    <a:pt x="19681" y="30922"/>
                  </a:lnTo>
                  <a:lnTo>
                    <a:pt x="34958" y="19414"/>
                  </a:lnTo>
                  <a:lnTo>
                    <a:pt x="34691" y="18880"/>
                  </a:lnTo>
                  <a:lnTo>
                    <a:pt x="34358" y="18146"/>
                  </a:lnTo>
                  <a:lnTo>
                    <a:pt x="33457" y="16178"/>
                  </a:lnTo>
                  <a:lnTo>
                    <a:pt x="33124" y="15511"/>
                  </a:lnTo>
                  <a:lnTo>
                    <a:pt x="32457" y="14010"/>
                  </a:lnTo>
                  <a:lnTo>
                    <a:pt x="31789" y="12576"/>
                  </a:lnTo>
                  <a:lnTo>
                    <a:pt x="28520" y="5537"/>
                  </a:lnTo>
                  <a:lnTo>
                    <a:pt x="26886" y="2135"/>
                  </a:lnTo>
                  <a:lnTo>
                    <a:pt x="26519" y="1234"/>
                  </a:lnTo>
                  <a:lnTo>
                    <a:pt x="259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"/>
          <p:cNvSpPr/>
          <p:nvPr/>
        </p:nvSpPr>
        <p:spPr>
          <a:xfrm>
            <a:off x="3810294" y="1405851"/>
            <a:ext cx="1653900" cy="930000"/>
          </a:xfrm>
          <a:prstGeom prst="ellipse">
            <a:avLst/>
          </a:prstGeom>
          <a:solidFill>
            <a:srgbClr val="BF7C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5"/>
          <p:cNvSpPr txBox="1">
            <a:spLocks noGrp="1"/>
          </p:cNvSpPr>
          <p:nvPr>
            <p:ph type="title"/>
          </p:nvPr>
        </p:nvSpPr>
        <p:spPr>
          <a:xfrm>
            <a:off x="1756194" y="2652250"/>
            <a:ext cx="6117356" cy="77877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PENGERTIAN KONSTITUSI</a:t>
            </a:r>
            <a:endParaRPr dirty="0"/>
          </a:p>
        </p:txBody>
      </p:sp>
      <p:sp>
        <p:nvSpPr>
          <p:cNvPr id="322" name="Google Shape;322;p35"/>
          <p:cNvSpPr txBox="1">
            <a:spLocks noGrp="1"/>
          </p:cNvSpPr>
          <p:nvPr>
            <p:ph type="title" idx="2"/>
          </p:nvPr>
        </p:nvSpPr>
        <p:spPr>
          <a:xfrm>
            <a:off x="4187694" y="1513701"/>
            <a:ext cx="899100" cy="6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324" name="Google Shape;324;p35"/>
          <p:cNvSpPr/>
          <p:nvPr/>
        </p:nvSpPr>
        <p:spPr>
          <a:xfrm>
            <a:off x="5269771" y="1513701"/>
            <a:ext cx="229551" cy="273877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5"/>
          <p:cNvSpPr/>
          <p:nvPr/>
        </p:nvSpPr>
        <p:spPr>
          <a:xfrm>
            <a:off x="3555324" y="1003827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4" y="1285"/>
                </a:lnTo>
                <a:lnTo>
                  <a:pt x="0" y="1970"/>
                </a:lnTo>
                <a:lnTo>
                  <a:pt x="1084" y="2597"/>
                </a:lnTo>
                <a:lnTo>
                  <a:pt x="1655" y="3881"/>
                </a:lnTo>
                <a:lnTo>
                  <a:pt x="2254" y="2597"/>
                </a:lnTo>
                <a:lnTo>
                  <a:pt x="3281" y="1970"/>
                </a:lnTo>
                <a:lnTo>
                  <a:pt x="2254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5"/>
          <p:cNvSpPr/>
          <p:nvPr/>
        </p:nvSpPr>
        <p:spPr>
          <a:xfrm>
            <a:off x="6947966" y="2007267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6"/>
                </a:lnTo>
                <a:lnTo>
                  <a:pt x="3938" y="4594"/>
                </a:lnTo>
                <a:lnTo>
                  <a:pt x="5792" y="3424"/>
                </a:lnTo>
                <a:lnTo>
                  <a:pt x="3938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5"/>
          <p:cNvSpPr/>
          <p:nvPr/>
        </p:nvSpPr>
        <p:spPr>
          <a:xfrm>
            <a:off x="7517554" y="1243413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96" y="1"/>
                </a:moveTo>
                <a:lnTo>
                  <a:pt x="2312" y="2854"/>
                </a:lnTo>
                <a:lnTo>
                  <a:pt x="1" y="4252"/>
                </a:lnTo>
                <a:lnTo>
                  <a:pt x="2312" y="5679"/>
                </a:lnTo>
                <a:lnTo>
                  <a:pt x="3596" y="8532"/>
                </a:lnTo>
                <a:lnTo>
                  <a:pt x="4851" y="5679"/>
                </a:lnTo>
                <a:lnTo>
                  <a:pt x="7162" y="4252"/>
                </a:lnTo>
                <a:lnTo>
                  <a:pt x="4851" y="2854"/>
                </a:lnTo>
                <a:lnTo>
                  <a:pt x="359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1121453" y="1189107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283" y="2853"/>
                </a:lnTo>
                <a:lnTo>
                  <a:pt x="1" y="4280"/>
                </a:lnTo>
                <a:lnTo>
                  <a:pt x="2283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2" y="4280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5"/>
          <p:cNvSpPr/>
          <p:nvPr/>
        </p:nvSpPr>
        <p:spPr>
          <a:xfrm>
            <a:off x="2299726" y="1597073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656" y="0"/>
                </a:moveTo>
                <a:lnTo>
                  <a:pt x="1028" y="1313"/>
                </a:lnTo>
                <a:lnTo>
                  <a:pt x="1" y="1940"/>
                </a:lnTo>
                <a:lnTo>
                  <a:pt x="1028" y="2597"/>
                </a:lnTo>
                <a:lnTo>
                  <a:pt x="1656" y="3881"/>
                </a:lnTo>
                <a:lnTo>
                  <a:pt x="2226" y="2597"/>
                </a:lnTo>
                <a:lnTo>
                  <a:pt x="3253" y="1940"/>
                </a:lnTo>
                <a:lnTo>
                  <a:pt x="2226" y="1313"/>
                </a:lnTo>
                <a:lnTo>
                  <a:pt x="1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5"/>
          <p:cNvSpPr/>
          <p:nvPr/>
        </p:nvSpPr>
        <p:spPr>
          <a:xfrm>
            <a:off x="1344363" y="1904269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911" y="0"/>
                </a:moveTo>
                <a:lnTo>
                  <a:pt x="1883" y="2283"/>
                </a:lnTo>
                <a:lnTo>
                  <a:pt x="0" y="3424"/>
                </a:lnTo>
                <a:lnTo>
                  <a:pt x="1883" y="4566"/>
                </a:lnTo>
                <a:lnTo>
                  <a:pt x="2911" y="6877"/>
                </a:lnTo>
                <a:lnTo>
                  <a:pt x="3938" y="4566"/>
                </a:lnTo>
                <a:lnTo>
                  <a:pt x="5792" y="3424"/>
                </a:lnTo>
                <a:lnTo>
                  <a:pt x="3938" y="2283"/>
                </a:lnTo>
                <a:lnTo>
                  <a:pt x="29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5"/>
          <p:cNvSpPr/>
          <p:nvPr/>
        </p:nvSpPr>
        <p:spPr>
          <a:xfrm>
            <a:off x="5086788" y="549519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312" y="2853"/>
                </a:lnTo>
                <a:lnTo>
                  <a:pt x="1" y="4251"/>
                </a:lnTo>
                <a:lnTo>
                  <a:pt x="2312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3" y="4251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5"/>
          <p:cNvSpPr/>
          <p:nvPr/>
        </p:nvSpPr>
        <p:spPr>
          <a:xfrm>
            <a:off x="6394566" y="792882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598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8"/>
                </a:lnTo>
                <a:lnTo>
                  <a:pt x="1598" y="3881"/>
                </a:lnTo>
                <a:lnTo>
                  <a:pt x="2197" y="2568"/>
                </a:lnTo>
                <a:lnTo>
                  <a:pt x="3253" y="1912"/>
                </a:lnTo>
                <a:lnTo>
                  <a:pt x="2197" y="1285"/>
                </a:lnTo>
                <a:lnTo>
                  <a:pt x="159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5"/>
          <p:cNvSpPr/>
          <p:nvPr/>
        </p:nvSpPr>
        <p:spPr>
          <a:xfrm>
            <a:off x="5855826" y="1371787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9"/>
                </a:lnTo>
                <a:lnTo>
                  <a:pt x="1655" y="3881"/>
                </a:lnTo>
                <a:lnTo>
                  <a:pt x="2226" y="2569"/>
                </a:lnTo>
                <a:lnTo>
                  <a:pt x="3282" y="1912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5"/>
          <p:cNvSpPr/>
          <p:nvPr/>
        </p:nvSpPr>
        <p:spPr>
          <a:xfrm>
            <a:off x="4416833" y="2269695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5"/>
          <p:cNvSpPr/>
          <p:nvPr/>
        </p:nvSpPr>
        <p:spPr>
          <a:xfrm>
            <a:off x="2999407" y="2108023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5" y="1285"/>
                </a:lnTo>
                <a:lnTo>
                  <a:pt x="1" y="1941"/>
                </a:lnTo>
                <a:lnTo>
                  <a:pt x="1085" y="2597"/>
                </a:lnTo>
                <a:lnTo>
                  <a:pt x="1655" y="3881"/>
                </a:lnTo>
                <a:lnTo>
                  <a:pt x="2226" y="2597"/>
                </a:lnTo>
                <a:lnTo>
                  <a:pt x="3282" y="1941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37"/>
          <p:cNvGrpSpPr/>
          <p:nvPr/>
        </p:nvGrpSpPr>
        <p:grpSpPr>
          <a:xfrm>
            <a:off x="283627" y="1267444"/>
            <a:ext cx="4287475" cy="3619249"/>
            <a:chOff x="615496" y="854750"/>
            <a:chExt cx="4287475" cy="3619249"/>
          </a:xfrm>
        </p:grpSpPr>
        <p:sp>
          <p:nvSpPr>
            <p:cNvPr id="360" name="Google Shape;360;p37"/>
            <p:cNvSpPr/>
            <p:nvPr/>
          </p:nvSpPr>
          <p:spPr>
            <a:xfrm>
              <a:off x="713225" y="4405450"/>
              <a:ext cx="4189746" cy="68549"/>
            </a:xfrm>
            <a:custGeom>
              <a:avLst/>
              <a:gdLst/>
              <a:ahLst/>
              <a:cxnLst/>
              <a:rect l="l" t="t" r="r" b="b"/>
              <a:pathLst>
                <a:path w="129423" h="2483" extrusionOk="0">
                  <a:moveTo>
                    <a:pt x="1027" y="1"/>
                  </a:moveTo>
                  <a:cubicBezTo>
                    <a:pt x="457" y="1"/>
                    <a:pt x="0" y="486"/>
                    <a:pt x="0" y="1056"/>
                  </a:cubicBezTo>
                  <a:lnTo>
                    <a:pt x="0" y="1427"/>
                  </a:lnTo>
                  <a:cubicBezTo>
                    <a:pt x="0" y="1998"/>
                    <a:pt x="457" y="2483"/>
                    <a:pt x="1027" y="2483"/>
                  </a:cubicBezTo>
                  <a:lnTo>
                    <a:pt x="128366" y="2483"/>
                  </a:lnTo>
                  <a:cubicBezTo>
                    <a:pt x="128937" y="2483"/>
                    <a:pt x="129422" y="1998"/>
                    <a:pt x="129394" y="1427"/>
                  </a:cubicBezTo>
                  <a:lnTo>
                    <a:pt x="129394" y="1056"/>
                  </a:lnTo>
                  <a:cubicBezTo>
                    <a:pt x="129394" y="486"/>
                    <a:pt x="128937" y="1"/>
                    <a:pt x="128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 flipH="1">
              <a:off x="615496" y="1517771"/>
              <a:ext cx="3796015" cy="2906395"/>
            </a:xfrm>
            <a:custGeom>
              <a:avLst/>
              <a:gdLst/>
              <a:ahLst/>
              <a:cxnLst/>
              <a:rect l="l" t="t" r="r" b="b"/>
              <a:pathLst>
                <a:path w="115556" h="88468" extrusionOk="0">
                  <a:moveTo>
                    <a:pt x="87198" y="0"/>
                  </a:moveTo>
                  <a:cubicBezTo>
                    <a:pt x="86911" y="0"/>
                    <a:pt x="86625" y="6"/>
                    <a:pt x="86339" y="18"/>
                  </a:cubicBezTo>
                  <a:cubicBezTo>
                    <a:pt x="83685" y="104"/>
                    <a:pt x="81032" y="817"/>
                    <a:pt x="78721" y="2044"/>
                  </a:cubicBezTo>
                  <a:cubicBezTo>
                    <a:pt x="76352" y="3242"/>
                    <a:pt x="74327" y="4869"/>
                    <a:pt x="72558" y="6695"/>
                  </a:cubicBezTo>
                  <a:cubicBezTo>
                    <a:pt x="70732" y="8492"/>
                    <a:pt x="69219" y="10490"/>
                    <a:pt x="67850" y="12601"/>
                  </a:cubicBezTo>
                  <a:cubicBezTo>
                    <a:pt x="66452" y="14741"/>
                    <a:pt x="65624" y="17109"/>
                    <a:pt x="64340" y="19135"/>
                  </a:cubicBezTo>
                  <a:cubicBezTo>
                    <a:pt x="63713" y="20133"/>
                    <a:pt x="62914" y="21046"/>
                    <a:pt x="62001" y="21845"/>
                  </a:cubicBezTo>
                  <a:cubicBezTo>
                    <a:pt x="61059" y="22616"/>
                    <a:pt x="59946" y="23186"/>
                    <a:pt x="58805" y="23700"/>
                  </a:cubicBezTo>
                  <a:cubicBezTo>
                    <a:pt x="57664" y="24156"/>
                    <a:pt x="56466" y="24527"/>
                    <a:pt x="55210" y="24756"/>
                  </a:cubicBezTo>
                  <a:cubicBezTo>
                    <a:pt x="53955" y="25012"/>
                    <a:pt x="52728" y="25184"/>
                    <a:pt x="51444" y="25298"/>
                  </a:cubicBezTo>
                  <a:cubicBezTo>
                    <a:pt x="50160" y="25440"/>
                    <a:pt x="48876" y="25469"/>
                    <a:pt x="47592" y="25497"/>
                  </a:cubicBezTo>
                  <a:cubicBezTo>
                    <a:pt x="46936" y="25555"/>
                    <a:pt x="46251" y="25555"/>
                    <a:pt x="45623" y="25612"/>
                  </a:cubicBezTo>
                  <a:lnTo>
                    <a:pt x="44625" y="25697"/>
                  </a:lnTo>
                  <a:lnTo>
                    <a:pt x="43655" y="25783"/>
                  </a:lnTo>
                  <a:cubicBezTo>
                    <a:pt x="41058" y="26125"/>
                    <a:pt x="38462" y="26753"/>
                    <a:pt x="36179" y="28094"/>
                  </a:cubicBezTo>
                  <a:cubicBezTo>
                    <a:pt x="35038" y="28750"/>
                    <a:pt x="33982" y="29578"/>
                    <a:pt x="33126" y="30548"/>
                  </a:cubicBezTo>
                  <a:cubicBezTo>
                    <a:pt x="32270" y="31518"/>
                    <a:pt x="31614" y="32602"/>
                    <a:pt x="31043" y="33715"/>
                  </a:cubicBezTo>
                  <a:cubicBezTo>
                    <a:pt x="29902" y="35969"/>
                    <a:pt x="29246" y="38365"/>
                    <a:pt x="28390" y="40648"/>
                  </a:cubicBezTo>
                  <a:cubicBezTo>
                    <a:pt x="28190" y="41190"/>
                    <a:pt x="27962" y="41732"/>
                    <a:pt x="27705" y="42303"/>
                  </a:cubicBezTo>
                  <a:cubicBezTo>
                    <a:pt x="27477" y="42845"/>
                    <a:pt x="27220" y="43416"/>
                    <a:pt x="26963" y="43986"/>
                  </a:cubicBezTo>
                  <a:cubicBezTo>
                    <a:pt x="26507" y="45128"/>
                    <a:pt x="26136" y="46297"/>
                    <a:pt x="25793" y="47496"/>
                  </a:cubicBezTo>
                  <a:cubicBezTo>
                    <a:pt x="25109" y="49835"/>
                    <a:pt x="24538" y="52232"/>
                    <a:pt x="23625" y="54486"/>
                  </a:cubicBezTo>
                  <a:cubicBezTo>
                    <a:pt x="22712" y="56712"/>
                    <a:pt x="21428" y="58852"/>
                    <a:pt x="19659" y="60563"/>
                  </a:cubicBezTo>
                  <a:cubicBezTo>
                    <a:pt x="18775" y="61419"/>
                    <a:pt x="17776" y="62218"/>
                    <a:pt x="16692" y="62846"/>
                  </a:cubicBezTo>
                  <a:cubicBezTo>
                    <a:pt x="15636" y="63502"/>
                    <a:pt x="14438" y="64044"/>
                    <a:pt x="13268" y="64501"/>
                  </a:cubicBezTo>
                  <a:lnTo>
                    <a:pt x="12383" y="64815"/>
                  </a:lnTo>
                  <a:lnTo>
                    <a:pt x="11442" y="65100"/>
                  </a:lnTo>
                  <a:cubicBezTo>
                    <a:pt x="11128" y="65186"/>
                    <a:pt x="10843" y="65271"/>
                    <a:pt x="10529" y="65385"/>
                  </a:cubicBezTo>
                  <a:cubicBezTo>
                    <a:pt x="10186" y="65500"/>
                    <a:pt x="9872" y="65557"/>
                    <a:pt x="9587" y="65699"/>
                  </a:cubicBezTo>
                  <a:cubicBezTo>
                    <a:pt x="8389" y="66184"/>
                    <a:pt x="7248" y="66812"/>
                    <a:pt x="6192" y="67554"/>
                  </a:cubicBezTo>
                  <a:cubicBezTo>
                    <a:pt x="4137" y="69095"/>
                    <a:pt x="2625" y="71235"/>
                    <a:pt x="1684" y="73489"/>
                  </a:cubicBezTo>
                  <a:cubicBezTo>
                    <a:pt x="714" y="75771"/>
                    <a:pt x="257" y="78196"/>
                    <a:pt x="114" y="80622"/>
                  </a:cubicBezTo>
                  <a:cubicBezTo>
                    <a:pt x="0" y="83047"/>
                    <a:pt x="114" y="85501"/>
                    <a:pt x="571" y="87897"/>
                  </a:cubicBezTo>
                  <a:cubicBezTo>
                    <a:pt x="143" y="85501"/>
                    <a:pt x="29" y="83047"/>
                    <a:pt x="286" y="80650"/>
                  </a:cubicBezTo>
                  <a:cubicBezTo>
                    <a:pt x="457" y="78225"/>
                    <a:pt x="913" y="75800"/>
                    <a:pt x="1912" y="73546"/>
                  </a:cubicBezTo>
                  <a:cubicBezTo>
                    <a:pt x="2911" y="71320"/>
                    <a:pt x="4423" y="69237"/>
                    <a:pt x="6449" y="67782"/>
                  </a:cubicBezTo>
                  <a:cubicBezTo>
                    <a:pt x="7447" y="67069"/>
                    <a:pt x="8589" y="66470"/>
                    <a:pt x="9758" y="65985"/>
                  </a:cubicBezTo>
                  <a:cubicBezTo>
                    <a:pt x="10044" y="65842"/>
                    <a:pt x="10386" y="65785"/>
                    <a:pt x="10671" y="65671"/>
                  </a:cubicBezTo>
                  <a:cubicBezTo>
                    <a:pt x="10985" y="65557"/>
                    <a:pt x="11271" y="65500"/>
                    <a:pt x="11584" y="65385"/>
                  </a:cubicBezTo>
                  <a:lnTo>
                    <a:pt x="12526" y="65100"/>
                  </a:lnTo>
                  <a:lnTo>
                    <a:pt x="13439" y="64786"/>
                  </a:lnTo>
                  <a:cubicBezTo>
                    <a:pt x="14666" y="64330"/>
                    <a:pt x="15836" y="63788"/>
                    <a:pt x="16948" y="63131"/>
                  </a:cubicBezTo>
                  <a:cubicBezTo>
                    <a:pt x="18033" y="62475"/>
                    <a:pt x="19088" y="61705"/>
                    <a:pt x="20001" y="60820"/>
                  </a:cubicBezTo>
                  <a:cubicBezTo>
                    <a:pt x="21856" y="59080"/>
                    <a:pt x="23226" y="56854"/>
                    <a:pt x="24139" y="54572"/>
                  </a:cubicBezTo>
                  <a:cubicBezTo>
                    <a:pt x="25109" y="52261"/>
                    <a:pt x="25708" y="49864"/>
                    <a:pt x="26393" y="47553"/>
                  </a:cubicBezTo>
                  <a:cubicBezTo>
                    <a:pt x="26735" y="46412"/>
                    <a:pt x="27134" y="45242"/>
                    <a:pt x="27591" y="44129"/>
                  </a:cubicBezTo>
                  <a:cubicBezTo>
                    <a:pt x="27819" y="43558"/>
                    <a:pt x="28105" y="43016"/>
                    <a:pt x="28361" y="42446"/>
                  </a:cubicBezTo>
                  <a:cubicBezTo>
                    <a:pt x="28590" y="41875"/>
                    <a:pt x="28846" y="41304"/>
                    <a:pt x="29075" y="40734"/>
                  </a:cubicBezTo>
                  <a:cubicBezTo>
                    <a:pt x="29931" y="38451"/>
                    <a:pt x="30587" y="36111"/>
                    <a:pt x="31700" y="33943"/>
                  </a:cubicBezTo>
                  <a:cubicBezTo>
                    <a:pt x="32270" y="32859"/>
                    <a:pt x="32926" y="31832"/>
                    <a:pt x="33725" y="30947"/>
                  </a:cubicBezTo>
                  <a:cubicBezTo>
                    <a:pt x="34524" y="30034"/>
                    <a:pt x="35523" y="29264"/>
                    <a:pt x="36579" y="28636"/>
                  </a:cubicBezTo>
                  <a:cubicBezTo>
                    <a:pt x="38719" y="27438"/>
                    <a:pt x="41258" y="26810"/>
                    <a:pt x="43797" y="26496"/>
                  </a:cubicBezTo>
                  <a:lnTo>
                    <a:pt x="44767" y="26410"/>
                  </a:lnTo>
                  <a:lnTo>
                    <a:pt x="45709" y="26325"/>
                  </a:lnTo>
                  <a:cubicBezTo>
                    <a:pt x="46365" y="26296"/>
                    <a:pt x="46993" y="26296"/>
                    <a:pt x="47649" y="26268"/>
                  </a:cubicBezTo>
                  <a:cubicBezTo>
                    <a:pt x="48962" y="26239"/>
                    <a:pt x="50246" y="26182"/>
                    <a:pt x="51558" y="26097"/>
                  </a:cubicBezTo>
                  <a:cubicBezTo>
                    <a:pt x="52842" y="25983"/>
                    <a:pt x="54183" y="25783"/>
                    <a:pt x="55467" y="25555"/>
                  </a:cubicBezTo>
                  <a:cubicBezTo>
                    <a:pt x="56751" y="25298"/>
                    <a:pt x="58035" y="24955"/>
                    <a:pt x="59233" y="24442"/>
                  </a:cubicBezTo>
                  <a:cubicBezTo>
                    <a:pt x="60460" y="23957"/>
                    <a:pt x="61630" y="23300"/>
                    <a:pt x="62629" y="22445"/>
                  </a:cubicBezTo>
                  <a:cubicBezTo>
                    <a:pt x="63656" y="21617"/>
                    <a:pt x="64483" y="20590"/>
                    <a:pt x="65168" y="19534"/>
                  </a:cubicBezTo>
                  <a:cubicBezTo>
                    <a:pt x="66509" y="17337"/>
                    <a:pt x="67336" y="15026"/>
                    <a:pt x="68649" y="13000"/>
                  </a:cubicBezTo>
                  <a:cubicBezTo>
                    <a:pt x="70018" y="10918"/>
                    <a:pt x="71502" y="8977"/>
                    <a:pt x="73242" y="7208"/>
                  </a:cubicBezTo>
                  <a:cubicBezTo>
                    <a:pt x="74954" y="5439"/>
                    <a:pt x="76952" y="3899"/>
                    <a:pt x="79177" y="2757"/>
                  </a:cubicBezTo>
                  <a:cubicBezTo>
                    <a:pt x="81374" y="1616"/>
                    <a:pt x="83856" y="931"/>
                    <a:pt x="86367" y="846"/>
                  </a:cubicBezTo>
                  <a:cubicBezTo>
                    <a:pt x="86667" y="832"/>
                    <a:pt x="86967" y="825"/>
                    <a:pt x="87266" y="825"/>
                  </a:cubicBezTo>
                  <a:cubicBezTo>
                    <a:pt x="89504" y="825"/>
                    <a:pt x="91729" y="1200"/>
                    <a:pt x="93843" y="1930"/>
                  </a:cubicBezTo>
                  <a:cubicBezTo>
                    <a:pt x="94442" y="2130"/>
                    <a:pt x="95013" y="2358"/>
                    <a:pt x="95612" y="2586"/>
                  </a:cubicBezTo>
                  <a:cubicBezTo>
                    <a:pt x="96182" y="2843"/>
                    <a:pt x="96753" y="3071"/>
                    <a:pt x="97324" y="3357"/>
                  </a:cubicBezTo>
                  <a:cubicBezTo>
                    <a:pt x="97923" y="3613"/>
                    <a:pt x="98465" y="3927"/>
                    <a:pt x="99007" y="4212"/>
                  </a:cubicBezTo>
                  <a:cubicBezTo>
                    <a:pt x="99292" y="4355"/>
                    <a:pt x="99549" y="4555"/>
                    <a:pt x="99777" y="4726"/>
                  </a:cubicBezTo>
                  <a:lnTo>
                    <a:pt x="100548" y="5268"/>
                  </a:lnTo>
                  <a:cubicBezTo>
                    <a:pt x="102488" y="6723"/>
                    <a:pt x="104114" y="8606"/>
                    <a:pt x="105256" y="10718"/>
                  </a:cubicBezTo>
                  <a:cubicBezTo>
                    <a:pt x="106397" y="12829"/>
                    <a:pt x="107110" y="15140"/>
                    <a:pt x="107567" y="17480"/>
                  </a:cubicBezTo>
                  <a:cubicBezTo>
                    <a:pt x="108023" y="19848"/>
                    <a:pt x="108194" y="22245"/>
                    <a:pt x="108166" y="24670"/>
                  </a:cubicBezTo>
                  <a:cubicBezTo>
                    <a:pt x="108166" y="27095"/>
                    <a:pt x="107966" y="29520"/>
                    <a:pt x="107681" y="31889"/>
                  </a:cubicBezTo>
                  <a:cubicBezTo>
                    <a:pt x="107338" y="34285"/>
                    <a:pt x="106968" y="36682"/>
                    <a:pt x="106454" y="39079"/>
                  </a:cubicBezTo>
                  <a:cubicBezTo>
                    <a:pt x="106311" y="39678"/>
                    <a:pt x="106197" y="40277"/>
                    <a:pt x="106112" y="40876"/>
                  </a:cubicBezTo>
                  <a:lnTo>
                    <a:pt x="105969" y="41818"/>
                  </a:lnTo>
                  <a:cubicBezTo>
                    <a:pt x="105883" y="42132"/>
                    <a:pt x="105826" y="42417"/>
                    <a:pt x="105826" y="42731"/>
                  </a:cubicBezTo>
                  <a:cubicBezTo>
                    <a:pt x="105798" y="43359"/>
                    <a:pt x="105741" y="43986"/>
                    <a:pt x="105712" y="44585"/>
                  </a:cubicBezTo>
                  <a:cubicBezTo>
                    <a:pt x="105741" y="45213"/>
                    <a:pt x="105769" y="45841"/>
                    <a:pt x="105826" y="46440"/>
                  </a:cubicBezTo>
                  <a:cubicBezTo>
                    <a:pt x="106055" y="48951"/>
                    <a:pt x="106939" y="51348"/>
                    <a:pt x="108109" y="53545"/>
                  </a:cubicBezTo>
                  <a:cubicBezTo>
                    <a:pt x="109250" y="55770"/>
                    <a:pt x="110677" y="57824"/>
                    <a:pt x="111761" y="59964"/>
                  </a:cubicBezTo>
                  <a:lnTo>
                    <a:pt x="112189" y="60792"/>
                  </a:lnTo>
                  <a:cubicBezTo>
                    <a:pt x="112303" y="61049"/>
                    <a:pt x="112446" y="61334"/>
                    <a:pt x="112560" y="61619"/>
                  </a:cubicBezTo>
                  <a:cubicBezTo>
                    <a:pt x="112674" y="61847"/>
                    <a:pt x="112817" y="62133"/>
                    <a:pt x="112902" y="62418"/>
                  </a:cubicBezTo>
                  <a:lnTo>
                    <a:pt x="113188" y="63274"/>
                  </a:lnTo>
                  <a:cubicBezTo>
                    <a:pt x="113587" y="64415"/>
                    <a:pt x="113844" y="65614"/>
                    <a:pt x="114015" y="66783"/>
                  </a:cubicBezTo>
                  <a:cubicBezTo>
                    <a:pt x="114386" y="69180"/>
                    <a:pt x="114443" y="71605"/>
                    <a:pt x="114272" y="73974"/>
                  </a:cubicBezTo>
                  <a:cubicBezTo>
                    <a:pt x="114101" y="76370"/>
                    <a:pt x="113701" y="78767"/>
                    <a:pt x="113016" y="81078"/>
                  </a:cubicBezTo>
                  <a:cubicBezTo>
                    <a:pt x="112351" y="83323"/>
                    <a:pt x="111471" y="85540"/>
                    <a:pt x="110140" y="87470"/>
                  </a:cubicBezTo>
                  <a:lnTo>
                    <a:pt x="110140" y="87470"/>
                  </a:lnTo>
                  <a:lnTo>
                    <a:pt x="83029" y="87526"/>
                  </a:lnTo>
                  <a:lnTo>
                    <a:pt x="55610" y="87640"/>
                  </a:lnTo>
                  <a:lnTo>
                    <a:pt x="571" y="87897"/>
                  </a:lnTo>
                  <a:lnTo>
                    <a:pt x="55495" y="88297"/>
                  </a:lnTo>
                  <a:lnTo>
                    <a:pt x="83000" y="88382"/>
                  </a:lnTo>
                  <a:lnTo>
                    <a:pt x="110534" y="88468"/>
                  </a:lnTo>
                  <a:lnTo>
                    <a:pt x="110791" y="88468"/>
                  </a:lnTo>
                  <a:lnTo>
                    <a:pt x="110934" y="88297"/>
                  </a:lnTo>
                  <a:cubicBezTo>
                    <a:pt x="112389" y="86185"/>
                    <a:pt x="113359" y="83817"/>
                    <a:pt x="114072" y="81478"/>
                  </a:cubicBezTo>
                  <a:cubicBezTo>
                    <a:pt x="114785" y="79081"/>
                    <a:pt x="115213" y="76656"/>
                    <a:pt x="115385" y="74202"/>
                  </a:cubicBezTo>
                  <a:cubicBezTo>
                    <a:pt x="115556" y="71748"/>
                    <a:pt x="115499" y="69266"/>
                    <a:pt x="115128" y="66812"/>
                  </a:cubicBezTo>
                  <a:cubicBezTo>
                    <a:pt x="114957" y="65614"/>
                    <a:pt x="114700" y="64358"/>
                    <a:pt x="114300" y="63188"/>
                  </a:cubicBezTo>
                  <a:lnTo>
                    <a:pt x="113986" y="62275"/>
                  </a:lnTo>
                  <a:cubicBezTo>
                    <a:pt x="113872" y="61990"/>
                    <a:pt x="113730" y="61705"/>
                    <a:pt x="113644" y="61419"/>
                  </a:cubicBezTo>
                  <a:cubicBezTo>
                    <a:pt x="113501" y="61134"/>
                    <a:pt x="113387" y="60849"/>
                    <a:pt x="113245" y="60563"/>
                  </a:cubicBezTo>
                  <a:lnTo>
                    <a:pt x="112817" y="59765"/>
                  </a:lnTo>
                  <a:cubicBezTo>
                    <a:pt x="111647" y="57511"/>
                    <a:pt x="110249" y="55485"/>
                    <a:pt x="109136" y="53288"/>
                  </a:cubicBezTo>
                  <a:cubicBezTo>
                    <a:pt x="108023" y="51148"/>
                    <a:pt x="107224" y="48865"/>
                    <a:pt x="106968" y="46526"/>
                  </a:cubicBezTo>
                  <a:cubicBezTo>
                    <a:pt x="106939" y="45926"/>
                    <a:pt x="106939" y="45356"/>
                    <a:pt x="106882" y="44728"/>
                  </a:cubicBezTo>
                  <a:cubicBezTo>
                    <a:pt x="106939" y="44129"/>
                    <a:pt x="106968" y="43558"/>
                    <a:pt x="106996" y="42959"/>
                  </a:cubicBezTo>
                  <a:cubicBezTo>
                    <a:pt x="106996" y="42645"/>
                    <a:pt x="107053" y="42360"/>
                    <a:pt x="107110" y="42075"/>
                  </a:cubicBezTo>
                  <a:lnTo>
                    <a:pt x="107253" y="41162"/>
                  </a:lnTo>
                  <a:cubicBezTo>
                    <a:pt x="107338" y="40591"/>
                    <a:pt x="107510" y="39992"/>
                    <a:pt x="107595" y="39393"/>
                  </a:cubicBezTo>
                  <a:cubicBezTo>
                    <a:pt x="108052" y="36996"/>
                    <a:pt x="108480" y="34571"/>
                    <a:pt x="108822" y="32145"/>
                  </a:cubicBezTo>
                  <a:cubicBezTo>
                    <a:pt x="109421" y="27295"/>
                    <a:pt x="109650" y="22330"/>
                    <a:pt x="108708" y="17451"/>
                  </a:cubicBezTo>
                  <a:cubicBezTo>
                    <a:pt x="108223" y="15026"/>
                    <a:pt x="107453" y="12601"/>
                    <a:pt x="106254" y="10375"/>
                  </a:cubicBezTo>
                  <a:cubicBezTo>
                    <a:pt x="105027" y="8178"/>
                    <a:pt x="103315" y="6153"/>
                    <a:pt x="101233" y="4612"/>
                  </a:cubicBezTo>
                  <a:cubicBezTo>
                    <a:pt x="100947" y="4384"/>
                    <a:pt x="100690" y="4212"/>
                    <a:pt x="100405" y="4041"/>
                  </a:cubicBezTo>
                  <a:cubicBezTo>
                    <a:pt x="100148" y="3870"/>
                    <a:pt x="99863" y="3642"/>
                    <a:pt x="99578" y="3499"/>
                  </a:cubicBezTo>
                  <a:cubicBezTo>
                    <a:pt x="99007" y="3214"/>
                    <a:pt x="98436" y="2871"/>
                    <a:pt x="97837" y="2615"/>
                  </a:cubicBezTo>
                  <a:cubicBezTo>
                    <a:pt x="97267" y="2329"/>
                    <a:pt x="96667" y="2073"/>
                    <a:pt x="96040" y="1816"/>
                  </a:cubicBezTo>
                  <a:cubicBezTo>
                    <a:pt x="95441" y="1588"/>
                    <a:pt x="94841" y="1331"/>
                    <a:pt x="94185" y="1160"/>
                  </a:cubicBezTo>
                  <a:cubicBezTo>
                    <a:pt x="91968" y="420"/>
                    <a:pt x="89591" y="0"/>
                    <a:pt x="87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 flipH="1">
              <a:off x="656736" y="1591654"/>
              <a:ext cx="4189689" cy="2813784"/>
            </a:xfrm>
            <a:custGeom>
              <a:avLst/>
              <a:gdLst/>
              <a:ahLst/>
              <a:cxnLst/>
              <a:rect l="l" t="t" r="r" b="b"/>
              <a:pathLst>
                <a:path w="127540" h="85649" extrusionOk="0">
                  <a:moveTo>
                    <a:pt x="96714" y="1"/>
                  </a:moveTo>
                  <a:cubicBezTo>
                    <a:pt x="88217" y="1"/>
                    <a:pt x="81545" y="4940"/>
                    <a:pt x="76410" y="12121"/>
                  </a:cubicBezTo>
                  <a:cubicBezTo>
                    <a:pt x="72415" y="17770"/>
                    <a:pt x="73157" y="24647"/>
                    <a:pt x="54554" y="24932"/>
                  </a:cubicBezTo>
                  <a:cubicBezTo>
                    <a:pt x="35922" y="25217"/>
                    <a:pt x="36950" y="34462"/>
                    <a:pt x="33098" y="41737"/>
                  </a:cubicBezTo>
                  <a:cubicBezTo>
                    <a:pt x="29246" y="49013"/>
                    <a:pt x="30758" y="59541"/>
                    <a:pt x="15379" y="63564"/>
                  </a:cubicBezTo>
                  <a:cubicBezTo>
                    <a:pt x="0" y="67587"/>
                    <a:pt x="4138" y="85620"/>
                    <a:pt x="4138" y="85620"/>
                  </a:cubicBezTo>
                  <a:lnTo>
                    <a:pt x="4138" y="85648"/>
                  </a:lnTo>
                  <a:lnTo>
                    <a:pt x="121548" y="85648"/>
                  </a:lnTo>
                  <a:cubicBezTo>
                    <a:pt x="125028" y="81283"/>
                    <a:pt x="127539" y="72295"/>
                    <a:pt x="125685" y="63593"/>
                  </a:cubicBezTo>
                  <a:cubicBezTo>
                    <a:pt x="123830" y="54862"/>
                    <a:pt x="114842" y="50839"/>
                    <a:pt x="117610" y="39169"/>
                  </a:cubicBezTo>
                  <a:cubicBezTo>
                    <a:pt x="120321" y="27471"/>
                    <a:pt x="122803" y="9467"/>
                    <a:pt x="108480" y="2848"/>
                  </a:cubicBezTo>
                  <a:cubicBezTo>
                    <a:pt x="104218" y="882"/>
                    <a:pt x="100303" y="1"/>
                    <a:pt x="96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grpSp>
          <p:nvGrpSpPr>
            <p:cNvPr id="363" name="Google Shape;363;p37"/>
            <p:cNvGrpSpPr/>
            <p:nvPr/>
          </p:nvGrpSpPr>
          <p:grpSpPr>
            <a:xfrm>
              <a:off x="1684725" y="854750"/>
              <a:ext cx="1331095" cy="3565198"/>
              <a:chOff x="1684725" y="854750"/>
              <a:chExt cx="1331095" cy="3565198"/>
            </a:xfrm>
          </p:grpSpPr>
          <p:sp>
            <p:nvSpPr>
              <p:cNvPr id="364" name="Google Shape;364;p37"/>
              <p:cNvSpPr/>
              <p:nvPr/>
            </p:nvSpPr>
            <p:spPr>
              <a:xfrm>
                <a:off x="1822486" y="3960450"/>
                <a:ext cx="285107" cy="10581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106" extrusionOk="0">
                    <a:moveTo>
                      <a:pt x="716" y="1"/>
                    </a:moveTo>
                    <a:cubicBezTo>
                      <a:pt x="480" y="10"/>
                      <a:pt x="236" y="10"/>
                      <a:pt x="0" y="27"/>
                    </a:cubicBezTo>
                    <a:cubicBezTo>
                      <a:pt x="236" y="62"/>
                      <a:pt x="480" y="71"/>
                      <a:pt x="707" y="88"/>
                    </a:cubicBezTo>
                    <a:cubicBezTo>
                      <a:pt x="934" y="97"/>
                      <a:pt x="1179" y="97"/>
                      <a:pt x="1415" y="106"/>
                    </a:cubicBezTo>
                    <a:lnTo>
                      <a:pt x="2139" y="106"/>
                    </a:lnTo>
                    <a:cubicBezTo>
                      <a:pt x="2375" y="97"/>
                      <a:pt x="2620" y="97"/>
                      <a:pt x="2855" y="71"/>
                    </a:cubicBezTo>
                    <a:cubicBezTo>
                      <a:pt x="2628" y="53"/>
                      <a:pt x="2393" y="27"/>
                      <a:pt x="2148" y="18"/>
                    </a:cubicBezTo>
                    <a:cubicBezTo>
                      <a:pt x="1921" y="10"/>
                      <a:pt x="1677" y="10"/>
                      <a:pt x="1441" y="1"/>
                    </a:cubicBezTo>
                    <a:close/>
                  </a:path>
                </a:pathLst>
              </a:custGeom>
              <a:solidFill>
                <a:srgbClr val="7197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2409967" y="3963145"/>
                <a:ext cx="482067" cy="455901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4567" extrusionOk="0">
                    <a:moveTo>
                      <a:pt x="437" y="0"/>
                    </a:moveTo>
                    <a:lnTo>
                      <a:pt x="437" y="2087"/>
                    </a:lnTo>
                    <a:cubicBezTo>
                      <a:pt x="437" y="2244"/>
                      <a:pt x="411" y="2384"/>
                      <a:pt x="358" y="2523"/>
                    </a:cubicBezTo>
                    <a:cubicBezTo>
                      <a:pt x="227" y="2873"/>
                      <a:pt x="0" y="3659"/>
                      <a:pt x="18" y="4567"/>
                    </a:cubicBezTo>
                    <a:lnTo>
                      <a:pt x="4829" y="4567"/>
                    </a:lnTo>
                    <a:cubicBezTo>
                      <a:pt x="4829" y="4567"/>
                      <a:pt x="4549" y="3929"/>
                      <a:pt x="3274" y="3536"/>
                    </a:cubicBezTo>
                    <a:cubicBezTo>
                      <a:pt x="3039" y="3475"/>
                      <a:pt x="2838" y="3353"/>
                      <a:pt x="2663" y="3205"/>
                    </a:cubicBezTo>
                    <a:lnTo>
                      <a:pt x="2192" y="2794"/>
                    </a:lnTo>
                    <a:cubicBezTo>
                      <a:pt x="1930" y="2576"/>
                      <a:pt x="1808" y="2227"/>
                      <a:pt x="1877" y="1904"/>
                    </a:cubicBezTo>
                    <a:lnTo>
                      <a:pt x="2209" y="18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BD5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2410766" y="4248149"/>
                <a:ext cx="483864" cy="16830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686" extrusionOk="0">
                    <a:moveTo>
                      <a:pt x="2280" y="0"/>
                    </a:moveTo>
                    <a:lnTo>
                      <a:pt x="1415" y="568"/>
                    </a:lnTo>
                    <a:lnTo>
                      <a:pt x="254" y="9"/>
                    </a:lnTo>
                    <a:cubicBezTo>
                      <a:pt x="132" y="419"/>
                      <a:pt x="1" y="1031"/>
                      <a:pt x="36" y="1685"/>
                    </a:cubicBezTo>
                    <a:lnTo>
                      <a:pt x="4847" y="1685"/>
                    </a:lnTo>
                    <a:cubicBezTo>
                      <a:pt x="4847" y="1685"/>
                      <a:pt x="4559" y="1057"/>
                      <a:pt x="3284" y="664"/>
                    </a:cubicBezTo>
                    <a:cubicBezTo>
                      <a:pt x="3066" y="594"/>
                      <a:pt x="2856" y="481"/>
                      <a:pt x="2673" y="323"/>
                    </a:cubicBezTo>
                    <a:lnTo>
                      <a:pt x="22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1684725" y="3963145"/>
                <a:ext cx="381840" cy="455901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567" extrusionOk="0">
                    <a:moveTo>
                      <a:pt x="2070" y="0"/>
                    </a:moveTo>
                    <a:lnTo>
                      <a:pt x="1948" y="1904"/>
                    </a:lnTo>
                    <a:cubicBezTo>
                      <a:pt x="1939" y="2148"/>
                      <a:pt x="1834" y="2384"/>
                      <a:pt x="1659" y="2558"/>
                    </a:cubicBezTo>
                    <a:lnTo>
                      <a:pt x="909" y="3344"/>
                    </a:lnTo>
                    <a:cubicBezTo>
                      <a:pt x="909" y="3344"/>
                      <a:pt x="411" y="3711"/>
                      <a:pt x="236" y="3868"/>
                    </a:cubicBezTo>
                    <a:cubicBezTo>
                      <a:pt x="62" y="4008"/>
                      <a:pt x="0" y="4567"/>
                      <a:pt x="0" y="4567"/>
                    </a:cubicBezTo>
                    <a:lnTo>
                      <a:pt x="3685" y="4567"/>
                    </a:lnTo>
                    <a:lnTo>
                      <a:pt x="3406" y="2698"/>
                    </a:lnTo>
                    <a:cubicBezTo>
                      <a:pt x="3388" y="2593"/>
                      <a:pt x="3388" y="2471"/>
                      <a:pt x="3406" y="2349"/>
                    </a:cubicBezTo>
                    <a:lnTo>
                      <a:pt x="3825" y="0"/>
                    </a:lnTo>
                    <a:close/>
                  </a:path>
                </a:pathLst>
              </a:custGeom>
              <a:solidFill>
                <a:srgbClr val="BD5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1684725" y="4221995"/>
                <a:ext cx="367964" cy="197953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1983" extrusionOk="0">
                    <a:moveTo>
                      <a:pt x="1616" y="0"/>
                    </a:moveTo>
                    <a:lnTo>
                      <a:pt x="909" y="760"/>
                    </a:lnTo>
                    <a:cubicBezTo>
                      <a:pt x="909" y="760"/>
                      <a:pt x="411" y="1135"/>
                      <a:pt x="236" y="1284"/>
                    </a:cubicBezTo>
                    <a:cubicBezTo>
                      <a:pt x="62" y="1424"/>
                      <a:pt x="0" y="1982"/>
                      <a:pt x="0" y="1982"/>
                    </a:cubicBezTo>
                    <a:lnTo>
                      <a:pt x="3685" y="1982"/>
                    </a:lnTo>
                    <a:lnTo>
                      <a:pt x="3441" y="358"/>
                    </a:lnTo>
                    <a:lnTo>
                      <a:pt x="2899" y="638"/>
                    </a:lnTo>
                    <a:cubicBezTo>
                      <a:pt x="2899" y="638"/>
                      <a:pt x="2445" y="44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2180665" y="1311556"/>
                <a:ext cx="456012" cy="734013"/>
              </a:xfrm>
              <a:custGeom>
                <a:avLst/>
                <a:gdLst/>
                <a:ahLst/>
                <a:cxnLst/>
                <a:rect l="l" t="t" r="r" b="b"/>
                <a:pathLst>
                  <a:path w="4568" h="7353" extrusionOk="0">
                    <a:moveTo>
                      <a:pt x="1075" y="0"/>
                    </a:moveTo>
                    <a:lnTo>
                      <a:pt x="1" y="1703"/>
                    </a:lnTo>
                    <a:lnTo>
                      <a:pt x="909" y="7353"/>
                    </a:lnTo>
                    <a:lnTo>
                      <a:pt x="4480" y="7344"/>
                    </a:lnTo>
                    <a:lnTo>
                      <a:pt x="4567" y="1703"/>
                    </a:lnTo>
                    <a:lnTo>
                      <a:pt x="2996" y="9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2274802" y="1408288"/>
                <a:ext cx="239786" cy="127377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276" fill="none" extrusionOk="0">
                    <a:moveTo>
                      <a:pt x="2402" y="909"/>
                    </a:moveTo>
                    <a:lnTo>
                      <a:pt x="1293" y="1"/>
                    </a:lnTo>
                    <a:lnTo>
                      <a:pt x="1" y="1276"/>
                    </a:lnTo>
                  </a:path>
                </a:pathLst>
              </a:custGeom>
              <a:solidFill>
                <a:schemeClr val="lt1"/>
              </a:solidFill>
              <a:ln w="1300" cap="flat" cmpd="sng">
                <a:solidFill>
                  <a:srgbClr val="FFFFFF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7"/>
              <p:cNvSpPr/>
              <p:nvPr/>
            </p:nvSpPr>
            <p:spPr>
              <a:xfrm>
                <a:off x="2403878" y="1451013"/>
                <a:ext cx="71476" cy="540552"/>
              </a:xfrm>
              <a:custGeom>
                <a:avLst/>
                <a:gdLst/>
                <a:ahLst/>
                <a:cxnLst/>
                <a:rect l="l" t="t" r="r" b="b"/>
                <a:pathLst>
                  <a:path w="716" h="5415" fill="none" extrusionOk="0">
                    <a:moveTo>
                      <a:pt x="0" y="1"/>
                    </a:moveTo>
                    <a:lnTo>
                      <a:pt x="716" y="5414"/>
                    </a:lnTo>
                  </a:path>
                </a:pathLst>
              </a:custGeom>
              <a:solidFill>
                <a:schemeClr val="lt1"/>
              </a:solidFill>
              <a:ln w="1300" cap="flat" cmpd="sng">
                <a:solidFill>
                  <a:srgbClr val="FFFFFF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1791041" y="2048075"/>
                <a:ext cx="1017342" cy="1960463"/>
              </a:xfrm>
              <a:custGeom>
                <a:avLst/>
                <a:gdLst/>
                <a:ahLst/>
                <a:cxnLst/>
                <a:rect l="l" t="t" r="r" b="b"/>
                <a:pathLst>
                  <a:path w="10191" h="19639" extrusionOk="0">
                    <a:moveTo>
                      <a:pt x="8628" y="1"/>
                    </a:moveTo>
                    <a:lnTo>
                      <a:pt x="3729" y="132"/>
                    </a:lnTo>
                    <a:lnTo>
                      <a:pt x="2952" y="2847"/>
                    </a:lnTo>
                    <a:lnTo>
                      <a:pt x="1" y="19446"/>
                    </a:lnTo>
                    <a:lnTo>
                      <a:pt x="3380" y="19446"/>
                    </a:lnTo>
                    <a:lnTo>
                      <a:pt x="6855" y="4559"/>
                    </a:lnTo>
                    <a:lnTo>
                      <a:pt x="5825" y="19638"/>
                    </a:lnTo>
                    <a:lnTo>
                      <a:pt x="9239" y="19638"/>
                    </a:lnTo>
                    <a:lnTo>
                      <a:pt x="10190" y="2140"/>
                    </a:lnTo>
                    <a:lnTo>
                      <a:pt x="8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2068260" y="2048075"/>
                <a:ext cx="741020" cy="388818"/>
              </a:xfrm>
              <a:custGeom>
                <a:avLst/>
                <a:gdLst/>
                <a:ahLst/>
                <a:cxnLst/>
                <a:rect l="l" t="t" r="r" b="b"/>
                <a:pathLst>
                  <a:path w="7423" h="3895" extrusionOk="0">
                    <a:moveTo>
                      <a:pt x="5868" y="1"/>
                    </a:moveTo>
                    <a:lnTo>
                      <a:pt x="952" y="132"/>
                    </a:lnTo>
                    <a:lnTo>
                      <a:pt x="175" y="2847"/>
                    </a:lnTo>
                    <a:lnTo>
                      <a:pt x="0" y="3895"/>
                    </a:lnTo>
                    <a:cubicBezTo>
                      <a:pt x="2829" y="2760"/>
                      <a:pt x="6331" y="2594"/>
                      <a:pt x="7405" y="2577"/>
                    </a:cubicBezTo>
                    <a:lnTo>
                      <a:pt x="7422" y="2140"/>
                    </a:lnTo>
                    <a:lnTo>
                      <a:pt x="5868" y="1"/>
                    </a:lnTo>
                    <a:close/>
                  </a:path>
                </a:pathLst>
              </a:custGeom>
              <a:solidFill>
                <a:srgbClr val="000000">
                  <a:alpha val="48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2472659" y="2081217"/>
                <a:ext cx="41928" cy="423757"/>
              </a:xfrm>
              <a:custGeom>
                <a:avLst/>
                <a:gdLst/>
                <a:ahLst/>
                <a:cxnLst/>
                <a:rect l="l" t="t" r="r" b="b"/>
                <a:pathLst>
                  <a:path w="420" h="4245" extrusionOk="0">
                    <a:moveTo>
                      <a:pt x="167" y="0"/>
                    </a:moveTo>
                    <a:lnTo>
                      <a:pt x="97" y="18"/>
                    </a:lnTo>
                    <a:lnTo>
                      <a:pt x="359" y="2803"/>
                    </a:lnTo>
                    <a:lnTo>
                      <a:pt x="1" y="4218"/>
                    </a:lnTo>
                    <a:lnTo>
                      <a:pt x="53" y="4244"/>
                    </a:lnTo>
                    <a:lnTo>
                      <a:pt x="420" y="2803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2299259" y="2388882"/>
                <a:ext cx="321744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1" fill="none" extrusionOk="0">
                    <a:moveTo>
                      <a:pt x="3222" y="1"/>
                    </a:moveTo>
                    <a:lnTo>
                      <a:pt x="0" y="1"/>
                    </a:lnTo>
                  </a:path>
                </a:pathLst>
              </a:custGeom>
              <a:noFill/>
              <a:ln w="1300" cap="flat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2505801" y="2081217"/>
                <a:ext cx="24558" cy="251160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516" extrusionOk="0">
                    <a:moveTo>
                      <a:pt x="184" y="0"/>
                    </a:moveTo>
                    <a:lnTo>
                      <a:pt x="1" y="2515"/>
                    </a:lnTo>
                    <a:lnTo>
                      <a:pt x="62" y="2515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2606027" y="2189329"/>
                <a:ext cx="94237" cy="1819211"/>
              </a:xfrm>
              <a:custGeom>
                <a:avLst/>
                <a:gdLst/>
                <a:ahLst/>
                <a:cxnLst/>
                <a:rect l="l" t="t" r="r" b="b"/>
                <a:pathLst>
                  <a:path w="944" h="18224" extrusionOk="0">
                    <a:moveTo>
                      <a:pt x="883" y="0"/>
                    </a:moveTo>
                    <a:lnTo>
                      <a:pt x="1" y="18223"/>
                    </a:lnTo>
                    <a:lnTo>
                      <a:pt x="62" y="18223"/>
                    </a:lnTo>
                    <a:lnTo>
                      <a:pt x="94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1941879" y="2189329"/>
                <a:ext cx="333025" cy="1799945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8031" extrusionOk="0">
                    <a:moveTo>
                      <a:pt x="3275" y="0"/>
                    </a:moveTo>
                    <a:lnTo>
                      <a:pt x="0" y="18031"/>
                    </a:lnTo>
                    <a:lnTo>
                      <a:pt x="61" y="18031"/>
                    </a:lnTo>
                    <a:lnTo>
                      <a:pt x="3336" y="9"/>
                    </a:lnTo>
                    <a:lnTo>
                      <a:pt x="32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2192045" y="2022819"/>
                <a:ext cx="469888" cy="75967"/>
              </a:xfrm>
              <a:custGeom>
                <a:avLst/>
                <a:gdLst/>
                <a:ahLst/>
                <a:cxnLst/>
                <a:rect l="l" t="t" r="r" b="b"/>
                <a:pathLst>
                  <a:path w="4707" h="761" extrusionOk="0">
                    <a:moveTo>
                      <a:pt x="4707" y="0"/>
                    </a:moveTo>
                    <a:lnTo>
                      <a:pt x="0" y="9"/>
                    </a:lnTo>
                    <a:lnTo>
                      <a:pt x="0" y="760"/>
                    </a:lnTo>
                    <a:lnTo>
                      <a:pt x="4707" y="760"/>
                    </a:lnTo>
                    <a:lnTo>
                      <a:pt x="47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2131051" y="854750"/>
                <a:ext cx="534177" cy="407186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4079" extrusionOk="0">
                    <a:moveTo>
                      <a:pt x="3526" y="1"/>
                    </a:moveTo>
                    <a:cubicBezTo>
                      <a:pt x="3324" y="1"/>
                      <a:pt x="3100" y="20"/>
                      <a:pt x="2855" y="62"/>
                    </a:cubicBezTo>
                    <a:cubicBezTo>
                      <a:pt x="2078" y="211"/>
                      <a:pt x="1484" y="691"/>
                      <a:pt x="1188" y="1494"/>
                    </a:cubicBezTo>
                    <a:cubicBezTo>
                      <a:pt x="1030" y="1896"/>
                      <a:pt x="1013" y="2315"/>
                      <a:pt x="655" y="2568"/>
                    </a:cubicBezTo>
                    <a:cubicBezTo>
                      <a:pt x="288" y="2813"/>
                      <a:pt x="236" y="3188"/>
                      <a:pt x="271" y="3398"/>
                    </a:cubicBezTo>
                    <a:cubicBezTo>
                      <a:pt x="306" y="3599"/>
                      <a:pt x="227" y="3904"/>
                      <a:pt x="0" y="4079"/>
                    </a:cubicBezTo>
                    <a:lnTo>
                      <a:pt x="5222" y="4079"/>
                    </a:lnTo>
                    <a:cubicBezTo>
                      <a:pt x="5222" y="4079"/>
                      <a:pt x="4933" y="3642"/>
                      <a:pt x="4986" y="3267"/>
                    </a:cubicBezTo>
                    <a:cubicBezTo>
                      <a:pt x="5038" y="2891"/>
                      <a:pt x="5213" y="2629"/>
                      <a:pt x="5082" y="2245"/>
                    </a:cubicBezTo>
                    <a:cubicBezTo>
                      <a:pt x="4951" y="1870"/>
                      <a:pt x="4776" y="1695"/>
                      <a:pt x="5029" y="1363"/>
                    </a:cubicBezTo>
                    <a:cubicBezTo>
                      <a:pt x="5350" y="943"/>
                      <a:pt x="4949" y="1"/>
                      <a:pt x="35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2288778" y="946291"/>
                <a:ext cx="299083" cy="452507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4533" extrusionOk="0">
                    <a:moveTo>
                      <a:pt x="1441" y="1"/>
                    </a:moveTo>
                    <a:cubicBezTo>
                      <a:pt x="1441" y="167"/>
                      <a:pt x="1301" y="1092"/>
                      <a:pt x="559" y="1450"/>
                    </a:cubicBezTo>
                    <a:lnTo>
                      <a:pt x="498" y="1974"/>
                    </a:lnTo>
                    <a:lnTo>
                      <a:pt x="0" y="3659"/>
                    </a:lnTo>
                    <a:lnTo>
                      <a:pt x="1188" y="4533"/>
                    </a:lnTo>
                    <a:lnTo>
                      <a:pt x="1921" y="3668"/>
                    </a:lnTo>
                    <a:lnTo>
                      <a:pt x="1921" y="2917"/>
                    </a:lnTo>
                    <a:cubicBezTo>
                      <a:pt x="1954" y="2920"/>
                      <a:pt x="1986" y="2922"/>
                      <a:pt x="2018" y="2922"/>
                    </a:cubicBezTo>
                    <a:cubicBezTo>
                      <a:pt x="2462" y="2922"/>
                      <a:pt x="2814" y="2638"/>
                      <a:pt x="2847" y="2149"/>
                    </a:cubicBezTo>
                    <a:cubicBezTo>
                      <a:pt x="2882" y="1625"/>
                      <a:pt x="2847" y="1171"/>
                      <a:pt x="2995" y="883"/>
                    </a:cubicBezTo>
                    <a:cubicBezTo>
                      <a:pt x="2987" y="874"/>
                      <a:pt x="2227" y="865"/>
                      <a:pt x="1441" y="1"/>
                    </a:cubicBezTo>
                    <a:close/>
                  </a:path>
                </a:pathLst>
              </a:custGeom>
              <a:solidFill>
                <a:srgbClr val="BD5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2390801" y="1110206"/>
                <a:ext cx="55005" cy="5410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42" extrusionOk="0">
                    <a:moveTo>
                      <a:pt x="279" y="0"/>
                    </a:moveTo>
                    <a:cubicBezTo>
                      <a:pt x="122" y="0"/>
                      <a:pt x="0" y="114"/>
                      <a:pt x="0" y="271"/>
                    </a:cubicBezTo>
                    <a:cubicBezTo>
                      <a:pt x="0" y="420"/>
                      <a:pt x="122" y="542"/>
                      <a:pt x="279" y="542"/>
                    </a:cubicBezTo>
                    <a:cubicBezTo>
                      <a:pt x="428" y="542"/>
                      <a:pt x="550" y="420"/>
                      <a:pt x="550" y="271"/>
                    </a:cubicBezTo>
                    <a:cubicBezTo>
                      <a:pt x="550" y="114"/>
                      <a:pt x="428" y="0"/>
                      <a:pt x="279" y="0"/>
                    </a:cubicBezTo>
                    <a:close/>
                  </a:path>
                </a:pathLst>
              </a:custGeom>
              <a:solidFill>
                <a:srgbClr val="D6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2383813" y="1189568"/>
                <a:ext cx="87249" cy="4542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455" fill="none" extrusionOk="0">
                    <a:moveTo>
                      <a:pt x="873" y="454"/>
                    </a:moveTo>
                    <a:cubicBezTo>
                      <a:pt x="873" y="454"/>
                      <a:pt x="349" y="454"/>
                      <a:pt x="0" y="0"/>
                    </a:cubicBezTo>
                  </a:path>
                </a:pathLst>
              </a:custGeom>
              <a:noFill/>
              <a:ln w="1300" cap="flat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7"/>
              <p:cNvSpPr/>
              <p:nvPr/>
            </p:nvSpPr>
            <p:spPr>
              <a:xfrm>
                <a:off x="2279194" y="1029846"/>
                <a:ext cx="109012" cy="113701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139" extrusionOk="0">
                    <a:moveTo>
                      <a:pt x="448" y="0"/>
                    </a:moveTo>
                    <a:cubicBezTo>
                      <a:pt x="399" y="0"/>
                      <a:pt x="351" y="9"/>
                      <a:pt x="306" y="28"/>
                    </a:cubicBezTo>
                    <a:cubicBezTo>
                      <a:pt x="70" y="133"/>
                      <a:pt x="0" y="456"/>
                      <a:pt x="131" y="744"/>
                    </a:cubicBezTo>
                    <a:cubicBezTo>
                      <a:pt x="237" y="984"/>
                      <a:pt x="445" y="1138"/>
                      <a:pt x="646" y="1138"/>
                    </a:cubicBezTo>
                    <a:cubicBezTo>
                      <a:pt x="693" y="1138"/>
                      <a:pt x="741" y="1130"/>
                      <a:pt x="786" y="1111"/>
                    </a:cubicBezTo>
                    <a:cubicBezTo>
                      <a:pt x="1013" y="1006"/>
                      <a:pt x="1092" y="683"/>
                      <a:pt x="961" y="386"/>
                    </a:cubicBezTo>
                    <a:cubicBezTo>
                      <a:pt x="856" y="148"/>
                      <a:pt x="644" y="0"/>
                      <a:pt x="448" y="0"/>
                    </a:cubicBezTo>
                    <a:close/>
                  </a:path>
                </a:pathLst>
              </a:custGeom>
              <a:solidFill>
                <a:srgbClr val="BD5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7"/>
              <p:cNvSpPr/>
              <p:nvPr/>
            </p:nvSpPr>
            <p:spPr>
              <a:xfrm>
                <a:off x="2294867" y="1115397"/>
                <a:ext cx="37635" cy="36736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68" fill="none" extrusionOk="0">
                    <a:moveTo>
                      <a:pt x="1" y="184"/>
                    </a:moveTo>
                    <a:cubicBezTo>
                      <a:pt x="1" y="280"/>
                      <a:pt x="79" y="368"/>
                      <a:pt x="193" y="368"/>
                    </a:cubicBezTo>
                    <a:cubicBezTo>
                      <a:pt x="289" y="368"/>
                      <a:pt x="376" y="289"/>
                      <a:pt x="376" y="184"/>
                    </a:cubicBezTo>
                    <a:cubicBezTo>
                      <a:pt x="376" y="88"/>
                      <a:pt x="297" y="1"/>
                      <a:pt x="193" y="1"/>
                    </a:cubicBezTo>
                    <a:cubicBezTo>
                      <a:pt x="79" y="10"/>
                      <a:pt x="1" y="88"/>
                      <a:pt x="1" y="184"/>
                    </a:cubicBezTo>
                    <a:close/>
                  </a:path>
                </a:pathLst>
              </a:custGeom>
              <a:solidFill>
                <a:schemeClr val="lt1"/>
              </a:solidFill>
              <a:ln w="1300" cap="flat" cmpd="sng">
                <a:solidFill>
                  <a:srgbClr val="FFFFFF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7"/>
              <p:cNvSpPr/>
              <p:nvPr/>
            </p:nvSpPr>
            <p:spPr>
              <a:xfrm>
                <a:off x="2523271" y="1087346"/>
                <a:ext cx="30547" cy="2765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77" extrusionOk="0">
                    <a:moveTo>
                      <a:pt x="158" y="1"/>
                    </a:moveTo>
                    <a:cubicBezTo>
                      <a:pt x="120" y="1"/>
                      <a:pt x="83" y="25"/>
                      <a:pt x="53" y="55"/>
                    </a:cubicBezTo>
                    <a:lnTo>
                      <a:pt x="114" y="133"/>
                    </a:lnTo>
                    <a:lnTo>
                      <a:pt x="114" y="133"/>
                    </a:lnTo>
                    <a:lnTo>
                      <a:pt x="26" y="107"/>
                    </a:lnTo>
                    <a:cubicBezTo>
                      <a:pt x="18" y="107"/>
                      <a:pt x="18" y="107"/>
                      <a:pt x="18" y="116"/>
                    </a:cubicBezTo>
                    <a:cubicBezTo>
                      <a:pt x="0" y="186"/>
                      <a:pt x="53" y="256"/>
                      <a:pt x="131" y="273"/>
                    </a:cubicBezTo>
                    <a:cubicBezTo>
                      <a:pt x="139" y="275"/>
                      <a:pt x="147" y="276"/>
                      <a:pt x="156" y="276"/>
                    </a:cubicBezTo>
                    <a:cubicBezTo>
                      <a:pt x="212" y="276"/>
                      <a:pt x="272" y="228"/>
                      <a:pt x="280" y="160"/>
                    </a:cubicBezTo>
                    <a:cubicBezTo>
                      <a:pt x="306" y="90"/>
                      <a:pt x="245" y="20"/>
                      <a:pt x="175" y="2"/>
                    </a:cubicBezTo>
                    <a:cubicBezTo>
                      <a:pt x="169" y="1"/>
                      <a:pt x="163" y="1"/>
                      <a:pt x="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7"/>
              <p:cNvSpPr/>
              <p:nvPr/>
            </p:nvSpPr>
            <p:spPr>
              <a:xfrm>
                <a:off x="2437819" y="1074768"/>
                <a:ext cx="30647" cy="2715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72" extrusionOk="0">
                    <a:moveTo>
                      <a:pt x="147" y="1"/>
                    </a:moveTo>
                    <a:cubicBezTo>
                      <a:pt x="113" y="1"/>
                      <a:pt x="80" y="23"/>
                      <a:pt x="53" y="50"/>
                    </a:cubicBezTo>
                    <a:lnTo>
                      <a:pt x="123" y="137"/>
                    </a:lnTo>
                    <a:lnTo>
                      <a:pt x="35" y="102"/>
                    </a:lnTo>
                    <a:cubicBezTo>
                      <a:pt x="27" y="102"/>
                      <a:pt x="27" y="102"/>
                      <a:pt x="27" y="111"/>
                    </a:cubicBezTo>
                    <a:cubicBezTo>
                      <a:pt x="1" y="181"/>
                      <a:pt x="53" y="251"/>
                      <a:pt x="132" y="268"/>
                    </a:cubicBezTo>
                    <a:cubicBezTo>
                      <a:pt x="141" y="270"/>
                      <a:pt x="150" y="272"/>
                      <a:pt x="159" y="272"/>
                    </a:cubicBezTo>
                    <a:cubicBezTo>
                      <a:pt x="219" y="272"/>
                      <a:pt x="274" y="223"/>
                      <a:pt x="289" y="155"/>
                    </a:cubicBezTo>
                    <a:cubicBezTo>
                      <a:pt x="306" y="94"/>
                      <a:pt x="254" y="15"/>
                      <a:pt x="175" y="6"/>
                    </a:cubicBezTo>
                    <a:cubicBezTo>
                      <a:pt x="166" y="2"/>
                      <a:pt x="15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8" name="Google Shape;388;p37"/>
              <p:cNvGrpSpPr/>
              <p:nvPr/>
            </p:nvGrpSpPr>
            <p:grpSpPr>
              <a:xfrm>
                <a:off x="2312337" y="1037033"/>
                <a:ext cx="247571" cy="126480"/>
                <a:chOff x="2312337" y="1037033"/>
                <a:chExt cx="247571" cy="126480"/>
              </a:xfrm>
            </p:grpSpPr>
            <p:sp>
              <p:nvSpPr>
                <p:cNvPr id="389" name="Google Shape;389;p37"/>
                <p:cNvSpPr/>
                <p:nvPr/>
              </p:nvSpPr>
              <p:spPr>
                <a:xfrm>
                  <a:off x="2312337" y="1052706"/>
                  <a:ext cx="48017" cy="54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542" fill="none" extrusionOk="0">
                      <a:moveTo>
                        <a:pt x="480" y="542"/>
                      </a:moveTo>
                      <a:cubicBezTo>
                        <a:pt x="480" y="542"/>
                        <a:pt x="393" y="96"/>
                        <a:pt x="0" y="0"/>
                      </a:cubicBezTo>
                    </a:path>
                  </a:pathLst>
                </a:custGeom>
                <a:solidFill>
                  <a:schemeClr val="lt1"/>
                </a:solidFill>
                <a:ln w="1300" cap="flat" cmpd="sng">
                  <a:solidFill>
                    <a:srgbClr val="422424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37"/>
                <p:cNvSpPr/>
                <p:nvPr/>
              </p:nvSpPr>
              <p:spPr>
                <a:xfrm>
                  <a:off x="2326213" y="1062289"/>
                  <a:ext cx="7088" cy="27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271" fill="none" extrusionOk="0">
                      <a:moveTo>
                        <a:pt x="1" y="271"/>
                      </a:moveTo>
                      <a:lnTo>
                        <a:pt x="71" y="0"/>
                      </a:lnTo>
                    </a:path>
                  </a:pathLst>
                </a:custGeom>
                <a:solidFill>
                  <a:schemeClr val="lt1"/>
                </a:solidFill>
                <a:ln w="1300" cap="flat" cmpd="sng">
                  <a:solidFill>
                    <a:srgbClr val="422424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37"/>
                <p:cNvSpPr/>
                <p:nvPr/>
              </p:nvSpPr>
              <p:spPr>
                <a:xfrm>
                  <a:off x="2473557" y="1098826"/>
                  <a:ext cx="29749" cy="4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464" fill="none" extrusionOk="0">
                      <a:moveTo>
                        <a:pt x="297" y="1"/>
                      </a:moveTo>
                      <a:lnTo>
                        <a:pt x="297" y="272"/>
                      </a:lnTo>
                      <a:cubicBezTo>
                        <a:pt x="297" y="394"/>
                        <a:pt x="158" y="464"/>
                        <a:pt x="1" y="359"/>
                      </a:cubicBezTo>
                    </a:path>
                  </a:pathLst>
                </a:custGeom>
                <a:solidFill>
                  <a:schemeClr val="lt1"/>
                </a:solidFill>
                <a:ln w="1300" cap="flat" cmpd="sng">
                  <a:solidFill>
                    <a:srgbClr val="422424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37"/>
                <p:cNvSpPr/>
                <p:nvPr/>
              </p:nvSpPr>
              <p:spPr>
                <a:xfrm>
                  <a:off x="2429134" y="1133765"/>
                  <a:ext cx="69779" cy="29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298" fill="none" extrusionOk="0">
                      <a:moveTo>
                        <a:pt x="699" y="245"/>
                      </a:moveTo>
                      <a:cubicBezTo>
                        <a:pt x="559" y="288"/>
                        <a:pt x="219" y="297"/>
                        <a:pt x="0" y="0"/>
                      </a:cubicBezTo>
                    </a:path>
                  </a:pathLst>
                </a:custGeom>
                <a:solidFill>
                  <a:schemeClr val="lt1"/>
                </a:solidFill>
                <a:ln w="1300" cap="flat" cmpd="sng">
                  <a:solidFill>
                    <a:srgbClr val="422424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37"/>
                <p:cNvSpPr/>
                <p:nvPr/>
              </p:nvSpPr>
              <p:spPr>
                <a:xfrm>
                  <a:off x="2423843" y="1128474"/>
                  <a:ext cx="15873" cy="9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97" fill="none" extrusionOk="0">
                      <a:moveTo>
                        <a:pt x="158" y="1"/>
                      </a:moveTo>
                      <a:lnTo>
                        <a:pt x="1" y="97"/>
                      </a:lnTo>
                    </a:path>
                  </a:pathLst>
                </a:custGeom>
                <a:solidFill>
                  <a:schemeClr val="lt1"/>
                </a:solidFill>
                <a:ln w="1300" cap="flat" cmpd="sng">
                  <a:solidFill>
                    <a:srgbClr val="422424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37"/>
                <p:cNvSpPr/>
                <p:nvPr/>
              </p:nvSpPr>
              <p:spPr>
                <a:xfrm>
                  <a:off x="2423843" y="1037033"/>
                  <a:ext cx="57700" cy="10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105" fill="none" extrusionOk="0">
                      <a:moveTo>
                        <a:pt x="577" y="105"/>
                      </a:moveTo>
                      <a:cubicBezTo>
                        <a:pt x="577" y="105"/>
                        <a:pt x="237" y="0"/>
                        <a:pt x="1" y="79"/>
                      </a:cubicBezTo>
                    </a:path>
                  </a:pathLst>
                </a:custGeom>
                <a:solidFill>
                  <a:schemeClr val="lt1"/>
                </a:solidFill>
                <a:ln w="2625" cap="rnd" cmpd="sng">
                  <a:solidFill>
                    <a:srgbClr val="73272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37"/>
                <p:cNvSpPr/>
                <p:nvPr/>
              </p:nvSpPr>
              <p:spPr>
                <a:xfrm>
                  <a:off x="2514486" y="1051807"/>
                  <a:ext cx="45422" cy="13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132" fill="none" extrusionOk="0">
                      <a:moveTo>
                        <a:pt x="455" y="131"/>
                      </a:moveTo>
                      <a:cubicBezTo>
                        <a:pt x="455" y="131"/>
                        <a:pt x="237" y="0"/>
                        <a:pt x="1" y="79"/>
                      </a:cubicBezTo>
                    </a:path>
                  </a:pathLst>
                </a:custGeom>
                <a:solidFill>
                  <a:schemeClr val="lt1"/>
                </a:solidFill>
                <a:ln w="2625" cap="rnd" cmpd="sng">
                  <a:solidFill>
                    <a:srgbClr val="73272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6" name="Google Shape;396;p37"/>
              <p:cNvSpPr/>
              <p:nvPr/>
            </p:nvSpPr>
            <p:spPr>
              <a:xfrm>
                <a:off x="2019445" y="1311556"/>
                <a:ext cx="388828" cy="964010"/>
              </a:xfrm>
              <a:custGeom>
                <a:avLst/>
                <a:gdLst/>
                <a:ahLst/>
                <a:cxnLst/>
                <a:rect l="l" t="t" r="r" b="b"/>
                <a:pathLst>
                  <a:path w="3895" h="9657" extrusionOk="0">
                    <a:moveTo>
                      <a:pt x="2690" y="0"/>
                    </a:moveTo>
                    <a:lnTo>
                      <a:pt x="961" y="690"/>
                    </a:lnTo>
                    <a:cubicBezTo>
                      <a:pt x="341" y="935"/>
                      <a:pt x="0" y="1616"/>
                      <a:pt x="184" y="2262"/>
                    </a:cubicBezTo>
                    <a:lnTo>
                      <a:pt x="1476" y="6820"/>
                    </a:lnTo>
                    <a:lnTo>
                      <a:pt x="507" y="8304"/>
                    </a:lnTo>
                    <a:lnTo>
                      <a:pt x="2751" y="9605"/>
                    </a:lnTo>
                    <a:cubicBezTo>
                      <a:pt x="2813" y="9640"/>
                      <a:pt x="2880" y="9657"/>
                      <a:pt x="2946" y="9657"/>
                    </a:cubicBezTo>
                    <a:cubicBezTo>
                      <a:pt x="3109" y="9657"/>
                      <a:pt x="3262" y="9555"/>
                      <a:pt x="3318" y="9387"/>
                    </a:cubicBezTo>
                    <a:lnTo>
                      <a:pt x="3781" y="7981"/>
                    </a:lnTo>
                    <a:cubicBezTo>
                      <a:pt x="3868" y="7684"/>
                      <a:pt x="3895" y="7370"/>
                      <a:pt x="3842" y="7064"/>
                    </a:cubicBezTo>
                    <a:lnTo>
                      <a:pt x="269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7"/>
              <p:cNvSpPr/>
              <p:nvPr/>
            </p:nvSpPr>
            <p:spPr>
              <a:xfrm>
                <a:off x="2215604" y="1999260"/>
                <a:ext cx="118595" cy="98627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88" fill="none" extrusionOk="0">
                    <a:moveTo>
                      <a:pt x="0" y="1"/>
                    </a:moveTo>
                    <a:lnTo>
                      <a:pt x="1187" y="987"/>
                    </a:lnTo>
                  </a:path>
                </a:pathLst>
              </a:custGeom>
              <a:noFill/>
              <a:ln w="1300" cap="flat" cmpd="sng">
                <a:solidFill>
                  <a:srgbClr val="1B2536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7"/>
              <p:cNvSpPr/>
              <p:nvPr/>
            </p:nvSpPr>
            <p:spPr>
              <a:xfrm>
                <a:off x="2223391" y="1337710"/>
                <a:ext cx="160523" cy="63638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6375" fill="none" extrusionOk="0">
                    <a:moveTo>
                      <a:pt x="472" y="0"/>
                    </a:moveTo>
                    <a:lnTo>
                      <a:pt x="359" y="166"/>
                    </a:lnTo>
                    <a:cubicBezTo>
                      <a:pt x="18" y="681"/>
                      <a:pt x="1" y="1354"/>
                      <a:pt x="297" y="1886"/>
                    </a:cubicBezTo>
                    <a:lnTo>
                      <a:pt x="498" y="2271"/>
                    </a:lnTo>
                    <a:lnTo>
                      <a:pt x="271" y="2952"/>
                    </a:lnTo>
                    <a:cubicBezTo>
                      <a:pt x="175" y="3257"/>
                      <a:pt x="193" y="3589"/>
                      <a:pt x="332" y="3877"/>
                    </a:cubicBezTo>
                    <a:lnTo>
                      <a:pt x="1607" y="6375"/>
                    </a:lnTo>
                  </a:path>
                </a:pathLst>
              </a:custGeom>
              <a:noFill/>
              <a:ln w="1300" cap="flat" cmpd="sng">
                <a:solidFill>
                  <a:srgbClr val="1B2536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7"/>
              <p:cNvSpPr/>
              <p:nvPr/>
            </p:nvSpPr>
            <p:spPr>
              <a:xfrm>
                <a:off x="2069158" y="1991474"/>
                <a:ext cx="247572" cy="282605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831" extrusionOk="0">
                    <a:moveTo>
                      <a:pt x="978" y="0"/>
                    </a:moveTo>
                    <a:lnTo>
                      <a:pt x="0" y="1485"/>
                    </a:lnTo>
                    <a:lnTo>
                      <a:pt x="2253" y="2786"/>
                    </a:lnTo>
                    <a:cubicBezTo>
                      <a:pt x="2321" y="2808"/>
                      <a:pt x="2389" y="2831"/>
                      <a:pt x="2451" y="2831"/>
                    </a:cubicBezTo>
                    <a:cubicBezTo>
                      <a:pt x="2461" y="2831"/>
                      <a:pt x="2471" y="2830"/>
                      <a:pt x="2480" y="2829"/>
                    </a:cubicBezTo>
                    <a:lnTo>
                      <a:pt x="9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7"/>
              <p:cNvSpPr/>
              <p:nvPr/>
            </p:nvSpPr>
            <p:spPr>
              <a:xfrm>
                <a:off x="2089124" y="1642780"/>
                <a:ext cx="74272" cy="2808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2813" extrusionOk="0">
                    <a:moveTo>
                      <a:pt x="743" y="0"/>
                    </a:moveTo>
                    <a:lnTo>
                      <a:pt x="1" y="795"/>
                    </a:lnTo>
                    <a:lnTo>
                      <a:pt x="577" y="2812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7"/>
              <p:cNvSpPr/>
              <p:nvPr/>
            </p:nvSpPr>
            <p:spPr>
              <a:xfrm>
                <a:off x="2122266" y="2189329"/>
                <a:ext cx="153535" cy="103818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040" extrusionOk="0">
                    <a:moveTo>
                      <a:pt x="935" y="0"/>
                    </a:moveTo>
                    <a:lnTo>
                      <a:pt x="1" y="1039"/>
                    </a:lnTo>
                    <a:lnTo>
                      <a:pt x="1537" y="699"/>
                    </a:lnTo>
                    <a:lnTo>
                      <a:pt x="935" y="0"/>
                    </a:lnTo>
                    <a:close/>
                  </a:path>
                </a:pathLst>
              </a:custGeom>
              <a:solidFill>
                <a:srgbClr val="BD5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7"/>
              <p:cNvSpPr/>
              <p:nvPr/>
            </p:nvSpPr>
            <p:spPr>
              <a:xfrm>
                <a:off x="2479647" y="1312454"/>
                <a:ext cx="536174" cy="949236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09" extrusionOk="0">
                    <a:moveTo>
                      <a:pt x="1" y="0"/>
                    </a:moveTo>
                    <a:lnTo>
                      <a:pt x="909" y="9064"/>
                    </a:lnTo>
                    <a:cubicBezTo>
                      <a:pt x="935" y="9308"/>
                      <a:pt x="1153" y="9509"/>
                      <a:pt x="1415" y="9509"/>
                    </a:cubicBezTo>
                    <a:lnTo>
                      <a:pt x="3685" y="9509"/>
                    </a:lnTo>
                    <a:cubicBezTo>
                      <a:pt x="3685" y="9509"/>
                      <a:pt x="2777" y="7326"/>
                      <a:pt x="2053" y="6121"/>
                    </a:cubicBezTo>
                    <a:lnTo>
                      <a:pt x="2070" y="5466"/>
                    </a:lnTo>
                    <a:lnTo>
                      <a:pt x="3144" y="6593"/>
                    </a:lnTo>
                    <a:cubicBezTo>
                      <a:pt x="3379" y="6842"/>
                      <a:pt x="3695" y="6968"/>
                      <a:pt x="4014" y="6968"/>
                    </a:cubicBezTo>
                    <a:cubicBezTo>
                      <a:pt x="4265" y="6968"/>
                      <a:pt x="4518" y="6890"/>
                      <a:pt x="4733" y="6732"/>
                    </a:cubicBezTo>
                    <a:cubicBezTo>
                      <a:pt x="5248" y="6348"/>
                      <a:pt x="5371" y="5641"/>
                      <a:pt x="5030" y="5108"/>
                    </a:cubicBezTo>
                    <a:lnTo>
                      <a:pt x="2725" y="1537"/>
                    </a:lnTo>
                    <a:cubicBezTo>
                      <a:pt x="2463" y="1135"/>
                      <a:pt x="2079" y="821"/>
                      <a:pt x="1633" y="64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7"/>
              <p:cNvSpPr/>
              <p:nvPr/>
            </p:nvSpPr>
            <p:spPr>
              <a:xfrm>
                <a:off x="2491027" y="1326330"/>
                <a:ext cx="110809" cy="61901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6201" fill="none" extrusionOk="0">
                    <a:moveTo>
                      <a:pt x="0" y="1"/>
                    </a:moveTo>
                    <a:cubicBezTo>
                      <a:pt x="262" y="394"/>
                      <a:pt x="978" y="988"/>
                      <a:pt x="428" y="2219"/>
                    </a:cubicBezTo>
                    <a:cubicBezTo>
                      <a:pt x="996" y="3214"/>
                      <a:pt x="1109" y="4559"/>
                      <a:pt x="690" y="6200"/>
                    </a:cubicBezTo>
                  </a:path>
                </a:pathLst>
              </a:custGeom>
              <a:noFill/>
              <a:ln w="1300" cap="flat" cmpd="sng">
                <a:solidFill>
                  <a:srgbClr val="1B2536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7"/>
              <p:cNvSpPr/>
              <p:nvPr/>
            </p:nvSpPr>
            <p:spPr>
              <a:xfrm>
                <a:off x="2780425" y="1721243"/>
                <a:ext cx="20065" cy="18397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43" fill="none" extrusionOk="0">
                    <a:moveTo>
                      <a:pt x="201" y="1843"/>
                    </a:moveTo>
                    <a:lnTo>
                      <a:pt x="0" y="0"/>
                    </a:lnTo>
                  </a:path>
                </a:pathLst>
              </a:custGeom>
              <a:noFill/>
              <a:ln w="1300" cap="flat" cmpd="sng">
                <a:solidFill>
                  <a:srgbClr val="1B2536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7"/>
              <p:cNvSpPr/>
              <p:nvPr/>
            </p:nvSpPr>
            <p:spPr>
              <a:xfrm>
                <a:off x="2416057" y="1382133"/>
                <a:ext cx="531781" cy="50481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5057" extrusionOk="0">
                    <a:moveTo>
                      <a:pt x="1755" y="1"/>
                    </a:moveTo>
                    <a:lnTo>
                      <a:pt x="0" y="5056"/>
                    </a:lnTo>
                    <a:lnTo>
                      <a:pt x="3580" y="5039"/>
                    </a:lnTo>
                    <a:lnTo>
                      <a:pt x="53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7"/>
              <p:cNvSpPr/>
              <p:nvPr/>
            </p:nvSpPr>
            <p:spPr>
              <a:xfrm>
                <a:off x="1738731" y="1357775"/>
                <a:ext cx="476876" cy="974591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9763" extrusionOk="0">
                    <a:moveTo>
                      <a:pt x="4288" y="0"/>
                    </a:moveTo>
                    <a:lnTo>
                      <a:pt x="3624" y="262"/>
                    </a:lnTo>
                    <a:cubicBezTo>
                      <a:pt x="3013" y="515"/>
                      <a:pt x="2507" y="961"/>
                      <a:pt x="2201" y="1554"/>
                    </a:cubicBezTo>
                    <a:lnTo>
                      <a:pt x="376" y="5065"/>
                    </a:lnTo>
                    <a:cubicBezTo>
                      <a:pt x="1" y="5789"/>
                      <a:pt x="149" y="6671"/>
                      <a:pt x="752" y="7230"/>
                    </a:cubicBezTo>
                    <a:lnTo>
                      <a:pt x="3476" y="9762"/>
                    </a:lnTo>
                    <a:lnTo>
                      <a:pt x="4777" y="8330"/>
                    </a:lnTo>
                    <a:lnTo>
                      <a:pt x="2821" y="5606"/>
                    </a:lnTo>
                    <a:lnTo>
                      <a:pt x="4463" y="2716"/>
                    </a:lnTo>
                    <a:lnTo>
                      <a:pt x="42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7"/>
              <p:cNvSpPr/>
              <p:nvPr/>
            </p:nvSpPr>
            <p:spPr>
              <a:xfrm>
                <a:off x="1975820" y="1858105"/>
                <a:ext cx="44623" cy="59296"/>
              </a:xfrm>
              <a:custGeom>
                <a:avLst/>
                <a:gdLst/>
                <a:ahLst/>
                <a:cxnLst/>
                <a:rect l="l" t="t" r="r" b="b"/>
                <a:pathLst>
                  <a:path w="447" h="594" fill="none" extrusionOk="0">
                    <a:moveTo>
                      <a:pt x="446" y="594"/>
                    </a:moveTo>
                    <a:lnTo>
                      <a:pt x="1" y="0"/>
                    </a:lnTo>
                  </a:path>
                </a:pathLst>
              </a:custGeom>
              <a:noFill/>
              <a:ln w="1300" cap="flat" cmpd="sng">
                <a:solidFill>
                  <a:srgbClr val="1B2536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7"/>
              <p:cNvSpPr/>
              <p:nvPr/>
            </p:nvSpPr>
            <p:spPr>
              <a:xfrm>
                <a:off x="2780425" y="1587276"/>
                <a:ext cx="157827" cy="152033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523" extrusionOk="0">
                    <a:moveTo>
                      <a:pt x="584" y="1"/>
                    </a:moveTo>
                    <a:cubicBezTo>
                      <a:pt x="536" y="1"/>
                      <a:pt x="488" y="16"/>
                      <a:pt x="454" y="50"/>
                    </a:cubicBezTo>
                    <a:lnTo>
                      <a:pt x="279" y="233"/>
                    </a:lnTo>
                    <a:cubicBezTo>
                      <a:pt x="227" y="295"/>
                      <a:pt x="218" y="382"/>
                      <a:pt x="262" y="452"/>
                    </a:cubicBezTo>
                    <a:lnTo>
                      <a:pt x="672" y="1159"/>
                    </a:lnTo>
                    <a:cubicBezTo>
                      <a:pt x="672" y="1159"/>
                      <a:pt x="121" y="860"/>
                      <a:pt x="28" y="860"/>
                    </a:cubicBezTo>
                    <a:cubicBezTo>
                      <a:pt x="23" y="860"/>
                      <a:pt x="20" y="860"/>
                      <a:pt x="18" y="862"/>
                    </a:cubicBezTo>
                    <a:cubicBezTo>
                      <a:pt x="0" y="880"/>
                      <a:pt x="227" y="1142"/>
                      <a:pt x="419" y="1351"/>
                    </a:cubicBezTo>
                    <a:cubicBezTo>
                      <a:pt x="524" y="1461"/>
                      <a:pt x="666" y="1522"/>
                      <a:pt x="810" y="1522"/>
                    </a:cubicBezTo>
                    <a:cubicBezTo>
                      <a:pt x="894" y="1522"/>
                      <a:pt x="979" y="1501"/>
                      <a:pt x="1057" y="1456"/>
                    </a:cubicBezTo>
                    <a:cubicBezTo>
                      <a:pt x="1292" y="1334"/>
                      <a:pt x="1580" y="1089"/>
                      <a:pt x="1502" y="722"/>
                    </a:cubicBezTo>
                    <a:cubicBezTo>
                      <a:pt x="1493" y="687"/>
                      <a:pt x="1249" y="391"/>
                      <a:pt x="1030" y="233"/>
                    </a:cubicBezTo>
                    <a:cubicBezTo>
                      <a:pt x="899" y="146"/>
                      <a:pt x="760" y="76"/>
                      <a:pt x="664" y="15"/>
                    </a:cubicBezTo>
                    <a:cubicBezTo>
                      <a:pt x="639" y="6"/>
                      <a:pt x="611" y="1"/>
                      <a:pt x="584" y="1"/>
                    </a:cubicBezTo>
                    <a:close/>
                  </a:path>
                </a:pathLst>
              </a:custGeom>
              <a:solidFill>
                <a:srgbClr val="BD5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2821354" y="1596560"/>
                <a:ext cx="71576" cy="55902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60" fill="none" extrusionOk="0">
                    <a:moveTo>
                      <a:pt x="716" y="560"/>
                    </a:moveTo>
                    <a:lnTo>
                      <a:pt x="0" y="1"/>
                    </a:lnTo>
                  </a:path>
                </a:pathLst>
              </a:custGeom>
              <a:noFill/>
              <a:ln w="1300" cap="flat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7"/>
              <p:cNvSpPr/>
              <p:nvPr/>
            </p:nvSpPr>
            <p:spPr>
              <a:xfrm>
                <a:off x="2808277" y="1612233"/>
                <a:ext cx="59397" cy="7157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717" fill="none" extrusionOk="0">
                    <a:moveTo>
                      <a:pt x="594" y="717"/>
                    </a:moveTo>
                    <a:lnTo>
                      <a:pt x="0" y="1"/>
                    </a:lnTo>
                  </a:path>
                </a:pathLst>
              </a:custGeom>
              <a:noFill/>
              <a:ln w="1300" cap="flat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1" name="Google Shape;411;p37"/>
            <p:cNvSpPr/>
            <p:nvPr/>
          </p:nvSpPr>
          <p:spPr>
            <a:xfrm>
              <a:off x="984399" y="2915440"/>
              <a:ext cx="90600" cy="107163"/>
            </a:xfrm>
            <a:custGeom>
              <a:avLst/>
              <a:gdLst/>
              <a:ahLst/>
              <a:cxnLst/>
              <a:rect l="l" t="t" r="r" b="b"/>
              <a:pathLst>
                <a:path w="3282" h="3882" extrusionOk="0">
                  <a:moveTo>
                    <a:pt x="1655" y="1"/>
                  </a:moveTo>
                  <a:lnTo>
                    <a:pt x="1084" y="1285"/>
                  </a:lnTo>
                  <a:lnTo>
                    <a:pt x="0" y="1970"/>
                  </a:lnTo>
                  <a:lnTo>
                    <a:pt x="1084" y="2597"/>
                  </a:lnTo>
                  <a:lnTo>
                    <a:pt x="1655" y="3881"/>
                  </a:lnTo>
                  <a:lnTo>
                    <a:pt x="2254" y="2597"/>
                  </a:lnTo>
                  <a:lnTo>
                    <a:pt x="3281" y="1970"/>
                  </a:lnTo>
                  <a:lnTo>
                    <a:pt x="2254" y="1285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1426741" y="2368029"/>
              <a:ext cx="159916" cy="189840"/>
            </a:xfrm>
            <a:custGeom>
              <a:avLst/>
              <a:gdLst/>
              <a:ahLst/>
              <a:cxnLst/>
              <a:rect l="l" t="t" r="r" b="b"/>
              <a:pathLst>
                <a:path w="5793" h="6877" extrusionOk="0">
                  <a:moveTo>
                    <a:pt x="2882" y="0"/>
                  </a:moveTo>
                  <a:lnTo>
                    <a:pt x="1855" y="2283"/>
                  </a:lnTo>
                  <a:lnTo>
                    <a:pt x="0" y="3424"/>
                  </a:lnTo>
                  <a:lnTo>
                    <a:pt x="1855" y="4594"/>
                  </a:lnTo>
                  <a:lnTo>
                    <a:pt x="2882" y="6876"/>
                  </a:lnTo>
                  <a:lnTo>
                    <a:pt x="3938" y="4594"/>
                  </a:lnTo>
                  <a:lnTo>
                    <a:pt x="5792" y="3424"/>
                  </a:lnTo>
                  <a:lnTo>
                    <a:pt x="3938" y="2283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3413729" y="1459688"/>
              <a:ext cx="197735" cy="235526"/>
            </a:xfrm>
            <a:custGeom>
              <a:avLst/>
              <a:gdLst/>
              <a:ahLst/>
              <a:cxnLst/>
              <a:rect l="l" t="t" r="r" b="b"/>
              <a:pathLst>
                <a:path w="7163" h="8532" extrusionOk="0">
                  <a:moveTo>
                    <a:pt x="3596" y="1"/>
                  </a:moveTo>
                  <a:lnTo>
                    <a:pt x="2312" y="2854"/>
                  </a:lnTo>
                  <a:lnTo>
                    <a:pt x="1" y="4252"/>
                  </a:lnTo>
                  <a:lnTo>
                    <a:pt x="2312" y="5679"/>
                  </a:lnTo>
                  <a:lnTo>
                    <a:pt x="3596" y="8532"/>
                  </a:lnTo>
                  <a:lnTo>
                    <a:pt x="4851" y="5679"/>
                  </a:lnTo>
                  <a:lnTo>
                    <a:pt x="7162" y="4252"/>
                  </a:lnTo>
                  <a:lnTo>
                    <a:pt x="4851" y="285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656728" y="3204519"/>
              <a:ext cx="197735" cy="235526"/>
            </a:xfrm>
            <a:custGeom>
              <a:avLst/>
              <a:gdLst/>
              <a:ahLst/>
              <a:cxnLst/>
              <a:rect l="l" t="t" r="r" b="b"/>
              <a:pathLst>
                <a:path w="7163" h="8532" extrusionOk="0">
                  <a:moveTo>
                    <a:pt x="3567" y="0"/>
                  </a:moveTo>
                  <a:lnTo>
                    <a:pt x="2283" y="2853"/>
                  </a:lnTo>
                  <a:lnTo>
                    <a:pt x="1" y="4280"/>
                  </a:lnTo>
                  <a:lnTo>
                    <a:pt x="2283" y="5678"/>
                  </a:lnTo>
                  <a:lnTo>
                    <a:pt x="3567" y="8531"/>
                  </a:lnTo>
                  <a:lnTo>
                    <a:pt x="4851" y="5678"/>
                  </a:lnTo>
                  <a:lnTo>
                    <a:pt x="7162" y="4280"/>
                  </a:lnTo>
                  <a:lnTo>
                    <a:pt x="4851" y="2853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1038726" y="3536110"/>
              <a:ext cx="89827" cy="107135"/>
            </a:xfrm>
            <a:custGeom>
              <a:avLst/>
              <a:gdLst/>
              <a:ahLst/>
              <a:cxnLst/>
              <a:rect l="l" t="t" r="r" b="b"/>
              <a:pathLst>
                <a:path w="3254" h="3881" extrusionOk="0">
                  <a:moveTo>
                    <a:pt x="1656" y="0"/>
                  </a:moveTo>
                  <a:lnTo>
                    <a:pt x="1028" y="1313"/>
                  </a:lnTo>
                  <a:lnTo>
                    <a:pt x="1" y="1940"/>
                  </a:lnTo>
                  <a:lnTo>
                    <a:pt x="1028" y="2597"/>
                  </a:lnTo>
                  <a:lnTo>
                    <a:pt x="1656" y="3881"/>
                  </a:lnTo>
                  <a:lnTo>
                    <a:pt x="2226" y="2597"/>
                  </a:lnTo>
                  <a:lnTo>
                    <a:pt x="3253" y="1940"/>
                  </a:lnTo>
                  <a:lnTo>
                    <a:pt x="2226" y="1313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879638" y="3919682"/>
              <a:ext cx="159916" cy="189840"/>
            </a:xfrm>
            <a:custGeom>
              <a:avLst/>
              <a:gdLst/>
              <a:ahLst/>
              <a:cxnLst/>
              <a:rect l="l" t="t" r="r" b="b"/>
              <a:pathLst>
                <a:path w="5793" h="6877" extrusionOk="0">
                  <a:moveTo>
                    <a:pt x="2911" y="0"/>
                  </a:moveTo>
                  <a:lnTo>
                    <a:pt x="1883" y="2283"/>
                  </a:lnTo>
                  <a:lnTo>
                    <a:pt x="0" y="3424"/>
                  </a:lnTo>
                  <a:lnTo>
                    <a:pt x="1883" y="4566"/>
                  </a:lnTo>
                  <a:lnTo>
                    <a:pt x="2911" y="6877"/>
                  </a:lnTo>
                  <a:lnTo>
                    <a:pt x="3938" y="4566"/>
                  </a:lnTo>
                  <a:lnTo>
                    <a:pt x="5792" y="3424"/>
                  </a:lnTo>
                  <a:lnTo>
                    <a:pt x="3938" y="2283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3109213" y="2043832"/>
              <a:ext cx="197735" cy="235526"/>
            </a:xfrm>
            <a:custGeom>
              <a:avLst/>
              <a:gdLst/>
              <a:ahLst/>
              <a:cxnLst/>
              <a:rect l="l" t="t" r="r" b="b"/>
              <a:pathLst>
                <a:path w="7163" h="8532" extrusionOk="0">
                  <a:moveTo>
                    <a:pt x="3567" y="0"/>
                  </a:moveTo>
                  <a:lnTo>
                    <a:pt x="2312" y="2853"/>
                  </a:lnTo>
                  <a:lnTo>
                    <a:pt x="1" y="4251"/>
                  </a:lnTo>
                  <a:lnTo>
                    <a:pt x="2312" y="5678"/>
                  </a:lnTo>
                  <a:lnTo>
                    <a:pt x="3567" y="8531"/>
                  </a:lnTo>
                  <a:lnTo>
                    <a:pt x="4851" y="5678"/>
                  </a:lnTo>
                  <a:lnTo>
                    <a:pt x="7163" y="4251"/>
                  </a:lnTo>
                  <a:lnTo>
                    <a:pt x="4851" y="2853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3057891" y="3032407"/>
              <a:ext cx="89827" cy="107135"/>
            </a:xfrm>
            <a:custGeom>
              <a:avLst/>
              <a:gdLst/>
              <a:ahLst/>
              <a:cxnLst/>
              <a:rect l="l" t="t" r="r" b="b"/>
              <a:pathLst>
                <a:path w="3254" h="3881" extrusionOk="0">
                  <a:moveTo>
                    <a:pt x="1598" y="1"/>
                  </a:moveTo>
                  <a:lnTo>
                    <a:pt x="1028" y="1285"/>
                  </a:lnTo>
                  <a:lnTo>
                    <a:pt x="0" y="1912"/>
                  </a:lnTo>
                  <a:lnTo>
                    <a:pt x="1028" y="2568"/>
                  </a:lnTo>
                  <a:lnTo>
                    <a:pt x="1598" y="3881"/>
                  </a:lnTo>
                  <a:lnTo>
                    <a:pt x="2197" y="2568"/>
                  </a:lnTo>
                  <a:lnTo>
                    <a:pt x="3253" y="1912"/>
                  </a:lnTo>
                  <a:lnTo>
                    <a:pt x="2197" y="1285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1645526" y="1132687"/>
              <a:ext cx="90600" cy="107163"/>
            </a:xfrm>
            <a:custGeom>
              <a:avLst/>
              <a:gdLst/>
              <a:ahLst/>
              <a:cxnLst/>
              <a:rect l="l" t="t" r="r" b="b"/>
              <a:pathLst>
                <a:path w="3282" h="3882" extrusionOk="0">
                  <a:moveTo>
                    <a:pt x="1655" y="1"/>
                  </a:moveTo>
                  <a:lnTo>
                    <a:pt x="1028" y="1285"/>
                  </a:lnTo>
                  <a:lnTo>
                    <a:pt x="0" y="1912"/>
                  </a:lnTo>
                  <a:lnTo>
                    <a:pt x="1028" y="2569"/>
                  </a:lnTo>
                  <a:lnTo>
                    <a:pt x="1655" y="3881"/>
                  </a:lnTo>
                  <a:lnTo>
                    <a:pt x="2226" y="2569"/>
                  </a:lnTo>
                  <a:lnTo>
                    <a:pt x="3282" y="1912"/>
                  </a:lnTo>
                  <a:lnTo>
                    <a:pt x="2226" y="1285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3541183" y="3825170"/>
              <a:ext cx="159115" cy="189840"/>
            </a:xfrm>
            <a:custGeom>
              <a:avLst/>
              <a:gdLst/>
              <a:ahLst/>
              <a:cxnLst/>
              <a:rect l="l" t="t" r="r" b="b"/>
              <a:pathLst>
                <a:path w="5764" h="6877" extrusionOk="0">
                  <a:moveTo>
                    <a:pt x="2882" y="0"/>
                  </a:moveTo>
                  <a:lnTo>
                    <a:pt x="1855" y="2283"/>
                  </a:lnTo>
                  <a:lnTo>
                    <a:pt x="0" y="3424"/>
                  </a:lnTo>
                  <a:lnTo>
                    <a:pt x="1855" y="4594"/>
                  </a:lnTo>
                  <a:lnTo>
                    <a:pt x="2882" y="6877"/>
                  </a:lnTo>
                  <a:lnTo>
                    <a:pt x="3909" y="4594"/>
                  </a:lnTo>
                  <a:lnTo>
                    <a:pt x="5764" y="3424"/>
                  </a:lnTo>
                  <a:lnTo>
                    <a:pt x="3909" y="2283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37"/>
          <p:cNvSpPr txBox="1">
            <a:spLocks noGrp="1"/>
          </p:cNvSpPr>
          <p:nvPr>
            <p:ph type="title"/>
          </p:nvPr>
        </p:nvSpPr>
        <p:spPr>
          <a:xfrm>
            <a:off x="3695566" y="687505"/>
            <a:ext cx="5084367" cy="10077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APA YANG DIMAKSUD DENGAN KONSTITUSI ?</a:t>
            </a:r>
            <a:endParaRPr dirty="0"/>
          </a:p>
        </p:txBody>
      </p:sp>
      <p:sp>
        <p:nvSpPr>
          <p:cNvPr id="358" name="Google Shape;358;p37"/>
          <p:cNvSpPr txBox="1">
            <a:spLocks noGrp="1"/>
          </p:cNvSpPr>
          <p:nvPr>
            <p:ph type="subTitle" idx="1"/>
          </p:nvPr>
        </p:nvSpPr>
        <p:spPr>
          <a:xfrm>
            <a:off x="3674258" y="1813231"/>
            <a:ext cx="5226981" cy="278140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 err="1"/>
              <a:t>Konstitusi</a:t>
            </a:r>
            <a:r>
              <a:rPr lang="en-ID" b="1" dirty="0"/>
              <a:t> </a:t>
            </a:r>
            <a:r>
              <a:rPr lang="en-ID" b="1" dirty="0" err="1"/>
              <a:t>berasal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bahasa</a:t>
            </a:r>
            <a:r>
              <a:rPr lang="en-ID" b="1" dirty="0"/>
              <a:t> </a:t>
            </a:r>
            <a:r>
              <a:rPr lang="en-ID" b="1" dirty="0" err="1"/>
              <a:t>perancis</a:t>
            </a:r>
            <a:r>
              <a:rPr lang="en-ID" b="1" dirty="0"/>
              <a:t> </a:t>
            </a:r>
            <a:r>
              <a:rPr lang="en-ID" b="1" dirty="0" err="1"/>
              <a:t>yakni</a:t>
            </a:r>
            <a:r>
              <a:rPr lang="en-ID" b="1" dirty="0"/>
              <a:t> </a:t>
            </a:r>
            <a:r>
              <a:rPr lang="en-ID" b="1" dirty="0" err="1"/>
              <a:t>constituer</a:t>
            </a:r>
            <a:r>
              <a:rPr lang="en-ID" b="1" dirty="0"/>
              <a:t> yang </a:t>
            </a:r>
            <a:r>
              <a:rPr lang="en-ID" b="1" dirty="0" err="1"/>
              <a:t>berarti</a:t>
            </a:r>
            <a:r>
              <a:rPr lang="en-ID" b="1" dirty="0"/>
              <a:t> </a:t>
            </a:r>
            <a:r>
              <a:rPr lang="en-ID" b="1" dirty="0" err="1"/>
              <a:t>membentuk</a:t>
            </a:r>
            <a:r>
              <a:rPr lang="en-ID" b="1" dirty="0"/>
              <a:t>.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bahasa</a:t>
            </a:r>
            <a:r>
              <a:rPr lang="en-ID" b="1" dirty="0"/>
              <a:t> </a:t>
            </a:r>
            <a:r>
              <a:rPr lang="en-ID" b="1" dirty="0" err="1"/>
              <a:t>latin</a:t>
            </a:r>
            <a:r>
              <a:rPr lang="en-ID" b="1" dirty="0"/>
              <a:t> </a:t>
            </a:r>
            <a:r>
              <a:rPr lang="en-ID" b="1" dirty="0" err="1"/>
              <a:t>konstitusi</a:t>
            </a:r>
            <a:r>
              <a:rPr lang="en-ID" b="1" dirty="0"/>
              <a:t> </a:t>
            </a:r>
            <a:r>
              <a:rPr lang="en-ID" b="1" dirty="0" err="1"/>
              <a:t>berasal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gabungan</a:t>
            </a:r>
            <a:r>
              <a:rPr lang="en-ID" b="1" dirty="0"/>
              <a:t> </a:t>
            </a:r>
            <a:r>
              <a:rPr lang="en-ID" b="1" dirty="0" err="1"/>
              <a:t>dua</a:t>
            </a:r>
            <a:r>
              <a:rPr lang="en-ID" b="1" dirty="0"/>
              <a:t> kata </a:t>
            </a:r>
            <a:r>
              <a:rPr lang="en-ID" b="1" dirty="0" err="1"/>
              <a:t>yaitu</a:t>
            </a:r>
            <a:r>
              <a:rPr lang="en-ID" b="1" dirty="0"/>
              <a:t> "</a:t>
            </a:r>
            <a:r>
              <a:rPr lang="en-ID" b="1" dirty="0" err="1"/>
              <a:t>Cume</a:t>
            </a:r>
            <a:r>
              <a:rPr lang="en-ID" b="1" dirty="0"/>
              <a:t>" </a:t>
            </a:r>
            <a:r>
              <a:rPr lang="en-ID" b="1" dirty="0" err="1"/>
              <a:t>berarti</a:t>
            </a:r>
            <a:r>
              <a:rPr lang="en-ID" b="1" dirty="0"/>
              <a:t> </a:t>
            </a:r>
            <a:r>
              <a:rPr lang="en-ID" b="1" dirty="0" err="1"/>
              <a:t>bersama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dan "</a:t>
            </a:r>
            <a:r>
              <a:rPr lang="en-ID" b="1" dirty="0" err="1"/>
              <a:t>Statuere</a:t>
            </a:r>
            <a:r>
              <a:rPr lang="en-ID" b="1" dirty="0"/>
              <a:t>"</a:t>
            </a:r>
            <a:endParaRPr b="1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4"/>
          <p:cNvSpPr/>
          <p:nvPr/>
        </p:nvSpPr>
        <p:spPr>
          <a:xfrm>
            <a:off x="6820758" y="1391346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4"/>
          <p:cNvSpPr/>
          <p:nvPr/>
        </p:nvSpPr>
        <p:spPr>
          <a:xfrm>
            <a:off x="2377958" y="1415209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3;p33">
            <a:extLst>
              <a:ext uri="{FF2B5EF4-FFF2-40B4-BE49-F238E27FC236}">
                <a16:creationId xmlns:a16="http://schemas.microsoft.com/office/drawing/2014/main" id="{E05646D6-F38E-3973-8E67-349CBF30D3AB}"/>
              </a:ext>
            </a:extLst>
          </p:cNvPr>
          <p:cNvSpPr txBox="1"/>
          <p:nvPr/>
        </p:nvSpPr>
        <p:spPr>
          <a:xfrm>
            <a:off x="502712" y="1221166"/>
            <a:ext cx="4853213" cy="416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1600" b="1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a. Herman Heller</a:t>
            </a:r>
          </a:p>
        </p:txBody>
      </p:sp>
      <p:sp>
        <p:nvSpPr>
          <p:cNvPr id="29" name="Google Shape;283;p33">
            <a:extLst>
              <a:ext uri="{FF2B5EF4-FFF2-40B4-BE49-F238E27FC236}">
                <a16:creationId xmlns:a16="http://schemas.microsoft.com/office/drawing/2014/main" id="{0F2D468A-3265-9DD8-726F-CFF43E1F40A7}"/>
              </a:ext>
            </a:extLst>
          </p:cNvPr>
          <p:cNvSpPr txBox="1"/>
          <p:nvPr/>
        </p:nvSpPr>
        <p:spPr>
          <a:xfrm>
            <a:off x="502712" y="1653914"/>
            <a:ext cx="2847392" cy="416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1600" b="1" dirty="0">
                <a:latin typeface="Zen Kaku Gothic New" panose="020B0604020202020204" charset="-128"/>
                <a:ea typeface="Zen Kaku Gothic New" panose="020B0604020202020204" charset="-128"/>
              </a:rPr>
              <a:t>b. F. Lassalle</a:t>
            </a:r>
          </a:p>
        </p:txBody>
      </p:sp>
      <p:sp>
        <p:nvSpPr>
          <p:cNvPr id="31" name="Google Shape;283;p33">
            <a:extLst>
              <a:ext uri="{FF2B5EF4-FFF2-40B4-BE49-F238E27FC236}">
                <a16:creationId xmlns:a16="http://schemas.microsoft.com/office/drawing/2014/main" id="{B44B0102-2A47-5F91-B0C4-27875F96CD2D}"/>
              </a:ext>
            </a:extLst>
          </p:cNvPr>
          <p:cNvSpPr txBox="1"/>
          <p:nvPr/>
        </p:nvSpPr>
        <p:spPr>
          <a:xfrm>
            <a:off x="502712" y="2086664"/>
            <a:ext cx="2588448" cy="416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c. K. C. </a:t>
            </a:r>
            <a:r>
              <a:rPr lang="en-US" sz="1600" b="1" dirty="0" err="1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Wheare</a:t>
            </a:r>
            <a:endParaRPr lang="en-US" sz="1600" b="1" dirty="0">
              <a:solidFill>
                <a:schemeClr val="dk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2" name="Google Shape;283;p33">
            <a:extLst>
              <a:ext uri="{FF2B5EF4-FFF2-40B4-BE49-F238E27FC236}">
                <a16:creationId xmlns:a16="http://schemas.microsoft.com/office/drawing/2014/main" id="{C2A772BD-8AE6-4746-23F1-00CF1ECDD05F}"/>
              </a:ext>
            </a:extLst>
          </p:cNvPr>
          <p:cNvSpPr txBox="1"/>
          <p:nvPr/>
        </p:nvSpPr>
        <p:spPr>
          <a:xfrm>
            <a:off x="502712" y="2503124"/>
            <a:ext cx="2318351" cy="32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d. Oliver Cromwell</a:t>
            </a:r>
          </a:p>
        </p:txBody>
      </p:sp>
      <p:sp>
        <p:nvSpPr>
          <p:cNvPr id="3" name="Google Shape;283;p33">
            <a:extLst>
              <a:ext uri="{FF2B5EF4-FFF2-40B4-BE49-F238E27FC236}">
                <a16:creationId xmlns:a16="http://schemas.microsoft.com/office/drawing/2014/main" id="{C048ED33-E96E-9EB3-4AC2-D9BD39121686}"/>
              </a:ext>
            </a:extLst>
          </p:cNvPr>
          <p:cNvSpPr txBox="1"/>
          <p:nvPr/>
        </p:nvSpPr>
        <p:spPr>
          <a:xfrm>
            <a:off x="502712" y="2919584"/>
            <a:ext cx="8298367" cy="111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e. </a:t>
            </a:r>
            <a:r>
              <a:rPr lang="en-US" sz="1600" b="1" dirty="0" err="1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Prayudi</a:t>
            </a:r>
            <a:r>
              <a:rPr lang="en-US" sz="1600" b="1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Atmosudirdjo</a:t>
            </a:r>
            <a:endParaRPr lang="en-US" sz="1600" b="1" dirty="0">
              <a:solidFill>
                <a:schemeClr val="dk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4" name="Google Shape;283;p33">
            <a:extLst>
              <a:ext uri="{FF2B5EF4-FFF2-40B4-BE49-F238E27FC236}">
                <a16:creationId xmlns:a16="http://schemas.microsoft.com/office/drawing/2014/main" id="{E9B040A5-2C6A-4CBB-A5CD-D389EEF8214E}"/>
              </a:ext>
            </a:extLst>
          </p:cNvPr>
          <p:cNvSpPr txBox="1"/>
          <p:nvPr/>
        </p:nvSpPr>
        <p:spPr>
          <a:xfrm>
            <a:off x="502712" y="3343943"/>
            <a:ext cx="8395468" cy="668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f. L.J Van Apeldoorn</a:t>
            </a:r>
          </a:p>
        </p:txBody>
      </p:sp>
      <p:sp>
        <p:nvSpPr>
          <p:cNvPr id="5" name="Google Shape;283;p33">
            <a:extLst>
              <a:ext uri="{FF2B5EF4-FFF2-40B4-BE49-F238E27FC236}">
                <a16:creationId xmlns:a16="http://schemas.microsoft.com/office/drawing/2014/main" id="{925ECEB8-109C-456B-84F6-B7D8847276F2}"/>
              </a:ext>
            </a:extLst>
          </p:cNvPr>
          <p:cNvSpPr txBox="1"/>
          <p:nvPr/>
        </p:nvSpPr>
        <p:spPr>
          <a:xfrm>
            <a:off x="502712" y="3698503"/>
            <a:ext cx="8249815" cy="937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g. </a:t>
            </a:r>
            <a:r>
              <a:rPr lang="en-US" sz="1600" b="1" dirty="0" err="1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Koernimanto</a:t>
            </a:r>
            <a:r>
              <a:rPr lang="en-US" sz="1600" b="1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Soetopawiro</a:t>
            </a:r>
            <a:endParaRPr lang="en-US" sz="1600" b="1" dirty="0">
              <a:solidFill>
                <a:schemeClr val="dk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6" name="Google Shape;321;p35">
            <a:extLst>
              <a:ext uri="{FF2B5EF4-FFF2-40B4-BE49-F238E27FC236}">
                <a16:creationId xmlns:a16="http://schemas.microsoft.com/office/drawing/2014/main" id="{9F7546C1-C699-E37C-7B0D-B58BFA290967}"/>
              </a:ext>
            </a:extLst>
          </p:cNvPr>
          <p:cNvSpPr txBox="1">
            <a:spLocks/>
          </p:cNvSpPr>
          <p:nvPr/>
        </p:nvSpPr>
        <p:spPr>
          <a:xfrm>
            <a:off x="502712" y="477610"/>
            <a:ext cx="8395468" cy="77877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600" b="1" dirty="0" err="1">
                <a:solidFill>
                  <a:schemeClr val="accent2"/>
                </a:solidFill>
              </a:rPr>
              <a:t>Pengertian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Konstitusi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Menurut</a:t>
            </a:r>
            <a:r>
              <a:rPr lang="en-US" sz="2600" b="1" dirty="0">
                <a:solidFill>
                  <a:schemeClr val="accent2"/>
                </a:solidFill>
              </a:rPr>
              <a:t> Para Ahli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"/>
          <p:cNvSpPr/>
          <p:nvPr/>
        </p:nvSpPr>
        <p:spPr>
          <a:xfrm>
            <a:off x="3810294" y="1405851"/>
            <a:ext cx="1653900" cy="930000"/>
          </a:xfrm>
          <a:prstGeom prst="ellipse">
            <a:avLst/>
          </a:prstGeom>
          <a:solidFill>
            <a:srgbClr val="BF7C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Google Shape;321;p35"/>
          <p:cNvSpPr txBox="1">
            <a:spLocks noGrp="1"/>
          </p:cNvSpPr>
          <p:nvPr>
            <p:ph type="title"/>
          </p:nvPr>
        </p:nvSpPr>
        <p:spPr>
          <a:xfrm>
            <a:off x="1578341" y="2665302"/>
            <a:ext cx="6117806" cy="7956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/>
              <a:t>SEJARAH PERKEMBANGAN KONSTITUSI DI NEGARA INDONESIA</a:t>
            </a:r>
            <a:endParaRPr sz="3300" dirty="0"/>
          </a:p>
        </p:txBody>
      </p:sp>
      <p:sp>
        <p:nvSpPr>
          <p:cNvPr id="322" name="Google Shape;322;p35"/>
          <p:cNvSpPr txBox="1">
            <a:spLocks noGrp="1"/>
          </p:cNvSpPr>
          <p:nvPr>
            <p:ph type="title" idx="2"/>
          </p:nvPr>
        </p:nvSpPr>
        <p:spPr>
          <a:xfrm>
            <a:off x="4187694" y="1513701"/>
            <a:ext cx="899100" cy="6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324" name="Google Shape;324;p35"/>
          <p:cNvSpPr/>
          <p:nvPr/>
        </p:nvSpPr>
        <p:spPr>
          <a:xfrm>
            <a:off x="5269771" y="1513701"/>
            <a:ext cx="229551" cy="273877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5"/>
          <p:cNvSpPr/>
          <p:nvPr/>
        </p:nvSpPr>
        <p:spPr>
          <a:xfrm>
            <a:off x="3555324" y="1003827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4" y="1285"/>
                </a:lnTo>
                <a:lnTo>
                  <a:pt x="0" y="1970"/>
                </a:lnTo>
                <a:lnTo>
                  <a:pt x="1084" y="2597"/>
                </a:lnTo>
                <a:lnTo>
                  <a:pt x="1655" y="3881"/>
                </a:lnTo>
                <a:lnTo>
                  <a:pt x="2254" y="2597"/>
                </a:lnTo>
                <a:lnTo>
                  <a:pt x="3281" y="1970"/>
                </a:lnTo>
                <a:lnTo>
                  <a:pt x="2254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5"/>
          <p:cNvSpPr/>
          <p:nvPr/>
        </p:nvSpPr>
        <p:spPr>
          <a:xfrm>
            <a:off x="6947966" y="2007267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6"/>
                </a:lnTo>
                <a:lnTo>
                  <a:pt x="3938" y="4594"/>
                </a:lnTo>
                <a:lnTo>
                  <a:pt x="5792" y="3424"/>
                </a:lnTo>
                <a:lnTo>
                  <a:pt x="3938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5"/>
          <p:cNvSpPr/>
          <p:nvPr/>
        </p:nvSpPr>
        <p:spPr>
          <a:xfrm>
            <a:off x="7517554" y="1243413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96" y="1"/>
                </a:moveTo>
                <a:lnTo>
                  <a:pt x="2312" y="2854"/>
                </a:lnTo>
                <a:lnTo>
                  <a:pt x="1" y="4252"/>
                </a:lnTo>
                <a:lnTo>
                  <a:pt x="2312" y="5679"/>
                </a:lnTo>
                <a:lnTo>
                  <a:pt x="3596" y="8532"/>
                </a:lnTo>
                <a:lnTo>
                  <a:pt x="4851" y="5679"/>
                </a:lnTo>
                <a:lnTo>
                  <a:pt x="7162" y="4252"/>
                </a:lnTo>
                <a:lnTo>
                  <a:pt x="4851" y="2854"/>
                </a:lnTo>
                <a:lnTo>
                  <a:pt x="359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1121453" y="1189107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283" y="2853"/>
                </a:lnTo>
                <a:lnTo>
                  <a:pt x="1" y="4280"/>
                </a:lnTo>
                <a:lnTo>
                  <a:pt x="2283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2" y="4280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5"/>
          <p:cNvSpPr/>
          <p:nvPr/>
        </p:nvSpPr>
        <p:spPr>
          <a:xfrm>
            <a:off x="2299726" y="1597073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656" y="0"/>
                </a:moveTo>
                <a:lnTo>
                  <a:pt x="1028" y="1313"/>
                </a:lnTo>
                <a:lnTo>
                  <a:pt x="1" y="1940"/>
                </a:lnTo>
                <a:lnTo>
                  <a:pt x="1028" y="2597"/>
                </a:lnTo>
                <a:lnTo>
                  <a:pt x="1656" y="3881"/>
                </a:lnTo>
                <a:lnTo>
                  <a:pt x="2226" y="2597"/>
                </a:lnTo>
                <a:lnTo>
                  <a:pt x="3253" y="1940"/>
                </a:lnTo>
                <a:lnTo>
                  <a:pt x="2226" y="1313"/>
                </a:lnTo>
                <a:lnTo>
                  <a:pt x="1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5"/>
          <p:cNvSpPr/>
          <p:nvPr/>
        </p:nvSpPr>
        <p:spPr>
          <a:xfrm>
            <a:off x="1344363" y="1904269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911" y="0"/>
                </a:moveTo>
                <a:lnTo>
                  <a:pt x="1883" y="2283"/>
                </a:lnTo>
                <a:lnTo>
                  <a:pt x="0" y="3424"/>
                </a:lnTo>
                <a:lnTo>
                  <a:pt x="1883" y="4566"/>
                </a:lnTo>
                <a:lnTo>
                  <a:pt x="2911" y="6877"/>
                </a:lnTo>
                <a:lnTo>
                  <a:pt x="3938" y="4566"/>
                </a:lnTo>
                <a:lnTo>
                  <a:pt x="5792" y="3424"/>
                </a:lnTo>
                <a:lnTo>
                  <a:pt x="3938" y="2283"/>
                </a:lnTo>
                <a:lnTo>
                  <a:pt x="29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5"/>
          <p:cNvSpPr/>
          <p:nvPr/>
        </p:nvSpPr>
        <p:spPr>
          <a:xfrm>
            <a:off x="5086788" y="549519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312" y="2853"/>
                </a:lnTo>
                <a:lnTo>
                  <a:pt x="1" y="4251"/>
                </a:lnTo>
                <a:lnTo>
                  <a:pt x="2312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3" y="4251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5"/>
          <p:cNvSpPr/>
          <p:nvPr/>
        </p:nvSpPr>
        <p:spPr>
          <a:xfrm>
            <a:off x="6394566" y="792882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598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8"/>
                </a:lnTo>
                <a:lnTo>
                  <a:pt x="1598" y="3881"/>
                </a:lnTo>
                <a:lnTo>
                  <a:pt x="2197" y="2568"/>
                </a:lnTo>
                <a:lnTo>
                  <a:pt x="3253" y="1912"/>
                </a:lnTo>
                <a:lnTo>
                  <a:pt x="2197" y="1285"/>
                </a:lnTo>
                <a:lnTo>
                  <a:pt x="159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5"/>
          <p:cNvSpPr/>
          <p:nvPr/>
        </p:nvSpPr>
        <p:spPr>
          <a:xfrm>
            <a:off x="5855826" y="1371787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9"/>
                </a:lnTo>
                <a:lnTo>
                  <a:pt x="1655" y="3881"/>
                </a:lnTo>
                <a:lnTo>
                  <a:pt x="2226" y="2569"/>
                </a:lnTo>
                <a:lnTo>
                  <a:pt x="3282" y="1912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5"/>
          <p:cNvSpPr/>
          <p:nvPr/>
        </p:nvSpPr>
        <p:spPr>
          <a:xfrm>
            <a:off x="4416833" y="2269695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5"/>
          <p:cNvSpPr/>
          <p:nvPr/>
        </p:nvSpPr>
        <p:spPr>
          <a:xfrm>
            <a:off x="2999407" y="2108023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5" y="1285"/>
                </a:lnTo>
                <a:lnTo>
                  <a:pt x="1" y="1941"/>
                </a:lnTo>
                <a:lnTo>
                  <a:pt x="1085" y="2597"/>
                </a:lnTo>
                <a:lnTo>
                  <a:pt x="1655" y="3881"/>
                </a:lnTo>
                <a:lnTo>
                  <a:pt x="2226" y="2597"/>
                </a:lnTo>
                <a:lnTo>
                  <a:pt x="3282" y="1941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99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8"/>
          <p:cNvGrpSpPr/>
          <p:nvPr/>
        </p:nvGrpSpPr>
        <p:grpSpPr>
          <a:xfrm>
            <a:off x="87533" y="634252"/>
            <a:ext cx="4263209" cy="4310170"/>
            <a:chOff x="504960" y="1190300"/>
            <a:chExt cx="3962724" cy="3156751"/>
          </a:xfrm>
        </p:grpSpPr>
        <p:sp>
          <p:nvSpPr>
            <p:cNvPr id="428" name="Google Shape;428;p38"/>
            <p:cNvSpPr/>
            <p:nvPr/>
          </p:nvSpPr>
          <p:spPr>
            <a:xfrm>
              <a:off x="504960" y="3006978"/>
              <a:ext cx="178090" cy="212127"/>
            </a:xfrm>
            <a:custGeom>
              <a:avLst/>
              <a:gdLst/>
              <a:ahLst/>
              <a:cxnLst/>
              <a:rect l="l" t="t" r="r" b="b"/>
              <a:pathLst>
                <a:path w="7163" h="8532" extrusionOk="0">
                  <a:moveTo>
                    <a:pt x="3567" y="0"/>
                  </a:moveTo>
                  <a:lnTo>
                    <a:pt x="2283" y="2853"/>
                  </a:lnTo>
                  <a:lnTo>
                    <a:pt x="1" y="4280"/>
                  </a:lnTo>
                  <a:lnTo>
                    <a:pt x="2283" y="5678"/>
                  </a:lnTo>
                  <a:lnTo>
                    <a:pt x="3567" y="8531"/>
                  </a:lnTo>
                  <a:lnTo>
                    <a:pt x="4851" y="5678"/>
                  </a:lnTo>
                  <a:lnTo>
                    <a:pt x="7162" y="4280"/>
                  </a:lnTo>
                  <a:lnTo>
                    <a:pt x="4851" y="2853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9" name="Google Shape;429;p38"/>
            <p:cNvGrpSpPr/>
            <p:nvPr/>
          </p:nvGrpSpPr>
          <p:grpSpPr>
            <a:xfrm>
              <a:off x="606458" y="1190300"/>
              <a:ext cx="3861225" cy="3156751"/>
              <a:chOff x="606458" y="1190300"/>
              <a:chExt cx="3861225" cy="3156751"/>
            </a:xfrm>
          </p:grpSpPr>
          <p:sp>
            <p:nvSpPr>
              <p:cNvPr id="430" name="Google Shape;430;p38"/>
              <p:cNvSpPr/>
              <p:nvPr/>
            </p:nvSpPr>
            <p:spPr>
              <a:xfrm flipH="1">
                <a:off x="606458" y="1684548"/>
                <a:ext cx="3418724" cy="2617547"/>
              </a:xfrm>
              <a:custGeom>
                <a:avLst/>
                <a:gdLst/>
                <a:ahLst/>
                <a:cxnLst/>
                <a:rect l="l" t="t" r="r" b="b"/>
                <a:pathLst>
                  <a:path w="115556" h="88468" extrusionOk="0">
                    <a:moveTo>
                      <a:pt x="87198" y="0"/>
                    </a:moveTo>
                    <a:cubicBezTo>
                      <a:pt x="86911" y="0"/>
                      <a:pt x="86625" y="6"/>
                      <a:pt x="86339" y="18"/>
                    </a:cubicBezTo>
                    <a:cubicBezTo>
                      <a:pt x="83685" y="104"/>
                      <a:pt x="81032" y="817"/>
                      <a:pt x="78721" y="2044"/>
                    </a:cubicBezTo>
                    <a:cubicBezTo>
                      <a:pt x="76352" y="3242"/>
                      <a:pt x="74327" y="4869"/>
                      <a:pt x="72558" y="6695"/>
                    </a:cubicBezTo>
                    <a:cubicBezTo>
                      <a:pt x="70732" y="8492"/>
                      <a:pt x="69219" y="10490"/>
                      <a:pt x="67850" y="12601"/>
                    </a:cubicBezTo>
                    <a:cubicBezTo>
                      <a:pt x="66452" y="14741"/>
                      <a:pt x="65624" y="17109"/>
                      <a:pt x="64340" y="19135"/>
                    </a:cubicBezTo>
                    <a:cubicBezTo>
                      <a:pt x="63713" y="20133"/>
                      <a:pt x="62914" y="21046"/>
                      <a:pt x="62001" y="21845"/>
                    </a:cubicBezTo>
                    <a:cubicBezTo>
                      <a:pt x="61059" y="22616"/>
                      <a:pt x="59946" y="23186"/>
                      <a:pt x="58805" y="23700"/>
                    </a:cubicBezTo>
                    <a:cubicBezTo>
                      <a:pt x="57664" y="24156"/>
                      <a:pt x="56466" y="24527"/>
                      <a:pt x="55210" y="24756"/>
                    </a:cubicBezTo>
                    <a:cubicBezTo>
                      <a:pt x="53955" y="25012"/>
                      <a:pt x="52728" y="25184"/>
                      <a:pt x="51444" y="25298"/>
                    </a:cubicBezTo>
                    <a:cubicBezTo>
                      <a:pt x="50160" y="25440"/>
                      <a:pt x="48876" y="25469"/>
                      <a:pt x="47592" y="25497"/>
                    </a:cubicBezTo>
                    <a:cubicBezTo>
                      <a:pt x="46936" y="25555"/>
                      <a:pt x="46251" y="25555"/>
                      <a:pt x="45623" y="25612"/>
                    </a:cubicBezTo>
                    <a:lnTo>
                      <a:pt x="44625" y="25697"/>
                    </a:lnTo>
                    <a:lnTo>
                      <a:pt x="43655" y="25783"/>
                    </a:lnTo>
                    <a:cubicBezTo>
                      <a:pt x="41058" y="26125"/>
                      <a:pt x="38462" y="26753"/>
                      <a:pt x="36179" y="28094"/>
                    </a:cubicBezTo>
                    <a:cubicBezTo>
                      <a:pt x="35038" y="28750"/>
                      <a:pt x="33982" y="29578"/>
                      <a:pt x="33126" y="30548"/>
                    </a:cubicBezTo>
                    <a:cubicBezTo>
                      <a:pt x="32270" y="31518"/>
                      <a:pt x="31614" y="32602"/>
                      <a:pt x="31043" y="33715"/>
                    </a:cubicBezTo>
                    <a:cubicBezTo>
                      <a:pt x="29902" y="35969"/>
                      <a:pt x="29246" y="38365"/>
                      <a:pt x="28390" y="40648"/>
                    </a:cubicBezTo>
                    <a:cubicBezTo>
                      <a:pt x="28190" y="41190"/>
                      <a:pt x="27962" y="41732"/>
                      <a:pt x="27705" y="42303"/>
                    </a:cubicBezTo>
                    <a:cubicBezTo>
                      <a:pt x="27477" y="42845"/>
                      <a:pt x="27220" y="43416"/>
                      <a:pt x="26963" y="43986"/>
                    </a:cubicBezTo>
                    <a:cubicBezTo>
                      <a:pt x="26507" y="45128"/>
                      <a:pt x="26136" y="46297"/>
                      <a:pt x="25793" y="47496"/>
                    </a:cubicBezTo>
                    <a:cubicBezTo>
                      <a:pt x="25109" y="49835"/>
                      <a:pt x="24538" y="52232"/>
                      <a:pt x="23625" y="54486"/>
                    </a:cubicBezTo>
                    <a:cubicBezTo>
                      <a:pt x="22712" y="56712"/>
                      <a:pt x="21428" y="58852"/>
                      <a:pt x="19659" y="60563"/>
                    </a:cubicBezTo>
                    <a:cubicBezTo>
                      <a:pt x="18775" y="61419"/>
                      <a:pt x="17776" y="62218"/>
                      <a:pt x="16692" y="62846"/>
                    </a:cubicBezTo>
                    <a:cubicBezTo>
                      <a:pt x="15636" y="63502"/>
                      <a:pt x="14438" y="64044"/>
                      <a:pt x="13268" y="64501"/>
                    </a:cubicBezTo>
                    <a:lnTo>
                      <a:pt x="12383" y="64815"/>
                    </a:lnTo>
                    <a:lnTo>
                      <a:pt x="11442" y="65100"/>
                    </a:lnTo>
                    <a:cubicBezTo>
                      <a:pt x="11128" y="65186"/>
                      <a:pt x="10843" y="65271"/>
                      <a:pt x="10529" y="65385"/>
                    </a:cubicBezTo>
                    <a:cubicBezTo>
                      <a:pt x="10186" y="65500"/>
                      <a:pt x="9872" y="65557"/>
                      <a:pt x="9587" y="65699"/>
                    </a:cubicBezTo>
                    <a:cubicBezTo>
                      <a:pt x="8389" y="66184"/>
                      <a:pt x="7248" y="66812"/>
                      <a:pt x="6192" y="67554"/>
                    </a:cubicBezTo>
                    <a:cubicBezTo>
                      <a:pt x="4137" y="69095"/>
                      <a:pt x="2625" y="71235"/>
                      <a:pt x="1684" y="73489"/>
                    </a:cubicBezTo>
                    <a:cubicBezTo>
                      <a:pt x="714" y="75771"/>
                      <a:pt x="257" y="78196"/>
                      <a:pt x="114" y="80622"/>
                    </a:cubicBezTo>
                    <a:cubicBezTo>
                      <a:pt x="0" y="83047"/>
                      <a:pt x="114" y="85501"/>
                      <a:pt x="571" y="87897"/>
                    </a:cubicBezTo>
                    <a:cubicBezTo>
                      <a:pt x="143" y="85501"/>
                      <a:pt x="29" y="83047"/>
                      <a:pt x="286" y="80650"/>
                    </a:cubicBezTo>
                    <a:cubicBezTo>
                      <a:pt x="457" y="78225"/>
                      <a:pt x="913" y="75800"/>
                      <a:pt x="1912" y="73546"/>
                    </a:cubicBezTo>
                    <a:cubicBezTo>
                      <a:pt x="2911" y="71320"/>
                      <a:pt x="4423" y="69237"/>
                      <a:pt x="6449" y="67782"/>
                    </a:cubicBezTo>
                    <a:cubicBezTo>
                      <a:pt x="7447" y="67069"/>
                      <a:pt x="8589" y="66470"/>
                      <a:pt x="9758" y="65985"/>
                    </a:cubicBezTo>
                    <a:cubicBezTo>
                      <a:pt x="10044" y="65842"/>
                      <a:pt x="10386" y="65785"/>
                      <a:pt x="10671" y="65671"/>
                    </a:cubicBezTo>
                    <a:cubicBezTo>
                      <a:pt x="10985" y="65557"/>
                      <a:pt x="11271" y="65500"/>
                      <a:pt x="11584" y="65385"/>
                    </a:cubicBezTo>
                    <a:lnTo>
                      <a:pt x="12526" y="65100"/>
                    </a:lnTo>
                    <a:lnTo>
                      <a:pt x="13439" y="64786"/>
                    </a:lnTo>
                    <a:cubicBezTo>
                      <a:pt x="14666" y="64330"/>
                      <a:pt x="15836" y="63788"/>
                      <a:pt x="16948" y="63131"/>
                    </a:cubicBezTo>
                    <a:cubicBezTo>
                      <a:pt x="18033" y="62475"/>
                      <a:pt x="19088" y="61705"/>
                      <a:pt x="20001" y="60820"/>
                    </a:cubicBezTo>
                    <a:cubicBezTo>
                      <a:pt x="21856" y="59080"/>
                      <a:pt x="23226" y="56854"/>
                      <a:pt x="24139" y="54572"/>
                    </a:cubicBezTo>
                    <a:cubicBezTo>
                      <a:pt x="25109" y="52261"/>
                      <a:pt x="25708" y="49864"/>
                      <a:pt x="26393" y="47553"/>
                    </a:cubicBezTo>
                    <a:cubicBezTo>
                      <a:pt x="26735" y="46412"/>
                      <a:pt x="27134" y="45242"/>
                      <a:pt x="27591" y="44129"/>
                    </a:cubicBezTo>
                    <a:cubicBezTo>
                      <a:pt x="27819" y="43558"/>
                      <a:pt x="28105" y="43016"/>
                      <a:pt x="28361" y="42446"/>
                    </a:cubicBezTo>
                    <a:cubicBezTo>
                      <a:pt x="28590" y="41875"/>
                      <a:pt x="28846" y="41304"/>
                      <a:pt x="29075" y="40734"/>
                    </a:cubicBezTo>
                    <a:cubicBezTo>
                      <a:pt x="29931" y="38451"/>
                      <a:pt x="30587" y="36111"/>
                      <a:pt x="31700" y="33943"/>
                    </a:cubicBezTo>
                    <a:cubicBezTo>
                      <a:pt x="32270" y="32859"/>
                      <a:pt x="32926" y="31832"/>
                      <a:pt x="33725" y="30947"/>
                    </a:cubicBezTo>
                    <a:cubicBezTo>
                      <a:pt x="34524" y="30034"/>
                      <a:pt x="35523" y="29264"/>
                      <a:pt x="36579" y="28636"/>
                    </a:cubicBezTo>
                    <a:cubicBezTo>
                      <a:pt x="38719" y="27438"/>
                      <a:pt x="41258" y="26810"/>
                      <a:pt x="43797" y="26496"/>
                    </a:cubicBezTo>
                    <a:lnTo>
                      <a:pt x="44767" y="26410"/>
                    </a:lnTo>
                    <a:lnTo>
                      <a:pt x="45709" y="26325"/>
                    </a:lnTo>
                    <a:cubicBezTo>
                      <a:pt x="46365" y="26296"/>
                      <a:pt x="46993" y="26296"/>
                      <a:pt x="47649" y="26268"/>
                    </a:cubicBezTo>
                    <a:cubicBezTo>
                      <a:pt x="48962" y="26239"/>
                      <a:pt x="50246" y="26182"/>
                      <a:pt x="51558" y="26097"/>
                    </a:cubicBezTo>
                    <a:cubicBezTo>
                      <a:pt x="52842" y="25983"/>
                      <a:pt x="54183" y="25783"/>
                      <a:pt x="55467" y="25555"/>
                    </a:cubicBezTo>
                    <a:cubicBezTo>
                      <a:pt x="56751" y="25298"/>
                      <a:pt x="58035" y="24955"/>
                      <a:pt x="59233" y="24442"/>
                    </a:cubicBezTo>
                    <a:cubicBezTo>
                      <a:pt x="60460" y="23957"/>
                      <a:pt x="61630" y="23300"/>
                      <a:pt x="62629" y="22445"/>
                    </a:cubicBezTo>
                    <a:cubicBezTo>
                      <a:pt x="63656" y="21617"/>
                      <a:pt x="64483" y="20590"/>
                      <a:pt x="65168" y="19534"/>
                    </a:cubicBezTo>
                    <a:cubicBezTo>
                      <a:pt x="66509" y="17337"/>
                      <a:pt x="67336" y="15026"/>
                      <a:pt x="68649" y="13000"/>
                    </a:cubicBezTo>
                    <a:cubicBezTo>
                      <a:pt x="70018" y="10918"/>
                      <a:pt x="71502" y="8977"/>
                      <a:pt x="73242" y="7208"/>
                    </a:cubicBezTo>
                    <a:cubicBezTo>
                      <a:pt x="74954" y="5439"/>
                      <a:pt x="76952" y="3899"/>
                      <a:pt x="79177" y="2757"/>
                    </a:cubicBezTo>
                    <a:cubicBezTo>
                      <a:pt x="81374" y="1616"/>
                      <a:pt x="83856" y="931"/>
                      <a:pt x="86367" y="846"/>
                    </a:cubicBezTo>
                    <a:cubicBezTo>
                      <a:pt x="86667" y="832"/>
                      <a:pt x="86967" y="825"/>
                      <a:pt x="87266" y="825"/>
                    </a:cubicBezTo>
                    <a:cubicBezTo>
                      <a:pt x="89504" y="825"/>
                      <a:pt x="91729" y="1200"/>
                      <a:pt x="93843" y="1930"/>
                    </a:cubicBezTo>
                    <a:cubicBezTo>
                      <a:pt x="94442" y="2130"/>
                      <a:pt x="95013" y="2358"/>
                      <a:pt x="95612" y="2586"/>
                    </a:cubicBezTo>
                    <a:cubicBezTo>
                      <a:pt x="96182" y="2843"/>
                      <a:pt x="96753" y="3071"/>
                      <a:pt x="97324" y="3357"/>
                    </a:cubicBezTo>
                    <a:cubicBezTo>
                      <a:pt x="97923" y="3613"/>
                      <a:pt x="98465" y="3927"/>
                      <a:pt x="99007" y="4212"/>
                    </a:cubicBezTo>
                    <a:cubicBezTo>
                      <a:pt x="99292" y="4355"/>
                      <a:pt x="99549" y="4555"/>
                      <a:pt x="99777" y="4726"/>
                    </a:cubicBezTo>
                    <a:lnTo>
                      <a:pt x="100548" y="5268"/>
                    </a:lnTo>
                    <a:cubicBezTo>
                      <a:pt x="102488" y="6723"/>
                      <a:pt x="104114" y="8606"/>
                      <a:pt x="105256" y="10718"/>
                    </a:cubicBezTo>
                    <a:cubicBezTo>
                      <a:pt x="106397" y="12829"/>
                      <a:pt x="107110" y="15140"/>
                      <a:pt x="107567" y="17480"/>
                    </a:cubicBezTo>
                    <a:cubicBezTo>
                      <a:pt x="108023" y="19848"/>
                      <a:pt x="108194" y="22245"/>
                      <a:pt x="108166" y="24670"/>
                    </a:cubicBezTo>
                    <a:cubicBezTo>
                      <a:pt x="108166" y="27095"/>
                      <a:pt x="107966" y="29520"/>
                      <a:pt x="107681" y="31889"/>
                    </a:cubicBezTo>
                    <a:cubicBezTo>
                      <a:pt x="107338" y="34285"/>
                      <a:pt x="106968" y="36682"/>
                      <a:pt x="106454" y="39079"/>
                    </a:cubicBezTo>
                    <a:cubicBezTo>
                      <a:pt x="106311" y="39678"/>
                      <a:pt x="106197" y="40277"/>
                      <a:pt x="106112" y="40876"/>
                    </a:cubicBezTo>
                    <a:lnTo>
                      <a:pt x="105969" y="41818"/>
                    </a:lnTo>
                    <a:cubicBezTo>
                      <a:pt x="105883" y="42132"/>
                      <a:pt x="105826" y="42417"/>
                      <a:pt x="105826" y="42731"/>
                    </a:cubicBezTo>
                    <a:cubicBezTo>
                      <a:pt x="105798" y="43359"/>
                      <a:pt x="105741" y="43986"/>
                      <a:pt x="105712" y="44585"/>
                    </a:cubicBezTo>
                    <a:cubicBezTo>
                      <a:pt x="105741" y="45213"/>
                      <a:pt x="105769" y="45841"/>
                      <a:pt x="105826" y="46440"/>
                    </a:cubicBezTo>
                    <a:cubicBezTo>
                      <a:pt x="106055" y="48951"/>
                      <a:pt x="106939" y="51348"/>
                      <a:pt x="108109" y="53545"/>
                    </a:cubicBezTo>
                    <a:cubicBezTo>
                      <a:pt x="109250" y="55770"/>
                      <a:pt x="110677" y="57824"/>
                      <a:pt x="111761" y="59964"/>
                    </a:cubicBezTo>
                    <a:lnTo>
                      <a:pt x="112189" y="60792"/>
                    </a:lnTo>
                    <a:cubicBezTo>
                      <a:pt x="112303" y="61049"/>
                      <a:pt x="112446" y="61334"/>
                      <a:pt x="112560" y="61619"/>
                    </a:cubicBezTo>
                    <a:cubicBezTo>
                      <a:pt x="112674" y="61847"/>
                      <a:pt x="112817" y="62133"/>
                      <a:pt x="112902" y="62418"/>
                    </a:cubicBezTo>
                    <a:lnTo>
                      <a:pt x="113188" y="63274"/>
                    </a:lnTo>
                    <a:cubicBezTo>
                      <a:pt x="113587" y="64415"/>
                      <a:pt x="113844" y="65614"/>
                      <a:pt x="114015" y="66783"/>
                    </a:cubicBezTo>
                    <a:cubicBezTo>
                      <a:pt x="114386" y="69180"/>
                      <a:pt x="114443" y="71605"/>
                      <a:pt x="114272" y="73974"/>
                    </a:cubicBezTo>
                    <a:cubicBezTo>
                      <a:pt x="114101" y="76370"/>
                      <a:pt x="113701" y="78767"/>
                      <a:pt x="113016" y="81078"/>
                    </a:cubicBezTo>
                    <a:cubicBezTo>
                      <a:pt x="112351" y="83323"/>
                      <a:pt x="111471" y="85540"/>
                      <a:pt x="110140" y="87470"/>
                    </a:cubicBezTo>
                    <a:lnTo>
                      <a:pt x="110140" y="87470"/>
                    </a:lnTo>
                    <a:lnTo>
                      <a:pt x="83029" y="87526"/>
                    </a:lnTo>
                    <a:lnTo>
                      <a:pt x="55610" y="87640"/>
                    </a:lnTo>
                    <a:lnTo>
                      <a:pt x="571" y="87897"/>
                    </a:lnTo>
                    <a:lnTo>
                      <a:pt x="55495" y="88297"/>
                    </a:lnTo>
                    <a:lnTo>
                      <a:pt x="83000" y="88382"/>
                    </a:lnTo>
                    <a:lnTo>
                      <a:pt x="110534" y="88468"/>
                    </a:lnTo>
                    <a:lnTo>
                      <a:pt x="110791" y="88468"/>
                    </a:lnTo>
                    <a:lnTo>
                      <a:pt x="110934" y="88297"/>
                    </a:lnTo>
                    <a:cubicBezTo>
                      <a:pt x="112389" y="86185"/>
                      <a:pt x="113359" y="83817"/>
                      <a:pt x="114072" y="81478"/>
                    </a:cubicBezTo>
                    <a:cubicBezTo>
                      <a:pt x="114785" y="79081"/>
                      <a:pt x="115213" y="76656"/>
                      <a:pt x="115385" y="74202"/>
                    </a:cubicBezTo>
                    <a:cubicBezTo>
                      <a:pt x="115556" y="71748"/>
                      <a:pt x="115499" y="69266"/>
                      <a:pt x="115128" y="66812"/>
                    </a:cubicBezTo>
                    <a:cubicBezTo>
                      <a:pt x="114957" y="65614"/>
                      <a:pt x="114700" y="64358"/>
                      <a:pt x="114300" y="63188"/>
                    </a:cubicBezTo>
                    <a:lnTo>
                      <a:pt x="113986" y="62275"/>
                    </a:lnTo>
                    <a:cubicBezTo>
                      <a:pt x="113872" y="61990"/>
                      <a:pt x="113730" y="61705"/>
                      <a:pt x="113644" y="61419"/>
                    </a:cubicBezTo>
                    <a:cubicBezTo>
                      <a:pt x="113501" y="61134"/>
                      <a:pt x="113387" y="60849"/>
                      <a:pt x="113245" y="60563"/>
                    </a:cubicBezTo>
                    <a:lnTo>
                      <a:pt x="112817" y="59765"/>
                    </a:lnTo>
                    <a:cubicBezTo>
                      <a:pt x="111647" y="57511"/>
                      <a:pt x="110249" y="55485"/>
                      <a:pt x="109136" y="53288"/>
                    </a:cubicBezTo>
                    <a:cubicBezTo>
                      <a:pt x="108023" y="51148"/>
                      <a:pt x="107224" y="48865"/>
                      <a:pt x="106968" y="46526"/>
                    </a:cubicBezTo>
                    <a:cubicBezTo>
                      <a:pt x="106939" y="45926"/>
                      <a:pt x="106939" y="45356"/>
                      <a:pt x="106882" y="44728"/>
                    </a:cubicBezTo>
                    <a:cubicBezTo>
                      <a:pt x="106939" y="44129"/>
                      <a:pt x="106968" y="43558"/>
                      <a:pt x="106996" y="42959"/>
                    </a:cubicBezTo>
                    <a:cubicBezTo>
                      <a:pt x="106996" y="42645"/>
                      <a:pt x="107053" y="42360"/>
                      <a:pt x="107110" y="42075"/>
                    </a:cubicBezTo>
                    <a:lnTo>
                      <a:pt x="107253" y="41162"/>
                    </a:lnTo>
                    <a:cubicBezTo>
                      <a:pt x="107338" y="40591"/>
                      <a:pt x="107510" y="39992"/>
                      <a:pt x="107595" y="39393"/>
                    </a:cubicBezTo>
                    <a:cubicBezTo>
                      <a:pt x="108052" y="36996"/>
                      <a:pt x="108480" y="34571"/>
                      <a:pt x="108822" y="32145"/>
                    </a:cubicBezTo>
                    <a:cubicBezTo>
                      <a:pt x="109421" y="27295"/>
                      <a:pt x="109650" y="22330"/>
                      <a:pt x="108708" y="17451"/>
                    </a:cubicBezTo>
                    <a:cubicBezTo>
                      <a:pt x="108223" y="15026"/>
                      <a:pt x="107453" y="12601"/>
                      <a:pt x="106254" y="10375"/>
                    </a:cubicBezTo>
                    <a:cubicBezTo>
                      <a:pt x="105027" y="8178"/>
                      <a:pt x="103315" y="6153"/>
                      <a:pt x="101233" y="4612"/>
                    </a:cubicBezTo>
                    <a:cubicBezTo>
                      <a:pt x="100947" y="4384"/>
                      <a:pt x="100690" y="4212"/>
                      <a:pt x="100405" y="4041"/>
                    </a:cubicBezTo>
                    <a:cubicBezTo>
                      <a:pt x="100148" y="3870"/>
                      <a:pt x="99863" y="3642"/>
                      <a:pt x="99578" y="3499"/>
                    </a:cubicBezTo>
                    <a:cubicBezTo>
                      <a:pt x="99007" y="3214"/>
                      <a:pt x="98436" y="2871"/>
                      <a:pt x="97837" y="2615"/>
                    </a:cubicBezTo>
                    <a:cubicBezTo>
                      <a:pt x="97267" y="2329"/>
                      <a:pt x="96667" y="2073"/>
                      <a:pt x="96040" y="1816"/>
                    </a:cubicBezTo>
                    <a:cubicBezTo>
                      <a:pt x="95441" y="1588"/>
                      <a:pt x="94841" y="1331"/>
                      <a:pt x="94185" y="1160"/>
                    </a:cubicBezTo>
                    <a:cubicBezTo>
                      <a:pt x="91968" y="420"/>
                      <a:pt x="89591" y="0"/>
                      <a:pt x="871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8"/>
              <p:cNvSpPr/>
              <p:nvPr/>
            </p:nvSpPr>
            <p:spPr>
              <a:xfrm flipH="1">
                <a:off x="643614" y="1751090"/>
                <a:ext cx="3773271" cy="2534140"/>
              </a:xfrm>
              <a:custGeom>
                <a:avLst/>
                <a:gdLst/>
                <a:ahLst/>
                <a:cxnLst/>
                <a:rect l="l" t="t" r="r" b="b"/>
                <a:pathLst>
                  <a:path w="127540" h="85649" extrusionOk="0">
                    <a:moveTo>
                      <a:pt x="96714" y="1"/>
                    </a:moveTo>
                    <a:cubicBezTo>
                      <a:pt x="88217" y="1"/>
                      <a:pt x="81545" y="4940"/>
                      <a:pt x="76410" y="12121"/>
                    </a:cubicBezTo>
                    <a:cubicBezTo>
                      <a:pt x="72415" y="17770"/>
                      <a:pt x="73157" y="24647"/>
                      <a:pt x="54554" y="24932"/>
                    </a:cubicBezTo>
                    <a:cubicBezTo>
                      <a:pt x="35922" y="25217"/>
                      <a:pt x="36950" y="34462"/>
                      <a:pt x="33098" y="41737"/>
                    </a:cubicBezTo>
                    <a:cubicBezTo>
                      <a:pt x="29246" y="49013"/>
                      <a:pt x="30758" y="59541"/>
                      <a:pt x="15379" y="63564"/>
                    </a:cubicBezTo>
                    <a:cubicBezTo>
                      <a:pt x="0" y="67587"/>
                      <a:pt x="4138" y="85620"/>
                      <a:pt x="4138" y="85620"/>
                    </a:cubicBezTo>
                    <a:lnTo>
                      <a:pt x="4138" y="85648"/>
                    </a:lnTo>
                    <a:lnTo>
                      <a:pt x="121548" y="85648"/>
                    </a:lnTo>
                    <a:cubicBezTo>
                      <a:pt x="125028" y="81283"/>
                      <a:pt x="127539" y="72295"/>
                      <a:pt x="125685" y="63593"/>
                    </a:cubicBezTo>
                    <a:cubicBezTo>
                      <a:pt x="123830" y="54862"/>
                      <a:pt x="114842" y="50839"/>
                      <a:pt x="117610" y="39169"/>
                    </a:cubicBezTo>
                    <a:cubicBezTo>
                      <a:pt x="120321" y="27471"/>
                      <a:pt x="122803" y="9467"/>
                      <a:pt x="108480" y="2848"/>
                    </a:cubicBezTo>
                    <a:cubicBezTo>
                      <a:pt x="104218" y="882"/>
                      <a:pt x="100303" y="1"/>
                      <a:pt x="96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 </a:t>
                </a:r>
                <a:endParaRPr dirty="0"/>
              </a:p>
            </p:txBody>
          </p:sp>
          <p:sp>
            <p:nvSpPr>
              <p:cNvPr id="432" name="Google Shape;432;p38"/>
              <p:cNvSpPr/>
              <p:nvPr/>
            </p:nvSpPr>
            <p:spPr>
              <a:xfrm>
                <a:off x="694356" y="4285311"/>
                <a:ext cx="3773328" cy="61740"/>
              </a:xfrm>
              <a:custGeom>
                <a:avLst/>
                <a:gdLst/>
                <a:ahLst/>
                <a:cxnLst/>
                <a:rect l="l" t="t" r="r" b="b"/>
                <a:pathLst>
                  <a:path w="129423" h="2483" extrusionOk="0">
                    <a:moveTo>
                      <a:pt x="1027" y="1"/>
                    </a:moveTo>
                    <a:cubicBezTo>
                      <a:pt x="457" y="1"/>
                      <a:pt x="0" y="486"/>
                      <a:pt x="0" y="1056"/>
                    </a:cubicBezTo>
                    <a:lnTo>
                      <a:pt x="0" y="1427"/>
                    </a:lnTo>
                    <a:cubicBezTo>
                      <a:pt x="0" y="1998"/>
                      <a:pt x="457" y="2483"/>
                      <a:pt x="1027" y="2483"/>
                    </a:cubicBezTo>
                    <a:lnTo>
                      <a:pt x="128366" y="2483"/>
                    </a:lnTo>
                    <a:cubicBezTo>
                      <a:pt x="128937" y="2483"/>
                      <a:pt x="129422" y="1998"/>
                      <a:pt x="129394" y="1427"/>
                    </a:cubicBezTo>
                    <a:lnTo>
                      <a:pt x="129394" y="1056"/>
                    </a:lnTo>
                    <a:cubicBezTo>
                      <a:pt x="129394" y="486"/>
                      <a:pt x="128937" y="1"/>
                      <a:pt x="128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3" name="Google Shape;433;p38"/>
              <p:cNvSpPr/>
              <p:nvPr/>
            </p:nvSpPr>
            <p:spPr>
              <a:xfrm>
                <a:off x="947749" y="2967546"/>
                <a:ext cx="81599" cy="96516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3882" extrusionOk="0">
                    <a:moveTo>
                      <a:pt x="1655" y="1"/>
                    </a:moveTo>
                    <a:lnTo>
                      <a:pt x="1084" y="1285"/>
                    </a:lnTo>
                    <a:lnTo>
                      <a:pt x="0" y="1970"/>
                    </a:lnTo>
                    <a:lnTo>
                      <a:pt x="1084" y="2597"/>
                    </a:lnTo>
                    <a:lnTo>
                      <a:pt x="1655" y="3881"/>
                    </a:lnTo>
                    <a:lnTo>
                      <a:pt x="2254" y="2597"/>
                    </a:lnTo>
                    <a:lnTo>
                      <a:pt x="3281" y="1970"/>
                    </a:lnTo>
                    <a:lnTo>
                      <a:pt x="2254" y="1285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8"/>
              <p:cNvSpPr/>
              <p:nvPr/>
            </p:nvSpPr>
            <p:spPr>
              <a:xfrm>
                <a:off x="1346140" y="2474526"/>
                <a:ext cx="144028" cy="170979"/>
              </a:xfrm>
              <a:custGeom>
                <a:avLst/>
                <a:gdLst/>
                <a:ahLst/>
                <a:cxnLst/>
                <a:rect l="l" t="t" r="r" b="b"/>
                <a:pathLst>
                  <a:path w="5793" h="6877" extrusionOk="0">
                    <a:moveTo>
                      <a:pt x="2882" y="0"/>
                    </a:moveTo>
                    <a:lnTo>
                      <a:pt x="1855" y="2283"/>
                    </a:lnTo>
                    <a:lnTo>
                      <a:pt x="0" y="3424"/>
                    </a:lnTo>
                    <a:lnTo>
                      <a:pt x="1855" y="4594"/>
                    </a:lnTo>
                    <a:lnTo>
                      <a:pt x="2882" y="6876"/>
                    </a:lnTo>
                    <a:lnTo>
                      <a:pt x="3938" y="4594"/>
                    </a:lnTo>
                    <a:lnTo>
                      <a:pt x="5792" y="3424"/>
                    </a:lnTo>
                    <a:lnTo>
                      <a:pt x="3938" y="2283"/>
                    </a:lnTo>
                    <a:lnTo>
                      <a:pt x="28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8"/>
              <p:cNvSpPr/>
              <p:nvPr/>
            </p:nvSpPr>
            <p:spPr>
              <a:xfrm>
                <a:off x="3135702" y="1656436"/>
                <a:ext cx="178090" cy="212127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8532" extrusionOk="0">
                    <a:moveTo>
                      <a:pt x="3596" y="1"/>
                    </a:moveTo>
                    <a:lnTo>
                      <a:pt x="2312" y="2854"/>
                    </a:lnTo>
                    <a:lnTo>
                      <a:pt x="1" y="4252"/>
                    </a:lnTo>
                    <a:lnTo>
                      <a:pt x="2312" y="5679"/>
                    </a:lnTo>
                    <a:lnTo>
                      <a:pt x="3596" y="8532"/>
                    </a:lnTo>
                    <a:lnTo>
                      <a:pt x="4851" y="5679"/>
                    </a:lnTo>
                    <a:lnTo>
                      <a:pt x="7162" y="4252"/>
                    </a:lnTo>
                    <a:lnTo>
                      <a:pt x="4851" y="2854"/>
                    </a:lnTo>
                    <a:lnTo>
                      <a:pt x="35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8"/>
              <p:cNvSpPr/>
              <p:nvPr/>
            </p:nvSpPr>
            <p:spPr>
              <a:xfrm>
                <a:off x="996678" y="3526548"/>
                <a:ext cx="80903" cy="9649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3881" extrusionOk="0">
                    <a:moveTo>
                      <a:pt x="1656" y="0"/>
                    </a:moveTo>
                    <a:lnTo>
                      <a:pt x="1028" y="1313"/>
                    </a:lnTo>
                    <a:lnTo>
                      <a:pt x="1" y="1940"/>
                    </a:lnTo>
                    <a:lnTo>
                      <a:pt x="1028" y="2597"/>
                    </a:lnTo>
                    <a:lnTo>
                      <a:pt x="1656" y="3881"/>
                    </a:lnTo>
                    <a:lnTo>
                      <a:pt x="2226" y="2597"/>
                    </a:lnTo>
                    <a:lnTo>
                      <a:pt x="3253" y="1940"/>
                    </a:lnTo>
                    <a:lnTo>
                      <a:pt x="2226" y="1313"/>
                    </a:lnTo>
                    <a:lnTo>
                      <a:pt x="165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8"/>
              <p:cNvSpPr/>
              <p:nvPr/>
            </p:nvSpPr>
            <p:spPr>
              <a:xfrm>
                <a:off x="853397" y="3872009"/>
                <a:ext cx="144028" cy="170979"/>
              </a:xfrm>
              <a:custGeom>
                <a:avLst/>
                <a:gdLst/>
                <a:ahLst/>
                <a:cxnLst/>
                <a:rect l="l" t="t" r="r" b="b"/>
                <a:pathLst>
                  <a:path w="5793" h="6877" extrusionOk="0">
                    <a:moveTo>
                      <a:pt x="2911" y="0"/>
                    </a:moveTo>
                    <a:lnTo>
                      <a:pt x="1883" y="2283"/>
                    </a:lnTo>
                    <a:lnTo>
                      <a:pt x="0" y="3424"/>
                    </a:lnTo>
                    <a:lnTo>
                      <a:pt x="1883" y="4566"/>
                    </a:lnTo>
                    <a:lnTo>
                      <a:pt x="2911" y="6877"/>
                    </a:lnTo>
                    <a:lnTo>
                      <a:pt x="3938" y="4566"/>
                    </a:lnTo>
                    <a:lnTo>
                      <a:pt x="5792" y="3424"/>
                    </a:lnTo>
                    <a:lnTo>
                      <a:pt x="3938" y="2283"/>
                    </a:lnTo>
                    <a:lnTo>
                      <a:pt x="291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8"/>
              <p:cNvSpPr/>
              <p:nvPr/>
            </p:nvSpPr>
            <p:spPr>
              <a:xfrm>
                <a:off x="2861443" y="2182540"/>
                <a:ext cx="178090" cy="212127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8532" extrusionOk="0">
                    <a:moveTo>
                      <a:pt x="3567" y="0"/>
                    </a:moveTo>
                    <a:lnTo>
                      <a:pt x="2312" y="2853"/>
                    </a:lnTo>
                    <a:lnTo>
                      <a:pt x="1" y="4251"/>
                    </a:lnTo>
                    <a:lnTo>
                      <a:pt x="2312" y="5678"/>
                    </a:lnTo>
                    <a:lnTo>
                      <a:pt x="3567" y="8531"/>
                    </a:lnTo>
                    <a:lnTo>
                      <a:pt x="4851" y="5678"/>
                    </a:lnTo>
                    <a:lnTo>
                      <a:pt x="7163" y="4251"/>
                    </a:lnTo>
                    <a:lnTo>
                      <a:pt x="4851" y="2853"/>
                    </a:lnTo>
                    <a:lnTo>
                      <a:pt x="35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8"/>
              <p:cNvSpPr/>
              <p:nvPr/>
            </p:nvSpPr>
            <p:spPr>
              <a:xfrm>
                <a:off x="1543187" y="1361925"/>
                <a:ext cx="81599" cy="96516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3882" extrusionOk="0">
                    <a:moveTo>
                      <a:pt x="1655" y="1"/>
                    </a:moveTo>
                    <a:lnTo>
                      <a:pt x="1028" y="1285"/>
                    </a:lnTo>
                    <a:lnTo>
                      <a:pt x="0" y="1912"/>
                    </a:lnTo>
                    <a:lnTo>
                      <a:pt x="1028" y="2569"/>
                    </a:lnTo>
                    <a:lnTo>
                      <a:pt x="1655" y="3881"/>
                    </a:lnTo>
                    <a:lnTo>
                      <a:pt x="2226" y="2569"/>
                    </a:lnTo>
                    <a:lnTo>
                      <a:pt x="3282" y="1912"/>
                    </a:lnTo>
                    <a:lnTo>
                      <a:pt x="2226" y="1285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0" name="Google Shape;440;p38"/>
              <p:cNvGrpSpPr/>
              <p:nvPr/>
            </p:nvGrpSpPr>
            <p:grpSpPr>
              <a:xfrm>
                <a:off x="1582588" y="1190300"/>
                <a:ext cx="1770064" cy="3097302"/>
                <a:chOff x="1136325" y="1190300"/>
                <a:chExt cx="1770064" cy="3097302"/>
              </a:xfrm>
            </p:grpSpPr>
            <p:sp>
              <p:nvSpPr>
                <p:cNvPr id="441" name="Google Shape;441;p38"/>
                <p:cNvSpPr/>
                <p:nvPr/>
              </p:nvSpPr>
              <p:spPr>
                <a:xfrm flipH="1">
                  <a:off x="1706583" y="3984913"/>
                  <a:ext cx="196527" cy="1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28" extrusionOk="0">
                      <a:moveTo>
                        <a:pt x="1392" y="1"/>
                      </a:moveTo>
                      <a:cubicBezTo>
                        <a:pt x="1299" y="1"/>
                        <a:pt x="1205" y="3"/>
                        <a:pt x="1109" y="7"/>
                      </a:cubicBezTo>
                      <a:cubicBezTo>
                        <a:pt x="926" y="7"/>
                        <a:pt x="743" y="25"/>
                        <a:pt x="559" y="33"/>
                      </a:cubicBezTo>
                      <a:cubicBezTo>
                        <a:pt x="367" y="42"/>
                        <a:pt x="184" y="51"/>
                        <a:pt x="0" y="86"/>
                      </a:cubicBezTo>
                      <a:cubicBezTo>
                        <a:pt x="184" y="112"/>
                        <a:pt x="367" y="121"/>
                        <a:pt x="559" y="121"/>
                      </a:cubicBezTo>
                      <a:cubicBezTo>
                        <a:pt x="651" y="125"/>
                        <a:pt x="743" y="127"/>
                        <a:pt x="834" y="127"/>
                      </a:cubicBezTo>
                      <a:cubicBezTo>
                        <a:pt x="926" y="127"/>
                        <a:pt x="1018" y="125"/>
                        <a:pt x="1109" y="121"/>
                      </a:cubicBezTo>
                      <a:cubicBezTo>
                        <a:pt x="1301" y="121"/>
                        <a:pt x="1485" y="112"/>
                        <a:pt x="1668" y="95"/>
                      </a:cubicBezTo>
                      <a:cubicBezTo>
                        <a:pt x="1851" y="86"/>
                        <a:pt x="2044" y="77"/>
                        <a:pt x="2227" y="42"/>
                      </a:cubicBezTo>
                      <a:cubicBezTo>
                        <a:pt x="2044" y="25"/>
                        <a:pt x="1851" y="7"/>
                        <a:pt x="1668" y="7"/>
                      </a:cubicBezTo>
                      <a:cubicBezTo>
                        <a:pt x="1576" y="3"/>
                        <a:pt x="1485" y="1"/>
                        <a:pt x="1392" y="1"/>
                      </a:cubicBezTo>
                      <a:close/>
                    </a:path>
                  </a:pathLst>
                </a:custGeom>
                <a:solidFill>
                  <a:srgbClr val="7197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38"/>
                <p:cNvSpPr/>
                <p:nvPr/>
              </p:nvSpPr>
              <p:spPr>
                <a:xfrm flipH="1">
                  <a:off x="2076425" y="1646185"/>
                  <a:ext cx="283627" cy="919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4" h="10417" extrusionOk="0">
                      <a:moveTo>
                        <a:pt x="3214" y="0"/>
                      </a:moveTo>
                      <a:lnTo>
                        <a:pt x="2952" y="87"/>
                      </a:lnTo>
                      <a:cubicBezTo>
                        <a:pt x="2384" y="288"/>
                        <a:pt x="1939" y="751"/>
                        <a:pt x="1764" y="1336"/>
                      </a:cubicBezTo>
                      <a:lnTo>
                        <a:pt x="201" y="6601"/>
                      </a:lnTo>
                      <a:cubicBezTo>
                        <a:pt x="1" y="7256"/>
                        <a:pt x="105" y="7955"/>
                        <a:pt x="463" y="8540"/>
                      </a:cubicBezTo>
                      <a:lnTo>
                        <a:pt x="1642" y="10417"/>
                      </a:lnTo>
                      <a:lnTo>
                        <a:pt x="2821" y="6496"/>
                      </a:lnTo>
                      <a:lnTo>
                        <a:pt x="3214" y="0"/>
                      </a:lnTo>
                      <a:close/>
                    </a:path>
                  </a:pathLst>
                </a:custGeom>
                <a:solidFill>
                  <a:srgbClr val="324B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38"/>
                <p:cNvSpPr/>
                <p:nvPr/>
              </p:nvSpPr>
              <p:spPr>
                <a:xfrm flipH="1">
                  <a:off x="2157349" y="1946667"/>
                  <a:ext cx="85600" cy="57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488" extrusionOk="0">
                      <a:moveTo>
                        <a:pt x="848" y="0"/>
                      </a:moveTo>
                      <a:lnTo>
                        <a:pt x="1" y="6488"/>
                      </a:lnTo>
                      <a:lnTo>
                        <a:pt x="970" y="2882"/>
                      </a:lnTo>
                      <a:lnTo>
                        <a:pt x="8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38"/>
                <p:cNvSpPr/>
                <p:nvPr/>
              </p:nvSpPr>
              <p:spPr>
                <a:xfrm flipH="1">
                  <a:off x="2421557" y="4013241"/>
                  <a:ext cx="484832" cy="26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3048" extrusionOk="0">
                      <a:moveTo>
                        <a:pt x="3520" y="1"/>
                      </a:moveTo>
                      <a:lnTo>
                        <a:pt x="3520" y="9"/>
                      </a:lnTo>
                      <a:lnTo>
                        <a:pt x="3336" y="507"/>
                      </a:lnTo>
                      <a:cubicBezTo>
                        <a:pt x="3205" y="856"/>
                        <a:pt x="2917" y="1127"/>
                        <a:pt x="2559" y="1249"/>
                      </a:cubicBezTo>
                      <a:lnTo>
                        <a:pt x="1346" y="1642"/>
                      </a:lnTo>
                      <a:cubicBezTo>
                        <a:pt x="944" y="1773"/>
                        <a:pt x="595" y="2044"/>
                        <a:pt x="376" y="2419"/>
                      </a:cubicBezTo>
                      <a:lnTo>
                        <a:pt x="1" y="3048"/>
                      </a:lnTo>
                      <a:lnTo>
                        <a:pt x="5222" y="3048"/>
                      </a:lnTo>
                      <a:cubicBezTo>
                        <a:pt x="5388" y="3048"/>
                        <a:pt x="5493" y="2899"/>
                        <a:pt x="5441" y="2742"/>
                      </a:cubicBezTo>
                      <a:lnTo>
                        <a:pt x="5065" y="1598"/>
                      </a:lnTo>
                      <a:cubicBezTo>
                        <a:pt x="4995" y="1380"/>
                        <a:pt x="4995" y="1136"/>
                        <a:pt x="5056" y="917"/>
                      </a:cubicBezTo>
                      <a:lnTo>
                        <a:pt x="5327" y="1"/>
                      </a:lnTo>
                      <a:close/>
                    </a:path>
                  </a:pathLst>
                </a:custGeom>
                <a:solidFill>
                  <a:srgbClr val="CF7F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38"/>
                <p:cNvSpPr/>
                <p:nvPr/>
              </p:nvSpPr>
              <p:spPr>
                <a:xfrm flipH="1">
                  <a:off x="2422352" y="4112607"/>
                  <a:ext cx="483243" cy="168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6" h="1914" extrusionOk="0">
                      <a:moveTo>
                        <a:pt x="2803" y="1"/>
                      </a:moveTo>
                      <a:cubicBezTo>
                        <a:pt x="2725" y="45"/>
                        <a:pt x="2638" y="79"/>
                        <a:pt x="2550" y="114"/>
                      </a:cubicBezTo>
                      <a:lnTo>
                        <a:pt x="1337" y="507"/>
                      </a:lnTo>
                      <a:cubicBezTo>
                        <a:pt x="926" y="638"/>
                        <a:pt x="586" y="909"/>
                        <a:pt x="367" y="1284"/>
                      </a:cubicBezTo>
                      <a:lnTo>
                        <a:pt x="1" y="1913"/>
                      </a:lnTo>
                      <a:lnTo>
                        <a:pt x="5205" y="1913"/>
                      </a:lnTo>
                      <a:cubicBezTo>
                        <a:pt x="5353" y="1913"/>
                        <a:pt x="5475" y="1765"/>
                        <a:pt x="5423" y="1608"/>
                      </a:cubicBezTo>
                      <a:lnTo>
                        <a:pt x="5047" y="464"/>
                      </a:lnTo>
                      <a:lnTo>
                        <a:pt x="5047" y="455"/>
                      </a:lnTo>
                      <a:lnTo>
                        <a:pt x="3825" y="682"/>
                      </a:lnTo>
                      <a:cubicBezTo>
                        <a:pt x="3770" y="694"/>
                        <a:pt x="3714" y="700"/>
                        <a:pt x="3660" y="700"/>
                      </a:cubicBezTo>
                      <a:cubicBezTo>
                        <a:pt x="3350" y="700"/>
                        <a:pt x="3059" y="518"/>
                        <a:pt x="2926" y="237"/>
                      </a:cubicBezTo>
                      <a:lnTo>
                        <a:pt x="280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38"/>
                <p:cNvSpPr/>
                <p:nvPr/>
              </p:nvSpPr>
              <p:spPr>
                <a:xfrm flipH="1">
                  <a:off x="1671107" y="4014035"/>
                  <a:ext cx="230502" cy="273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2" h="3100" extrusionOk="0">
                      <a:moveTo>
                        <a:pt x="481" y="0"/>
                      </a:moveTo>
                      <a:lnTo>
                        <a:pt x="481" y="1118"/>
                      </a:lnTo>
                      <a:lnTo>
                        <a:pt x="1" y="3100"/>
                      </a:lnTo>
                      <a:lnTo>
                        <a:pt x="2612" y="3100"/>
                      </a:lnTo>
                      <a:lnTo>
                        <a:pt x="2210" y="1118"/>
                      </a:lnTo>
                      <a:lnTo>
                        <a:pt x="2271" y="0"/>
                      </a:lnTo>
                      <a:close/>
                    </a:path>
                  </a:pathLst>
                </a:custGeom>
                <a:solidFill>
                  <a:srgbClr val="CF7F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38"/>
                <p:cNvSpPr/>
                <p:nvPr/>
              </p:nvSpPr>
              <p:spPr>
                <a:xfrm flipH="1">
                  <a:off x="1671107" y="4112607"/>
                  <a:ext cx="230502" cy="174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2" h="1983" extrusionOk="0">
                      <a:moveTo>
                        <a:pt x="1328" y="1"/>
                      </a:moveTo>
                      <a:cubicBezTo>
                        <a:pt x="830" y="1"/>
                        <a:pt x="394" y="341"/>
                        <a:pt x="289" y="830"/>
                      </a:cubicBezTo>
                      <a:lnTo>
                        <a:pt x="1" y="1983"/>
                      </a:lnTo>
                      <a:lnTo>
                        <a:pt x="2612" y="1983"/>
                      </a:lnTo>
                      <a:lnTo>
                        <a:pt x="2385" y="865"/>
                      </a:lnTo>
                      <a:cubicBezTo>
                        <a:pt x="2271" y="368"/>
                        <a:pt x="1834" y="1"/>
                        <a:pt x="13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38"/>
                <p:cNvSpPr/>
                <p:nvPr/>
              </p:nvSpPr>
              <p:spPr>
                <a:xfrm flipH="1">
                  <a:off x="1524792" y="2293581"/>
                  <a:ext cx="1110418" cy="179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3" h="20364" extrusionOk="0">
                      <a:moveTo>
                        <a:pt x="7711" y="1"/>
                      </a:moveTo>
                      <a:lnTo>
                        <a:pt x="5013" y="2341"/>
                      </a:lnTo>
                      <a:lnTo>
                        <a:pt x="1" y="20363"/>
                      </a:lnTo>
                      <a:lnTo>
                        <a:pt x="2498" y="20363"/>
                      </a:lnTo>
                      <a:lnTo>
                        <a:pt x="8453" y="5938"/>
                      </a:lnTo>
                      <a:lnTo>
                        <a:pt x="8453" y="20363"/>
                      </a:lnTo>
                      <a:lnTo>
                        <a:pt x="11125" y="20363"/>
                      </a:lnTo>
                      <a:lnTo>
                        <a:pt x="12583" y="2341"/>
                      </a:lnTo>
                      <a:lnTo>
                        <a:pt x="7711" y="1"/>
                      </a:lnTo>
                      <a:close/>
                    </a:path>
                  </a:pathLst>
                </a:custGeom>
                <a:solidFill>
                  <a:srgbClr val="324B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49" name="Google Shape;449;p38"/>
                <p:cNvSpPr/>
                <p:nvPr/>
              </p:nvSpPr>
              <p:spPr>
                <a:xfrm flipH="1">
                  <a:off x="1531674" y="2257915"/>
                  <a:ext cx="718952" cy="390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7" h="4420" extrusionOk="0">
                      <a:moveTo>
                        <a:pt x="3275" y="1"/>
                      </a:moveTo>
                      <a:lnTo>
                        <a:pt x="577" y="2341"/>
                      </a:lnTo>
                      <a:lnTo>
                        <a:pt x="0" y="4419"/>
                      </a:lnTo>
                      <a:lnTo>
                        <a:pt x="8077" y="3249"/>
                      </a:lnTo>
                      <a:lnTo>
                        <a:pt x="8147" y="2341"/>
                      </a:lnTo>
                      <a:lnTo>
                        <a:pt x="327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38"/>
                <p:cNvSpPr/>
                <p:nvPr/>
              </p:nvSpPr>
              <p:spPr>
                <a:xfrm flipH="1">
                  <a:off x="1896138" y="2267975"/>
                  <a:ext cx="16238" cy="514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5825" fill="none" extrusionOk="0">
                      <a:moveTo>
                        <a:pt x="184" y="5824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100" cap="flat" cmpd="sng">
                  <a:solidFill>
                    <a:schemeClr val="dk1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8"/>
                <p:cNvSpPr/>
                <p:nvPr/>
              </p:nvSpPr>
              <p:spPr>
                <a:xfrm flipH="1">
                  <a:off x="1899932" y="2318806"/>
                  <a:ext cx="87189" cy="302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3433" fill="none" extrusionOk="0">
                      <a:moveTo>
                        <a:pt x="1" y="1"/>
                      </a:moveTo>
                      <a:lnTo>
                        <a:pt x="123" y="2140"/>
                      </a:lnTo>
                      <a:cubicBezTo>
                        <a:pt x="140" y="2559"/>
                        <a:pt x="350" y="2943"/>
                        <a:pt x="690" y="3205"/>
                      </a:cubicBezTo>
                      <a:lnTo>
                        <a:pt x="987" y="3432"/>
                      </a:lnTo>
                    </a:path>
                  </a:pathLst>
                </a:custGeom>
                <a:solidFill>
                  <a:schemeClr val="dk1"/>
                </a:solidFill>
                <a:ln w="1100" cap="flat" cmpd="sng">
                  <a:solidFill>
                    <a:schemeClr val="dk1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8"/>
                <p:cNvSpPr/>
                <p:nvPr/>
              </p:nvSpPr>
              <p:spPr>
                <a:xfrm flipH="1">
                  <a:off x="1779739" y="2630936"/>
                  <a:ext cx="279039" cy="40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55" fill="none" extrusionOk="0">
                      <a:moveTo>
                        <a:pt x="3161" y="0"/>
                      </a:moveTo>
                      <a:lnTo>
                        <a:pt x="1" y="454"/>
                      </a:lnTo>
                    </a:path>
                  </a:pathLst>
                </a:custGeom>
                <a:noFill/>
                <a:ln w="1100" cap="flat" cmpd="sng">
                  <a:solidFill>
                    <a:schemeClr val="dk1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8"/>
                <p:cNvSpPr/>
                <p:nvPr/>
              </p:nvSpPr>
              <p:spPr>
                <a:xfrm flipH="1">
                  <a:off x="1671107" y="3988620"/>
                  <a:ext cx="201204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0" h="1" fill="none" extrusionOk="0">
                      <a:moveTo>
                        <a:pt x="228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100" cap="flat" cmpd="sng">
                  <a:solidFill>
                    <a:srgbClr val="000000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8"/>
                <p:cNvSpPr/>
                <p:nvPr/>
              </p:nvSpPr>
              <p:spPr>
                <a:xfrm flipH="1">
                  <a:off x="2413087" y="3988620"/>
                  <a:ext cx="201204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0" h="1" fill="none" extrusionOk="0">
                      <a:moveTo>
                        <a:pt x="2279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100" cap="flat" cmpd="sng">
                  <a:solidFill>
                    <a:srgbClr val="000000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8"/>
                <p:cNvSpPr/>
                <p:nvPr/>
              </p:nvSpPr>
              <p:spPr>
                <a:xfrm flipH="1">
                  <a:off x="1963114" y="2656351"/>
                  <a:ext cx="506364" cy="1332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8" h="15098" fill="none" extrusionOk="0">
                      <a:moveTo>
                        <a:pt x="5737" y="0"/>
                      </a:moveTo>
                      <a:lnTo>
                        <a:pt x="1" y="15097"/>
                      </a:lnTo>
                    </a:path>
                  </a:pathLst>
                </a:custGeom>
                <a:noFill/>
                <a:ln w="1100" cap="flat" cmpd="sng">
                  <a:solidFill>
                    <a:schemeClr val="dk1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8"/>
                <p:cNvSpPr/>
                <p:nvPr/>
              </p:nvSpPr>
              <p:spPr>
                <a:xfrm flipH="1">
                  <a:off x="1621778" y="2469885"/>
                  <a:ext cx="106426" cy="1518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" h="17211" fill="none" extrusionOk="0">
                      <a:moveTo>
                        <a:pt x="1205" y="0"/>
                      </a:moveTo>
                      <a:lnTo>
                        <a:pt x="0" y="17210"/>
                      </a:lnTo>
                    </a:path>
                  </a:pathLst>
                </a:custGeom>
                <a:noFill/>
                <a:ln w="1100" cap="flat" cmpd="sng">
                  <a:solidFill>
                    <a:schemeClr val="dk1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8"/>
                <p:cNvSpPr/>
                <p:nvPr/>
              </p:nvSpPr>
              <p:spPr>
                <a:xfrm flipH="1">
                  <a:off x="1136325" y="1592972"/>
                  <a:ext cx="1123567" cy="989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2" h="11212" extrusionOk="0">
                      <a:moveTo>
                        <a:pt x="3878" y="1"/>
                      </a:moveTo>
                      <a:lnTo>
                        <a:pt x="1878" y="682"/>
                      </a:lnTo>
                      <a:cubicBezTo>
                        <a:pt x="1310" y="874"/>
                        <a:pt x="944" y="1424"/>
                        <a:pt x="961" y="2026"/>
                      </a:cubicBezTo>
                      <a:lnTo>
                        <a:pt x="1179" y="6890"/>
                      </a:lnTo>
                      <a:lnTo>
                        <a:pt x="1" y="11212"/>
                      </a:lnTo>
                      <a:lnTo>
                        <a:pt x="1529" y="11090"/>
                      </a:lnTo>
                      <a:cubicBezTo>
                        <a:pt x="2358" y="11029"/>
                        <a:pt x="3039" y="10409"/>
                        <a:pt x="3188" y="9588"/>
                      </a:cubicBezTo>
                      <a:lnTo>
                        <a:pt x="3423" y="8287"/>
                      </a:lnTo>
                      <a:lnTo>
                        <a:pt x="4017" y="9658"/>
                      </a:lnTo>
                      <a:cubicBezTo>
                        <a:pt x="4316" y="10319"/>
                        <a:pt x="4957" y="10749"/>
                        <a:pt x="5672" y="10749"/>
                      </a:cubicBezTo>
                      <a:cubicBezTo>
                        <a:pt x="5731" y="10749"/>
                        <a:pt x="5791" y="10746"/>
                        <a:pt x="5851" y="10740"/>
                      </a:cubicBezTo>
                      <a:lnTo>
                        <a:pt x="8689" y="10522"/>
                      </a:lnTo>
                      <a:lnTo>
                        <a:pt x="7423" y="5606"/>
                      </a:lnTo>
                      <a:lnTo>
                        <a:pt x="9413" y="7754"/>
                      </a:lnTo>
                      <a:lnTo>
                        <a:pt x="10941" y="8688"/>
                      </a:lnTo>
                      <a:cubicBezTo>
                        <a:pt x="11093" y="8779"/>
                        <a:pt x="11260" y="8823"/>
                        <a:pt x="11424" y="8823"/>
                      </a:cubicBezTo>
                      <a:cubicBezTo>
                        <a:pt x="11735" y="8823"/>
                        <a:pt x="12036" y="8668"/>
                        <a:pt x="12207" y="8383"/>
                      </a:cubicBezTo>
                      <a:cubicBezTo>
                        <a:pt x="12731" y="7527"/>
                        <a:pt x="12714" y="6444"/>
                        <a:pt x="12164" y="5606"/>
                      </a:cubicBezTo>
                      <a:lnTo>
                        <a:pt x="9894" y="2140"/>
                      </a:lnTo>
                      <a:cubicBezTo>
                        <a:pt x="9352" y="1328"/>
                        <a:pt x="8523" y="734"/>
                        <a:pt x="7580" y="481"/>
                      </a:cubicBezTo>
                      <a:lnTo>
                        <a:pt x="5711" y="1"/>
                      </a:lnTo>
                      <a:close/>
                    </a:path>
                  </a:pathLst>
                </a:custGeom>
                <a:solidFill>
                  <a:srgbClr val="324B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8"/>
                <p:cNvSpPr/>
                <p:nvPr/>
              </p:nvSpPr>
              <p:spPr>
                <a:xfrm flipH="1">
                  <a:off x="2183470" y="2208673"/>
                  <a:ext cx="101838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" fill="none" extrusionOk="0">
                      <a:moveTo>
                        <a:pt x="1153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100" cap="flat" cmpd="sng">
                  <a:solidFill>
                    <a:schemeClr val="dk1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8"/>
                <p:cNvSpPr/>
                <p:nvPr/>
              </p:nvSpPr>
              <p:spPr>
                <a:xfrm flipH="1">
                  <a:off x="2199707" y="2224822"/>
                  <a:ext cx="85600" cy="33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376" fill="none" extrusionOk="0">
                      <a:moveTo>
                        <a:pt x="970" y="0"/>
                      </a:moveTo>
                      <a:lnTo>
                        <a:pt x="1" y="376"/>
                      </a:lnTo>
                    </a:path>
                  </a:pathLst>
                </a:custGeom>
                <a:noFill/>
                <a:ln w="1100" cap="flat" cmpd="sng">
                  <a:solidFill>
                    <a:schemeClr val="dk1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8"/>
                <p:cNvSpPr/>
                <p:nvPr/>
              </p:nvSpPr>
              <p:spPr>
                <a:xfrm flipH="1">
                  <a:off x="2160036" y="1790205"/>
                  <a:ext cx="77128" cy="695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7877" fill="none" extrusionOk="0">
                      <a:moveTo>
                        <a:pt x="664" y="1"/>
                      </a:moveTo>
                      <a:lnTo>
                        <a:pt x="874" y="4655"/>
                      </a:lnTo>
                      <a:lnTo>
                        <a:pt x="1" y="7877"/>
                      </a:lnTo>
                    </a:path>
                  </a:pathLst>
                </a:custGeom>
                <a:noFill/>
                <a:ln w="1100" cap="flat" cmpd="sng">
                  <a:solidFill>
                    <a:srgbClr val="000000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8"/>
                <p:cNvSpPr/>
                <p:nvPr/>
              </p:nvSpPr>
              <p:spPr>
                <a:xfrm flipH="1">
                  <a:off x="1934614" y="2163137"/>
                  <a:ext cx="34770" cy="161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1826" fill="none" extrusionOk="0">
                      <a:moveTo>
                        <a:pt x="393" y="1"/>
                      </a:moveTo>
                      <a:lnTo>
                        <a:pt x="27" y="1232"/>
                      </a:lnTo>
                      <a:cubicBezTo>
                        <a:pt x="0" y="1372"/>
                        <a:pt x="0" y="1503"/>
                        <a:pt x="44" y="1625"/>
                      </a:cubicBezTo>
                      <a:lnTo>
                        <a:pt x="114" y="1826"/>
                      </a:lnTo>
                    </a:path>
                  </a:pathLst>
                </a:custGeom>
                <a:noFill/>
                <a:ln w="1100" cap="flat" cmpd="sng">
                  <a:solidFill>
                    <a:srgbClr val="1B2536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8"/>
                <p:cNvSpPr/>
                <p:nvPr/>
              </p:nvSpPr>
              <p:spPr>
                <a:xfrm flipH="1">
                  <a:off x="1903816" y="2263386"/>
                  <a:ext cx="30887" cy="30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50" fill="none" extrusionOk="0">
                      <a:moveTo>
                        <a:pt x="0" y="175"/>
                      </a:moveTo>
                      <a:cubicBezTo>
                        <a:pt x="0" y="279"/>
                        <a:pt x="70" y="349"/>
                        <a:pt x="175" y="349"/>
                      </a:cubicBezTo>
                      <a:cubicBezTo>
                        <a:pt x="271" y="349"/>
                        <a:pt x="350" y="271"/>
                        <a:pt x="350" y="175"/>
                      </a:cubicBezTo>
                      <a:cubicBezTo>
                        <a:pt x="350" y="79"/>
                        <a:pt x="271" y="0"/>
                        <a:pt x="175" y="0"/>
                      </a:cubicBezTo>
                      <a:cubicBezTo>
                        <a:pt x="88" y="0"/>
                        <a:pt x="0" y="87"/>
                        <a:pt x="0" y="175"/>
                      </a:cubicBezTo>
                      <a:close/>
                    </a:path>
                  </a:pathLst>
                </a:custGeom>
                <a:noFill/>
                <a:ln w="1100" cap="flat" cmpd="sng">
                  <a:solidFill>
                    <a:schemeClr val="dk1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8"/>
                <p:cNvSpPr/>
                <p:nvPr/>
              </p:nvSpPr>
              <p:spPr>
                <a:xfrm flipH="1">
                  <a:off x="1498497" y="1749435"/>
                  <a:ext cx="80217" cy="233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" h="2646" fill="none" extrusionOk="0">
                      <a:moveTo>
                        <a:pt x="908" y="0"/>
                      </a:moveTo>
                      <a:lnTo>
                        <a:pt x="0" y="2646"/>
                      </a:lnTo>
                    </a:path>
                  </a:pathLst>
                </a:custGeom>
                <a:noFill/>
                <a:ln w="1100" cap="flat" cmpd="sng">
                  <a:solidFill>
                    <a:schemeClr val="dk1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8"/>
                <p:cNvSpPr/>
                <p:nvPr/>
              </p:nvSpPr>
              <p:spPr>
                <a:xfrm flipH="1">
                  <a:off x="1349799" y="1856478"/>
                  <a:ext cx="450062" cy="520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0" h="5895" extrusionOk="0">
                      <a:moveTo>
                        <a:pt x="1328" y="1"/>
                      </a:moveTo>
                      <a:lnTo>
                        <a:pt x="0" y="4864"/>
                      </a:lnTo>
                      <a:lnTo>
                        <a:pt x="3772" y="5895"/>
                      </a:lnTo>
                      <a:lnTo>
                        <a:pt x="5100" y="1022"/>
                      </a:lnTo>
                      <a:lnTo>
                        <a:pt x="132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8"/>
                <p:cNvSpPr/>
                <p:nvPr/>
              </p:nvSpPr>
              <p:spPr>
                <a:xfrm flipH="1">
                  <a:off x="1401424" y="2027590"/>
                  <a:ext cx="352196" cy="347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1" h="3939" extrusionOk="0">
                      <a:moveTo>
                        <a:pt x="262" y="0"/>
                      </a:moveTo>
                      <a:lnTo>
                        <a:pt x="0" y="969"/>
                      </a:lnTo>
                      <a:lnTo>
                        <a:pt x="3248" y="3938"/>
                      </a:lnTo>
                      <a:lnTo>
                        <a:pt x="3991" y="1388"/>
                      </a:lnTo>
                      <a:lnTo>
                        <a:pt x="26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8"/>
                <p:cNvSpPr/>
                <p:nvPr/>
              </p:nvSpPr>
              <p:spPr>
                <a:xfrm flipH="1">
                  <a:off x="1560181" y="2010382"/>
                  <a:ext cx="202705" cy="16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1863" extrusionOk="0">
                      <a:moveTo>
                        <a:pt x="1071" y="1"/>
                      </a:moveTo>
                      <a:cubicBezTo>
                        <a:pt x="1002" y="1"/>
                        <a:pt x="936" y="50"/>
                        <a:pt x="909" y="125"/>
                      </a:cubicBezTo>
                      <a:lnTo>
                        <a:pt x="891" y="195"/>
                      </a:lnTo>
                      <a:lnTo>
                        <a:pt x="367" y="38"/>
                      </a:lnTo>
                      <a:cubicBezTo>
                        <a:pt x="351" y="34"/>
                        <a:pt x="336" y="33"/>
                        <a:pt x="320" y="33"/>
                      </a:cubicBezTo>
                      <a:cubicBezTo>
                        <a:pt x="226" y="33"/>
                        <a:pt x="144" y="100"/>
                        <a:pt x="114" y="213"/>
                      </a:cubicBezTo>
                      <a:lnTo>
                        <a:pt x="27" y="562"/>
                      </a:lnTo>
                      <a:cubicBezTo>
                        <a:pt x="1" y="649"/>
                        <a:pt x="35" y="737"/>
                        <a:pt x="105" y="798"/>
                      </a:cubicBezTo>
                      <a:lnTo>
                        <a:pt x="236" y="894"/>
                      </a:lnTo>
                      <a:lnTo>
                        <a:pt x="236" y="902"/>
                      </a:lnTo>
                      <a:cubicBezTo>
                        <a:pt x="201" y="1025"/>
                        <a:pt x="245" y="1156"/>
                        <a:pt x="341" y="1208"/>
                      </a:cubicBezTo>
                      <a:lnTo>
                        <a:pt x="935" y="1583"/>
                      </a:lnTo>
                      <a:cubicBezTo>
                        <a:pt x="1040" y="1645"/>
                        <a:pt x="1162" y="1697"/>
                        <a:pt x="1284" y="1723"/>
                      </a:cubicBezTo>
                      <a:lnTo>
                        <a:pt x="1939" y="1863"/>
                      </a:lnTo>
                      <a:lnTo>
                        <a:pt x="2297" y="719"/>
                      </a:lnTo>
                      <a:lnTo>
                        <a:pt x="1546" y="160"/>
                      </a:lnTo>
                      <a:lnTo>
                        <a:pt x="1127" y="12"/>
                      </a:lnTo>
                      <a:cubicBezTo>
                        <a:pt x="1108" y="4"/>
                        <a:pt x="1090" y="1"/>
                        <a:pt x="1071" y="1"/>
                      </a:cubicBezTo>
                      <a:close/>
                    </a:path>
                  </a:pathLst>
                </a:custGeom>
                <a:solidFill>
                  <a:srgbClr val="CF7F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38"/>
                <p:cNvSpPr/>
                <p:nvPr/>
              </p:nvSpPr>
              <p:spPr>
                <a:xfrm flipH="1">
                  <a:off x="1662636" y="2030678"/>
                  <a:ext cx="90983" cy="36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411" fill="none" extrusionOk="0">
                      <a:moveTo>
                        <a:pt x="1031" y="41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dk1"/>
                </a:solidFill>
                <a:ln w="1300" cap="flat" cmpd="sng">
                  <a:solidFill>
                    <a:srgbClr val="422424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38"/>
                <p:cNvSpPr/>
                <p:nvPr/>
              </p:nvSpPr>
              <p:spPr>
                <a:xfrm flipH="1">
                  <a:off x="1676491" y="2053005"/>
                  <a:ext cx="83306" cy="43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490" fill="none" extrusionOk="0">
                      <a:moveTo>
                        <a:pt x="943" y="489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dk1"/>
                </a:solidFill>
                <a:ln w="1300" cap="flat" cmpd="sng">
                  <a:solidFill>
                    <a:srgbClr val="422424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38"/>
                <p:cNvSpPr/>
                <p:nvPr/>
              </p:nvSpPr>
              <p:spPr>
                <a:xfrm flipH="1">
                  <a:off x="1689552" y="2088392"/>
                  <a:ext cx="54096" cy="34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" h="386" fill="none" extrusionOk="0">
                      <a:moveTo>
                        <a:pt x="612" y="385"/>
                      </a:moveTo>
                      <a:lnTo>
                        <a:pt x="1" y="1"/>
                      </a:lnTo>
                    </a:path>
                  </a:pathLst>
                </a:custGeom>
                <a:solidFill>
                  <a:schemeClr val="dk1"/>
                </a:solidFill>
                <a:ln w="1300" cap="flat" cmpd="sng">
                  <a:solidFill>
                    <a:srgbClr val="422424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8"/>
                <p:cNvSpPr/>
                <p:nvPr/>
              </p:nvSpPr>
              <p:spPr>
                <a:xfrm flipH="1">
                  <a:off x="1637222" y="2027590"/>
                  <a:ext cx="48624" cy="19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219" fill="none" extrusionOk="0">
                      <a:moveTo>
                        <a:pt x="1" y="0"/>
                      </a:moveTo>
                      <a:lnTo>
                        <a:pt x="551" y="218"/>
                      </a:lnTo>
                    </a:path>
                  </a:pathLst>
                </a:custGeom>
                <a:solidFill>
                  <a:schemeClr val="dk1"/>
                </a:solidFill>
                <a:ln w="1300" cap="flat" cmpd="sng">
                  <a:solidFill>
                    <a:srgbClr val="422424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8"/>
                <p:cNvSpPr/>
                <p:nvPr/>
              </p:nvSpPr>
              <p:spPr>
                <a:xfrm flipH="1">
                  <a:off x="1531678" y="2061477"/>
                  <a:ext cx="87100" cy="163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" h="1852" extrusionOk="0">
                      <a:moveTo>
                        <a:pt x="542" y="0"/>
                      </a:moveTo>
                      <a:lnTo>
                        <a:pt x="0" y="1476"/>
                      </a:lnTo>
                      <a:lnTo>
                        <a:pt x="708" y="1851"/>
                      </a:lnTo>
                      <a:lnTo>
                        <a:pt x="987" y="149"/>
                      </a:lnTo>
                      <a:lnTo>
                        <a:pt x="5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8"/>
                <p:cNvSpPr/>
                <p:nvPr/>
              </p:nvSpPr>
              <p:spPr>
                <a:xfrm flipH="1">
                  <a:off x="1662634" y="1614593"/>
                  <a:ext cx="386083" cy="597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5" h="6776" fill="none" extrusionOk="0">
                      <a:moveTo>
                        <a:pt x="3501" y="0"/>
                      </a:moveTo>
                      <a:lnTo>
                        <a:pt x="4183" y="821"/>
                      </a:lnTo>
                      <a:cubicBezTo>
                        <a:pt x="4375" y="1048"/>
                        <a:pt x="4366" y="1397"/>
                        <a:pt x="4148" y="1615"/>
                      </a:cubicBezTo>
                      <a:lnTo>
                        <a:pt x="2838" y="2986"/>
                      </a:lnTo>
                      <a:lnTo>
                        <a:pt x="3309" y="3589"/>
                      </a:lnTo>
                      <a:cubicBezTo>
                        <a:pt x="3484" y="3816"/>
                        <a:pt x="3475" y="4130"/>
                        <a:pt x="3283" y="4348"/>
                      </a:cubicBezTo>
                      <a:lnTo>
                        <a:pt x="1127" y="6776"/>
                      </a:lnTo>
                      <a:lnTo>
                        <a:pt x="87" y="3990"/>
                      </a:lnTo>
                      <a:cubicBezTo>
                        <a:pt x="0" y="3755"/>
                        <a:pt x="79" y="3475"/>
                        <a:pt x="271" y="3318"/>
                      </a:cubicBezTo>
                      <a:lnTo>
                        <a:pt x="865" y="2847"/>
                      </a:lnTo>
                      <a:lnTo>
                        <a:pt x="210" y="1371"/>
                      </a:lnTo>
                      <a:cubicBezTo>
                        <a:pt x="96" y="1118"/>
                        <a:pt x="166" y="838"/>
                        <a:pt x="384" y="664"/>
                      </a:cubicBezTo>
                      <a:lnTo>
                        <a:pt x="1214" y="0"/>
                      </a:lnTo>
                    </a:path>
                  </a:pathLst>
                </a:custGeom>
                <a:noFill/>
                <a:ln w="1100" cap="flat" cmpd="sng">
                  <a:solidFill>
                    <a:schemeClr val="dk1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38"/>
                <p:cNvSpPr/>
                <p:nvPr/>
              </p:nvSpPr>
              <p:spPr>
                <a:xfrm flipH="1">
                  <a:off x="1143301" y="2074537"/>
                  <a:ext cx="443885" cy="320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" h="3633" extrusionOk="0">
                      <a:moveTo>
                        <a:pt x="629" y="1"/>
                      </a:moveTo>
                      <a:lnTo>
                        <a:pt x="0" y="1686"/>
                      </a:lnTo>
                      <a:lnTo>
                        <a:pt x="2305" y="3328"/>
                      </a:lnTo>
                      <a:cubicBezTo>
                        <a:pt x="2591" y="3534"/>
                        <a:pt x="2918" y="3632"/>
                        <a:pt x="3242" y="3632"/>
                      </a:cubicBezTo>
                      <a:cubicBezTo>
                        <a:pt x="3780" y="3632"/>
                        <a:pt x="4309" y="3361"/>
                        <a:pt x="4619" y="2865"/>
                      </a:cubicBezTo>
                      <a:cubicBezTo>
                        <a:pt x="5030" y="2175"/>
                        <a:pt x="4689" y="1284"/>
                        <a:pt x="3930" y="1040"/>
                      </a:cubicBezTo>
                      <a:lnTo>
                        <a:pt x="629" y="1"/>
                      </a:lnTo>
                      <a:close/>
                    </a:path>
                  </a:pathLst>
                </a:custGeom>
                <a:solidFill>
                  <a:srgbClr val="324B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38"/>
                <p:cNvSpPr/>
                <p:nvPr/>
              </p:nvSpPr>
              <p:spPr>
                <a:xfrm flipH="1">
                  <a:off x="1250346" y="2078420"/>
                  <a:ext cx="269861" cy="84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961" fill="none" extrusionOk="0">
                      <a:moveTo>
                        <a:pt x="3057" y="961"/>
                      </a:moveTo>
                      <a:lnTo>
                        <a:pt x="1" y="0"/>
                      </a:lnTo>
                    </a:path>
                  </a:pathLst>
                </a:custGeom>
                <a:solidFill>
                  <a:schemeClr val="dk1"/>
                </a:solidFill>
                <a:ln w="1100" cap="flat" cmpd="sng">
                  <a:solidFill>
                    <a:schemeClr val="dk1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38"/>
                <p:cNvSpPr/>
                <p:nvPr/>
              </p:nvSpPr>
              <p:spPr>
                <a:xfrm flipH="1">
                  <a:off x="1756619" y="1592178"/>
                  <a:ext cx="178083" cy="5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" h="6471" extrusionOk="0">
                      <a:moveTo>
                        <a:pt x="175" y="1"/>
                      </a:moveTo>
                      <a:lnTo>
                        <a:pt x="0" y="6471"/>
                      </a:lnTo>
                      <a:lnTo>
                        <a:pt x="201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38"/>
                <p:cNvSpPr/>
                <p:nvPr/>
              </p:nvSpPr>
              <p:spPr>
                <a:xfrm flipH="1">
                  <a:off x="1792094" y="1646185"/>
                  <a:ext cx="130253" cy="84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" h="952" extrusionOk="0">
                      <a:moveTo>
                        <a:pt x="742" y="0"/>
                      </a:moveTo>
                      <a:lnTo>
                        <a:pt x="9" y="384"/>
                      </a:lnTo>
                      <a:lnTo>
                        <a:pt x="0" y="637"/>
                      </a:lnTo>
                      <a:lnTo>
                        <a:pt x="0" y="637"/>
                      </a:lnTo>
                      <a:lnTo>
                        <a:pt x="707" y="244"/>
                      </a:lnTo>
                      <a:lnTo>
                        <a:pt x="1397" y="952"/>
                      </a:lnTo>
                      <a:lnTo>
                        <a:pt x="1476" y="690"/>
                      </a:lnTo>
                      <a:lnTo>
                        <a:pt x="74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38"/>
                <p:cNvSpPr/>
                <p:nvPr/>
              </p:nvSpPr>
              <p:spPr>
                <a:xfrm flipH="1">
                  <a:off x="1649879" y="1190300"/>
                  <a:ext cx="359962" cy="231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9" h="2626" extrusionOk="0">
                      <a:moveTo>
                        <a:pt x="1234" y="1"/>
                      </a:moveTo>
                      <a:cubicBezTo>
                        <a:pt x="1062" y="1"/>
                        <a:pt x="893" y="31"/>
                        <a:pt x="734" y="102"/>
                      </a:cubicBezTo>
                      <a:cubicBezTo>
                        <a:pt x="1" y="416"/>
                        <a:pt x="236" y="1307"/>
                        <a:pt x="734" y="1638"/>
                      </a:cubicBezTo>
                      <a:lnTo>
                        <a:pt x="3196" y="2625"/>
                      </a:lnTo>
                      <a:lnTo>
                        <a:pt x="3397" y="1769"/>
                      </a:lnTo>
                      <a:cubicBezTo>
                        <a:pt x="4079" y="1571"/>
                        <a:pt x="3603" y="647"/>
                        <a:pt x="3052" y="647"/>
                      </a:cubicBezTo>
                      <a:cubicBezTo>
                        <a:pt x="2996" y="647"/>
                        <a:pt x="2939" y="657"/>
                        <a:pt x="2882" y="678"/>
                      </a:cubicBezTo>
                      <a:cubicBezTo>
                        <a:pt x="2507" y="385"/>
                        <a:pt x="1849" y="1"/>
                        <a:pt x="12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38"/>
                <p:cNvSpPr/>
                <p:nvPr/>
              </p:nvSpPr>
              <p:spPr>
                <a:xfrm flipH="1">
                  <a:off x="1752736" y="1304051"/>
                  <a:ext cx="235886" cy="342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3877" extrusionOk="0">
                      <a:moveTo>
                        <a:pt x="454" y="0"/>
                      </a:moveTo>
                      <a:lnTo>
                        <a:pt x="367" y="1013"/>
                      </a:lnTo>
                      <a:cubicBezTo>
                        <a:pt x="0" y="1319"/>
                        <a:pt x="0" y="2305"/>
                        <a:pt x="891" y="2454"/>
                      </a:cubicBezTo>
                      <a:lnTo>
                        <a:pt x="795" y="3275"/>
                      </a:lnTo>
                      <a:lnTo>
                        <a:pt x="1493" y="3877"/>
                      </a:lnTo>
                      <a:lnTo>
                        <a:pt x="2628" y="3275"/>
                      </a:lnTo>
                      <a:lnTo>
                        <a:pt x="2672" y="1642"/>
                      </a:lnTo>
                      <a:lnTo>
                        <a:pt x="2559" y="1135"/>
                      </a:lnTo>
                      <a:cubicBezTo>
                        <a:pt x="2559" y="1135"/>
                        <a:pt x="2096" y="900"/>
                        <a:pt x="2122" y="0"/>
                      </a:cubicBezTo>
                      <a:close/>
                    </a:path>
                  </a:pathLst>
                </a:custGeom>
                <a:solidFill>
                  <a:srgbClr val="CF7F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38"/>
                <p:cNvSpPr/>
                <p:nvPr/>
              </p:nvSpPr>
              <p:spPr>
                <a:xfrm flipH="1">
                  <a:off x="1818304" y="1403417"/>
                  <a:ext cx="44741" cy="44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" h="507" extrusionOk="0">
                      <a:moveTo>
                        <a:pt x="254" y="1"/>
                      </a:moveTo>
                      <a:cubicBezTo>
                        <a:pt x="114" y="9"/>
                        <a:pt x="0" y="123"/>
                        <a:pt x="0" y="254"/>
                      </a:cubicBezTo>
                      <a:cubicBezTo>
                        <a:pt x="0" y="385"/>
                        <a:pt x="114" y="507"/>
                        <a:pt x="254" y="507"/>
                      </a:cubicBezTo>
                      <a:cubicBezTo>
                        <a:pt x="385" y="507"/>
                        <a:pt x="507" y="393"/>
                        <a:pt x="507" y="254"/>
                      </a:cubicBezTo>
                      <a:cubicBezTo>
                        <a:pt x="507" y="123"/>
                        <a:pt x="393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CF5A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38"/>
                <p:cNvSpPr/>
                <p:nvPr/>
              </p:nvSpPr>
              <p:spPr>
                <a:xfrm flipH="1">
                  <a:off x="1837542" y="1355675"/>
                  <a:ext cx="29386" cy="28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24" extrusionOk="0">
                      <a:moveTo>
                        <a:pt x="167" y="0"/>
                      </a:moveTo>
                      <a:cubicBezTo>
                        <a:pt x="79" y="0"/>
                        <a:pt x="1" y="70"/>
                        <a:pt x="1" y="157"/>
                      </a:cubicBezTo>
                      <a:cubicBezTo>
                        <a:pt x="1" y="245"/>
                        <a:pt x="79" y="323"/>
                        <a:pt x="167" y="323"/>
                      </a:cubicBezTo>
                      <a:cubicBezTo>
                        <a:pt x="210" y="323"/>
                        <a:pt x="245" y="306"/>
                        <a:pt x="280" y="280"/>
                      </a:cubicBezTo>
                      <a:lnTo>
                        <a:pt x="202" y="175"/>
                      </a:lnTo>
                      <a:lnTo>
                        <a:pt x="324" y="201"/>
                      </a:lnTo>
                      <a:cubicBezTo>
                        <a:pt x="333" y="192"/>
                        <a:pt x="333" y="175"/>
                        <a:pt x="333" y="157"/>
                      </a:cubicBezTo>
                      <a:cubicBezTo>
                        <a:pt x="333" y="70"/>
                        <a:pt x="25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38"/>
                <p:cNvSpPr/>
                <p:nvPr/>
              </p:nvSpPr>
              <p:spPr>
                <a:xfrm flipH="1">
                  <a:off x="1909199" y="1355675"/>
                  <a:ext cx="28592" cy="28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324" extrusionOk="0">
                      <a:moveTo>
                        <a:pt x="166" y="0"/>
                      </a:moveTo>
                      <a:cubicBezTo>
                        <a:pt x="79" y="0"/>
                        <a:pt x="0" y="70"/>
                        <a:pt x="0" y="157"/>
                      </a:cubicBezTo>
                      <a:cubicBezTo>
                        <a:pt x="0" y="245"/>
                        <a:pt x="79" y="323"/>
                        <a:pt x="166" y="323"/>
                      </a:cubicBezTo>
                      <a:cubicBezTo>
                        <a:pt x="210" y="323"/>
                        <a:pt x="236" y="306"/>
                        <a:pt x="271" y="280"/>
                      </a:cubicBezTo>
                      <a:lnTo>
                        <a:pt x="193" y="175"/>
                      </a:lnTo>
                      <a:lnTo>
                        <a:pt x="193" y="175"/>
                      </a:lnTo>
                      <a:lnTo>
                        <a:pt x="315" y="201"/>
                      </a:lnTo>
                      <a:cubicBezTo>
                        <a:pt x="324" y="192"/>
                        <a:pt x="324" y="175"/>
                        <a:pt x="324" y="157"/>
                      </a:cubicBezTo>
                      <a:cubicBezTo>
                        <a:pt x="324" y="70"/>
                        <a:pt x="254" y="0"/>
                        <a:pt x="1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38"/>
                <p:cNvSpPr/>
                <p:nvPr/>
              </p:nvSpPr>
              <p:spPr>
                <a:xfrm flipH="1">
                  <a:off x="1901521" y="1332555"/>
                  <a:ext cx="38564" cy="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88" fill="none" extrusionOk="0">
                      <a:moveTo>
                        <a:pt x="437" y="88"/>
                      </a:moveTo>
                      <a:cubicBezTo>
                        <a:pt x="437" y="88"/>
                        <a:pt x="262" y="0"/>
                        <a:pt x="0" y="70"/>
                      </a:cubicBezTo>
                    </a:path>
                  </a:pathLst>
                </a:custGeom>
                <a:solidFill>
                  <a:schemeClr val="dk1"/>
                </a:solidFill>
                <a:ln w="2400" cap="flat" cmpd="sng">
                  <a:solidFill>
                    <a:srgbClr val="1B2536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8"/>
                <p:cNvSpPr/>
                <p:nvPr/>
              </p:nvSpPr>
              <p:spPr>
                <a:xfrm flipH="1">
                  <a:off x="1830571" y="1332555"/>
                  <a:ext cx="38652" cy="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88" fill="none" extrusionOk="0">
                      <a:moveTo>
                        <a:pt x="1" y="88"/>
                      </a:moveTo>
                      <a:cubicBezTo>
                        <a:pt x="1" y="88"/>
                        <a:pt x="175" y="0"/>
                        <a:pt x="437" y="70"/>
                      </a:cubicBezTo>
                    </a:path>
                  </a:pathLst>
                </a:custGeom>
                <a:solidFill>
                  <a:schemeClr val="dk1"/>
                </a:solidFill>
                <a:ln w="2400" cap="flat" cmpd="sng">
                  <a:solidFill>
                    <a:srgbClr val="1B2536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8"/>
                <p:cNvSpPr/>
                <p:nvPr/>
              </p:nvSpPr>
              <p:spPr>
                <a:xfrm flipH="1">
                  <a:off x="1852191" y="1404211"/>
                  <a:ext cx="81717" cy="23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263" extrusionOk="0">
                      <a:moveTo>
                        <a:pt x="472" y="0"/>
                      </a:moveTo>
                      <a:cubicBezTo>
                        <a:pt x="61" y="0"/>
                        <a:pt x="0" y="262"/>
                        <a:pt x="0" y="262"/>
                      </a:cubicBezTo>
                      <a:lnTo>
                        <a:pt x="926" y="262"/>
                      </a:lnTo>
                      <a:cubicBezTo>
                        <a:pt x="926" y="262"/>
                        <a:pt x="865" y="0"/>
                        <a:pt x="4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8"/>
                <p:cNvSpPr/>
                <p:nvPr/>
              </p:nvSpPr>
              <p:spPr>
                <a:xfrm flipH="1">
                  <a:off x="1686551" y="1381091"/>
                  <a:ext cx="97866" cy="98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" h="1118" extrusionOk="0">
                      <a:moveTo>
                        <a:pt x="550" y="0"/>
                      </a:moveTo>
                      <a:cubicBezTo>
                        <a:pt x="245" y="0"/>
                        <a:pt x="0" y="245"/>
                        <a:pt x="0" y="559"/>
                      </a:cubicBezTo>
                      <a:cubicBezTo>
                        <a:pt x="0" y="865"/>
                        <a:pt x="245" y="1118"/>
                        <a:pt x="550" y="1118"/>
                      </a:cubicBezTo>
                      <a:cubicBezTo>
                        <a:pt x="856" y="1118"/>
                        <a:pt x="1109" y="865"/>
                        <a:pt x="1109" y="559"/>
                      </a:cubicBezTo>
                      <a:cubicBezTo>
                        <a:pt x="1109" y="254"/>
                        <a:pt x="856" y="0"/>
                        <a:pt x="550" y="0"/>
                      </a:cubicBezTo>
                      <a:close/>
                    </a:path>
                  </a:pathLst>
                </a:custGeom>
                <a:solidFill>
                  <a:srgbClr val="CF7F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8"/>
                <p:cNvSpPr/>
                <p:nvPr/>
              </p:nvSpPr>
              <p:spPr>
                <a:xfrm flipH="1">
                  <a:off x="1882195" y="1350292"/>
                  <a:ext cx="28592" cy="54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612" fill="none" extrusionOk="0">
                      <a:moveTo>
                        <a:pt x="210" y="0"/>
                      </a:moveTo>
                      <a:lnTo>
                        <a:pt x="183" y="288"/>
                      </a:lnTo>
                      <a:lnTo>
                        <a:pt x="18" y="524"/>
                      </a:lnTo>
                      <a:cubicBezTo>
                        <a:pt x="0" y="559"/>
                        <a:pt x="18" y="611"/>
                        <a:pt x="61" y="611"/>
                      </a:cubicBezTo>
                      <a:lnTo>
                        <a:pt x="323" y="611"/>
                      </a:lnTo>
                    </a:path>
                  </a:pathLst>
                </a:custGeom>
                <a:noFill/>
                <a:ln w="1300" cap="flat" cmpd="sng">
                  <a:solidFill>
                    <a:srgbClr val="422424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8"/>
                <p:cNvSpPr/>
                <p:nvPr/>
              </p:nvSpPr>
              <p:spPr>
                <a:xfrm flipH="1">
                  <a:off x="1880695" y="1454248"/>
                  <a:ext cx="37064" cy="6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71" fill="none" extrusionOk="0">
                      <a:moveTo>
                        <a:pt x="1" y="1"/>
                      </a:moveTo>
                      <a:cubicBezTo>
                        <a:pt x="1" y="1"/>
                        <a:pt x="166" y="71"/>
                        <a:pt x="420" y="1"/>
                      </a:cubicBezTo>
                    </a:path>
                  </a:pathLst>
                </a:custGeom>
                <a:solidFill>
                  <a:schemeClr val="dk1"/>
                </a:solidFill>
                <a:ln w="1300" cap="flat" cmpd="sng">
                  <a:solidFill>
                    <a:srgbClr val="422424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8"/>
                <p:cNvSpPr/>
                <p:nvPr/>
              </p:nvSpPr>
              <p:spPr>
                <a:xfrm flipH="1">
                  <a:off x="1779740" y="1488223"/>
                  <a:ext cx="121870" cy="47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" h="542" fill="none" extrusionOk="0">
                      <a:moveTo>
                        <a:pt x="1" y="367"/>
                      </a:moveTo>
                      <a:cubicBezTo>
                        <a:pt x="1" y="367"/>
                        <a:pt x="865" y="541"/>
                        <a:pt x="1380" y="0"/>
                      </a:cubicBezTo>
                    </a:path>
                  </a:pathLst>
                </a:custGeom>
                <a:solidFill>
                  <a:schemeClr val="dk1"/>
                </a:solidFill>
                <a:ln w="1300" cap="flat" cmpd="sng">
                  <a:solidFill>
                    <a:schemeClr val="dk1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8"/>
                <p:cNvSpPr/>
                <p:nvPr/>
              </p:nvSpPr>
              <p:spPr>
                <a:xfrm flipH="1">
                  <a:off x="1708878" y="1398828"/>
                  <a:ext cx="62479" cy="39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446" fill="none" extrusionOk="0">
                      <a:moveTo>
                        <a:pt x="708" y="271"/>
                      </a:moveTo>
                      <a:cubicBezTo>
                        <a:pt x="551" y="0"/>
                        <a:pt x="201" y="0"/>
                        <a:pt x="1" y="445"/>
                      </a:cubicBezTo>
                    </a:path>
                  </a:pathLst>
                </a:custGeom>
                <a:solidFill>
                  <a:schemeClr val="dk1"/>
                </a:solidFill>
                <a:ln w="1300" cap="flat" cmpd="sng">
                  <a:solidFill>
                    <a:schemeClr val="dk1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8"/>
                <p:cNvSpPr/>
                <p:nvPr/>
              </p:nvSpPr>
              <p:spPr>
                <a:xfrm flipH="1">
                  <a:off x="1735794" y="1407300"/>
                  <a:ext cx="6266" cy="30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350" fill="none" extrusionOk="0">
                      <a:moveTo>
                        <a:pt x="70" y="349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dk1"/>
                </a:solidFill>
                <a:ln w="1300" cap="flat" cmpd="sng">
                  <a:solidFill>
                    <a:schemeClr val="dk1"/>
                  </a:solidFill>
                  <a:prstDash val="solid"/>
                  <a:miter lim="873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8"/>
                <p:cNvSpPr/>
                <p:nvPr/>
              </p:nvSpPr>
              <p:spPr>
                <a:xfrm flipH="1">
                  <a:off x="1824393" y="1646185"/>
                  <a:ext cx="110309" cy="51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" h="5859" extrusionOk="0">
                      <a:moveTo>
                        <a:pt x="882" y="0"/>
                      </a:moveTo>
                      <a:lnTo>
                        <a:pt x="420" y="244"/>
                      </a:lnTo>
                      <a:lnTo>
                        <a:pt x="585" y="690"/>
                      </a:lnTo>
                      <a:lnTo>
                        <a:pt x="88" y="2689"/>
                      </a:lnTo>
                      <a:lnTo>
                        <a:pt x="0" y="5859"/>
                      </a:lnTo>
                      <a:lnTo>
                        <a:pt x="987" y="2672"/>
                      </a:lnTo>
                      <a:lnTo>
                        <a:pt x="900" y="707"/>
                      </a:lnTo>
                      <a:lnTo>
                        <a:pt x="1249" y="349"/>
                      </a:lnTo>
                      <a:lnTo>
                        <a:pt x="88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25" name="Google Shape;425;p38"/>
          <p:cNvSpPr txBox="1">
            <a:spLocks noGrp="1"/>
          </p:cNvSpPr>
          <p:nvPr>
            <p:ph type="title"/>
          </p:nvPr>
        </p:nvSpPr>
        <p:spPr>
          <a:xfrm>
            <a:off x="2743902" y="873388"/>
            <a:ext cx="6200652" cy="32775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b="1" dirty="0" err="1"/>
              <a:t>Konstitusi</a:t>
            </a:r>
            <a:r>
              <a:rPr lang="en-ID" sz="1600" b="1" dirty="0"/>
              <a:t> </a:t>
            </a:r>
            <a:r>
              <a:rPr lang="en-ID" sz="1600" b="1" dirty="0" err="1"/>
              <a:t>sebagai</a:t>
            </a:r>
            <a:r>
              <a:rPr lang="en-ID" sz="1600" b="1" dirty="0"/>
              <a:t> </a:t>
            </a:r>
            <a:r>
              <a:rPr lang="en-ID" sz="1600" b="1" dirty="0" err="1"/>
              <a:t>satu</a:t>
            </a:r>
            <a:r>
              <a:rPr lang="en-ID" sz="1600" b="1" dirty="0"/>
              <a:t> </a:t>
            </a:r>
            <a:r>
              <a:rPr lang="en-ID" sz="1600" b="1" dirty="0" err="1"/>
              <a:t>kerangka</a:t>
            </a:r>
            <a:r>
              <a:rPr lang="en-ID" sz="1600" b="1" dirty="0"/>
              <a:t> </a:t>
            </a:r>
            <a:r>
              <a:rPr lang="en-ID" sz="1600" b="1" dirty="0" err="1"/>
              <a:t>kehidupan</a:t>
            </a:r>
            <a:r>
              <a:rPr lang="en-ID" sz="1600" b="1" dirty="0"/>
              <a:t> </a:t>
            </a:r>
            <a:r>
              <a:rPr lang="en-ID" sz="1600" b="1" dirty="0" err="1"/>
              <a:t>politik</a:t>
            </a:r>
            <a:r>
              <a:rPr lang="en-ID" sz="1600" b="1" dirty="0"/>
              <a:t> </a:t>
            </a:r>
            <a:r>
              <a:rPr lang="en-ID" sz="1600" b="1" dirty="0" err="1"/>
              <a:t>telah</a:t>
            </a:r>
            <a:r>
              <a:rPr lang="en-ID" sz="1600" b="1" dirty="0"/>
              <a:t> lama </a:t>
            </a:r>
            <a:r>
              <a:rPr lang="en-ID" sz="1600" b="1" dirty="0" err="1"/>
              <a:t>dikenal</a:t>
            </a:r>
            <a:r>
              <a:rPr lang="en-ID" sz="1600" b="1" dirty="0"/>
              <a:t> </a:t>
            </a:r>
            <a:r>
              <a:rPr lang="en-ID" sz="1600" b="1" dirty="0" err="1"/>
              <a:t>yaitu</a:t>
            </a:r>
            <a:r>
              <a:rPr lang="en-ID" sz="1600" b="1" dirty="0"/>
              <a:t> </a:t>
            </a:r>
            <a:r>
              <a:rPr lang="en-ID" sz="1600" b="1" dirty="0" err="1"/>
              <a:t>sejak</a:t>
            </a:r>
            <a:r>
              <a:rPr lang="en-ID" sz="1600" b="1" dirty="0"/>
              <a:t> zaman </a:t>
            </a:r>
            <a:r>
              <a:rPr lang="en-ID" sz="1600" b="1" dirty="0" err="1"/>
              <a:t>yunani</a:t>
            </a:r>
            <a:r>
              <a:rPr lang="en-ID" sz="1600" b="1" dirty="0"/>
              <a:t> yang </a:t>
            </a:r>
            <a:r>
              <a:rPr lang="en-ID" sz="1600" b="1" dirty="0" err="1"/>
              <a:t>memiliki</a:t>
            </a:r>
            <a:r>
              <a:rPr lang="en-ID" sz="1600" b="1" dirty="0"/>
              <a:t> </a:t>
            </a:r>
            <a:r>
              <a:rPr lang="en-ID" sz="1600" b="1" dirty="0" err="1"/>
              <a:t>beberapa</a:t>
            </a:r>
            <a:r>
              <a:rPr lang="en-ID" sz="1600" b="1" dirty="0"/>
              <a:t> </a:t>
            </a:r>
            <a:r>
              <a:rPr lang="en-ID" sz="1600" b="1" dirty="0" err="1"/>
              <a:t>kumpulan</a:t>
            </a:r>
            <a:r>
              <a:rPr lang="en-ID" sz="1600" b="1" dirty="0"/>
              <a:t> </a:t>
            </a:r>
            <a:r>
              <a:rPr lang="en-ID" sz="1600" b="1" dirty="0" err="1"/>
              <a:t>hukum</a:t>
            </a:r>
            <a:r>
              <a:rPr lang="en-ID" sz="1600" b="1" dirty="0"/>
              <a:t> (</a:t>
            </a:r>
            <a:r>
              <a:rPr lang="en-ID" sz="1600" b="1" dirty="0" err="1"/>
              <a:t>semacam</a:t>
            </a:r>
            <a:r>
              <a:rPr lang="en-ID" sz="1600" b="1" dirty="0"/>
              <a:t> kitab </a:t>
            </a:r>
            <a:r>
              <a:rPr lang="en-ID" sz="1600" b="1" dirty="0" err="1"/>
              <a:t>hukum</a:t>
            </a:r>
            <a:r>
              <a:rPr lang="en-ID" sz="1600" b="1" dirty="0"/>
              <a:t> pada 624 - 404 SM) </a:t>
            </a:r>
            <a:r>
              <a:rPr lang="en-ID" sz="1600" b="1" dirty="0" err="1"/>
              <a:t>sehingga</a:t>
            </a:r>
            <a:r>
              <a:rPr lang="en-ID" sz="1600" b="1" dirty="0"/>
              <a:t>, </a:t>
            </a:r>
            <a:r>
              <a:rPr lang="en-ID" sz="1600" b="1" dirty="0" err="1"/>
              <a:t>sebagai</a:t>
            </a:r>
            <a:r>
              <a:rPr lang="en-ID" sz="1600" b="1" dirty="0"/>
              <a:t> Negara </a:t>
            </a:r>
            <a:r>
              <a:rPr lang="en-ID" sz="1600" b="1" dirty="0" err="1"/>
              <a:t>hukum</a:t>
            </a:r>
            <a:r>
              <a:rPr lang="en-ID" sz="1600" b="1" dirty="0"/>
              <a:t> Indonesia </a:t>
            </a:r>
            <a:r>
              <a:rPr lang="en-ID" sz="1600" b="1" dirty="0" err="1"/>
              <a:t>memiliki</a:t>
            </a:r>
            <a:r>
              <a:rPr lang="en-ID" sz="1600" b="1" dirty="0"/>
              <a:t> </a:t>
            </a:r>
            <a:r>
              <a:rPr lang="en-ID" sz="1600" b="1" dirty="0" err="1"/>
              <a:t>konstitusi</a:t>
            </a:r>
            <a:r>
              <a:rPr lang="en-ID" sz="1600" b="1" dirty="0"/>
              <a:t> yang </a:t>
            </a:r>
            <a:r>
              <a:rPr lang="en-ID" sz="1600" b="1" dirty="0" err="1"/>
              <a:t>dikenal</a:t>
            </a:r>
            <a:r>
              <a:rPr lang="en-ID" sz="1600" b="1" dirty="0"/>
              <a:t> </a:t>
            </a:r>
            <a:r>
              <a:rPr lang="en-ID" sz="1600" b="1" dirty="0" err="1"/>
              <a:t>sebagai</a:t>
            </a:r>
            <a:r>
              <a:rPr lang="en-ID" sz="1600" b="1" dirty="0"/>
              <a:t> UUD 1945 yang </a:t>
            </a:r>
            <a:r>
              <a:rPr lang="en-ID" sz="1600" b="1" dirty="0" err="1"/>
              <a:t>telah</a:t>
            </a:r>
            <a:r>
              <a:rPr lang="en-ID" sz="1600" b="1" dirty="0"/>
              <a:t> </a:t>
            </a:r>
            <a:r>
              <a:rPr lang="en-ID" sz="1600" b="1" dirty="0" err="1"/>
              <a:t>dirancang</a:t>
            </a:r>
            <a:r>
              <a:rPr lang="en-ID" sz="1600" b="1" dirty="0"/>
              <a:t> </a:t>
            </a:r>
            <a:r>
              <a:rPr lang="en-ID" sz="1600" b="1" dirty="0" err="1"/>
              <a:t>sejak</a:t>
            </a:r>
            <a:r>
              <a:rPr lang="en-ID" sz="1600" b="1" dirty="0"/>
              <a:t> 29 Mei 1945 </a:t>
            </a:r>
            <a:r>
              <a:rPr lang="en-ID" sz="1600" b="1" dirty="0" err="1"/>
              <a:t>sampai</a:t>
            </a:r>
            <a:r>
              <a:rPr lang="en-ID" sz="1600" b="1" dirty="0"/>
              <a:t> 16 </a:t>
            </a:r>
            <a:r>
              <a:rPr lang="en-ID" sz="1600" b="1" dirty="0" err="1"/>
              <a:t>Juli</a:t>
            </a:r>
            <a:r>
              <a:rPr lang="en-ID" sz="1600" b="1" dirty="0"/>
              <a:t> 1945 oleh Badan </a:t>
            </a:r>
            <a:r>
              <a:rPr lang="en-ID" sz="1600" b="1" dirty="0" err="1"/>
              <a:t>Penyelidik</a:t>
            </a:r>
            <a:r>
              <a:rPr lang="en-ID" sz="1600" b="1" dirty="0"/>
              <a:t> Usaha-Usaha </a:t>
            </a:r>
            <a:r>
              <a:rPr lang="en-ID" sz="1600" b="1" dirty="0" err="1"/>
              <a:t>Persiapan</a:t>
            </a:r>
            <a:r>
              <a:rPr lang="en-ID" sz="1600" b="1" dirty="0"/>
              <a:t> </a:t>
            </a:r>
            <a:r>
              <a:rPr lang="en-ID" sz="1600" b="1" dirty="0" err="1"/>
              <a:t>Kemerdekaan</a:t>
            </a:r>
            <a:r>
              <a:rPr lang="en-ID" sz="1600" b="1" dirty="0"/>
              <a:t> Indonesia (BPUPKI) yang mana </a:t>
            </a:r>
            <a:r>
              <a:rPr lang="en-ID" sz="1600" b="1" dirty="0" err="1"/>
              <a:t>tugas</a:t>
            </a:r>
            <a:r>
              <a:rPr lang="en-ID" sz="1600" b="1" dirty="0"/>
              <a:t> </a:t>
            </a:r>
            <a:r>
              <a:rPr lang="en-ID" sz="1600" b="1" dirty="0" err="1"/>
              <a:t>pokok</a:t>
            </a:r>
            <a:r>
              <a:rPr lang="en-ID" sz="1600" b="1" dirty="0"/>
              <a:t> badan </a:t>
            </a:r>
            <a:r>
              <a:rPr lang="en-ID" sz="1600" b="1" dirty="0" err="1"/>
              <a:t>ini</a:t>
            </a:r>
            <a:r>
              <a:rPr lang="en-ID" sz="1600" b="1" dirty="0"/>
              <a:t> </a:t>
            </a:r>
            <a:r>
              <a:rPr lang="en-ID" sz="1600" b="1" dirty="0" err="1"/>
              <a:t>sebenarnya</a:t>
            </a:r>
            <a:r>
              <a:rPr lang="en-ID" sz="1600" b="1" dirty="0"/>
              <a:t> </a:t>
            </a:r>
            <a:r>
              <a:rPr lang="en-ID" sz="1600" b="1" dirty="0" err="1"/>
              <a:t>menyusun</a:t>
            </a:r>
            <a:r>
              <a:rPr lang="en-ID" sz="1600" b="1" dirty="0"/>
              <a:t> </a:t>
            </a:r>
            <a:r>
              <a:rPr lang="en-ID" sz="1600" b="1" dirty="0" err="1"/>
              <a:t>rancangan</a:t>
            </a:r>
            <a:r>
              <a:rPr lang="en-ID" sz="1600" b="1" dirty="0"/>
              <a:t> UUD.</a:t>
            </a:r>
            <a:endParaRPr sz="1600" b="1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 txBox="1">
            <a:spLocks noGrp="1"/>
          </p:cNvSpPr>
          <p:nvPr>
            <p:ph type="subTitle" idx="1"/>
          </p:nvPr>
        </p:nvSpPr>
        <p:spPr>
          <a:xfrm>
            <a:off x="338666" y="571285"/>
            <a:ext cx="8466667" cy="41700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b="1" dirty="0" err="1"/>
              <a:t>Setelah</a:t>
            </a:r>
            <a:r>
              <a:rPr lang="en-ID" sz="1600" b="1" dirty="0"/>
              <a:t> </a:t>
            </a:r>
            <a:r>
              <a:rPr lang="en-ID" sz="1600" b="1" dirty="0" err="1"/>
              <a:t>itu</a:t>
            </a:r>
            <a:r>
              <a:rPr lang="en-ID" sz="1600" b="1" dirty="0"/>
              <a:t> Ir. Soekarno </a:t>
            </a:r>
            <a:r>
              <a:rPr lang="en-ID" sz="1600" b="1" dirty="0" err="1"/>
              <a:t>membentuk</a:t>
            </a:r>
            <a:r>
              <a:rPr lang="en-ID" sz="1600" b="1" dirty="0"/>
              <a:t> </a:t>
            </a:r>
            <a:r>
              <a:rPr lang="en-ID" sz="1600" b="1" dirty="0" err="1"/>
              <a:t>panitia</a:t>
            </a:r>
            <a:r>
              <a:rPr lang="en-ID" sz="1600" b="1" dirty="0"/>
              <a:t> </a:t>
            </a:r>
            <a:r>
              <a:rPr lang="en-ID" sz="1600" b="1" dirty="0" err="1"/>
              <a:t>kecil</a:t>
            </a:r>
            <a:endParaRPr lang="en-ID" sz="1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D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>
                <a:solidFill>
                  <a:schemeClr val="accent2"/>
                </a:solidFill>
              </a:rPr>
              <a:t>PPKI (</a:t>
            </a:r>
            <a:r>
              <a:rPr lang="en-ID" sz="2000" b="1" dirty="0" err="1">
                <a:solidFill>
                  <a:schemeClr val="accent2"/>
                </a:solidFill>
              </a:rPr>
              <a:t>Panitia</a:t>
            </a:r>
            <a:r>
              <a:rPr lang="en-ID" sz="2000" b="1" dirty="0">
                <a:solidFill>
                  <a:schemeClr val="accent2"/>
                </a:solidFill>
              </a:rPr>
              <a:t> </a:t>
            </a:r>
            <a:r>
              <a:rPr lang="en-ID" sz="2000" b="1" dirty="0" err="1">
                <a:solidFill>
                  <a:schemeClr val="accent2"/>
                </a:solidFill>
              </a:rPr>
              <a:t>Persiapam</a:t>
            </a:r>
            <a:r>
              <a:rPr lang="en-ID" sz="2000" b="1" dirty="0">
                <a:solidFill>
                  <a:schemeClr val="accent2"/>
                </a:solidFill>
              </a:rPr>
              <a:t> </a:t>
            </a:r>
            <a:r>
              <a:rPr lang="en-ID" sz="2000" b="1" dirty="0" err="1">
                <a:solidFill>
                  <a:schemeClr val="accent2"/>
                </a:solidFill>
              </a:rPr>
              <a:t>Kemerdekaan</a:t>
            </a:r>
            <a:r>
              <a:rPr lang="en-ID" sz="2000" b="1" dirty="0">
                <a:solidFill>
                  <a:schemeClr val="accent2"/>
                </a:solidFill>
              </a:rPr>
              <a:t> Indonesia)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b="1" dirty="0" err="1"/>
              <a:t>Dalam</a:t>
            </a:r>
            <a:r>
              <a:rPr lang="en-ID" sz="1600" b="1" dirty="0"/>
              <a:t> </a:t>
            </a:r>
            <a:r>
              <a:rPr lang="en-ID" sz="1600" b="1" dirty="0" err="1"/>
              <a:t>perjalanan</a:t>
            </a:r>
            <a:r>
              <a:rPr lang="en-ID" sz="1600" b="1" dirty="0"/>
              <a:t> </a:t>
            </a:r>
            <a:r>
              <a:rPr lang="en-ID" sz="1600" b="1" dirty="0" err="1"/>
              <a:t>sejarah</a:t>
            </a:r>
            <a:r>
              <a:rPr lang="en-ID" sz="1600" b="1" dirty="0"/>
              <a:t>, </a:t>
            </a:r>
            <a:r>
              <a:rPr lang="en-ID" sz="1600" b="1" dirty="0" err="1"/>
              <a:t>konstitusi</a:t>
            </a:r>
            <a:r>
              <a:rPr lang="en-ID" sz="1600" b="1" dirty="0"/>
              <a:t> Indonesia </a:t>
            </a:r>
            <a:r>
              <a:rPr lang="en-ID" sz="1600" b="1" dirty="0" err="1"/>
              <a:t>telah</a:t>
            </a:r>
            <a:r>
              <a:rPr lang="en-ID" sz="1600" b="1" dirty="0"/>
              <a:t> </a:t>
            </a:r>
            <a:r>
              <a:rPr lang="en-ID" sz="1600" b="1" dirty="0" err="1"/>
              <a:t>mengalami</a:t>
            </a:r>
            <a:r>
              <a:rPr lang="en-ID" sz="1600" b="1" dirty="0"/>
              <a:t> </a:t>
            </a:r>
            <a:r>
              <a:rPr lang="en-ID" sz="1600" b="1" dirty="0" err="1"/>
              <a:t>beberapa</a:t>
            </a:r>
            <a:r>
              <a:rPr lang="en-ID" sz="1600" b="1" dirty="0"/>
              <a:t> kali </a:t>
            </a:r>
            <a:r>
              <a:rPr lang="en-ID" sz="1600" b="1" dirty="0" err="1"/>
              <a:t>pergantian</a:t>
            </a:r>
            <a:r>
              <a:rPr lang="en-ID" sz="1600" b="1" dirty="0"/>
              <a:t> </a:t>
            </a:r>
            <a:r>
              <a:rPr lang="en-ID" sz="1600" b="1" dirty="0" err="1"/>
              <a:t>baik</a:t>
            </a:r>
            <a:r>
              <a:rPr lang="en-ID" sz="1600" b="1" dirty="0"/>
              <a:t> </a:t>
            </a:r>
            <a:r>
              <a:rPr lang="en-ID" sz="1600" b="1" dirty="0" err="1"/>
              <a:t>nama</a:t>
            </a:r>
            <a:r>
              <a:rPr lang="en-ID" sz="1600" b="1" dirty="0"/>
              <a:t> </a:t>
            </a:r>
            <a:r>
              <a:rPr lang="en-ID" sz="1600" b="1" dirty="0" err="1"/>
              <a:t>maupun</a:t>
            </a:r>
            <a:r>
              <a:rPr lang="en-ID" sz="1600" b="1" dirty="0"/>
              <a:t> </a:t>
            </a:r>
            <a:r>
              <a:rPr lang="en-ID" sz="1600" b="1" dirty="0" err="1"/>
              <a:t>subtansi</a:t>
            </a:r>
            <a:r>
              <a:rPr lang="en-ID" sz="1600" b="1" dirty="0"/>
              <a:t> </a:t>
            </a:r>
            <a:r>
              <a:rPr lang="en-ID" sz="1600" b="1" dirty="0" err="1"/>
              <a:t>materi</a:t>
            </a:r>
            <a:r>
              <a:rPr lang="en-ID" sz="1600" b="1" dirty="0"/>
              <a:t> yang </a:t>
            </a:r>
            <a:r>
              <a:rPr lang="en-ID" sz="1600" b="1" dirty="0" err="1"/>
              <a:t>dikandungnya</a:t>
            </a:r>
            <a:r>
              <a:rPr lang="en-ID" sz="1600" b="1" dirty="0"/>
              <a:t>, </a:t>
            </a:r>
            <a:r>
              <a:rPr lang="en-ID" sz="1600" b="1" dirty="0" err="1"/>
              <a:t>yaitu</a:t>
            </a:r>
            <a:r>
              <a:rPr lang="en-ID" sz="1600" b="1" dirty="0"/>
              <a:t> :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ID" sz="1600" b="1" dirty="0"/>
              <a:t>UUD 1945 yang masa </a:t>
            </a:r>
            <a:r>
              <a:rPr lang="en-ID" sz="1600" b="1" dirty="0" err="1"/>
              <a:t>berlakunya</a:t>
            </a:r>
            <a:r>
              <a:rPr lang="en-ID" sz="1600" b="1" dirty="0"/>
              <a:t> </a:t>
            </a:r>
            <a:r>
              <a:rPr lang="en-ID" sz="1600" b="1" dirty="0" err="1"/>
              <a:t>sejak</a:t>
            </a:r>
            <a:r>
              <a:rPr lang="en-ID" sz="1600" b="1" dirty="0"/>
              <a:t> 18 </a:t>
            </a:r>
            <a:r>
              <a:rPr lang="en-ID" sz="1600" b="1" dirty="0" err="1"/>
              <a:t>Agustus</a:t>
            </a:r>
            <a:r>
              <a:rPr lang="en-ID" sz="1600" b="1" dirty="0"/>
              <a:t> 1945 </a:t>
            </a:r>
            <a:r>
              <a:rPr lang="en-ID" sz="1600" b="1" dirty="0" err="1"/>
              <a:t>sampai</a:t>
            </a:r>
            <a:r>
              <a:rPr lang="en-ID" sz="1600" b="1" dirty="0"/>
              <a:t> 27 Desember1949.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ID" sz="1600" b="1" dirty="0" err="1"/>
              <a:t>Konstitusi</a:t>
            </a:r>
            <a:r>
              <a:rPr lang="en-ID" sz="1600" b="1" dirty="0"/>
              <a:t> </a:t>
            </a:r>
            <a:r>
              <a:rPr lang="en-ID" sz="1600" b="1" dirty="0" err="1"/>
              <a:t>Republik</a:t>
            </a:r>
            <a:r>
              <a:rPr lang="en-ID" sz="1600" b="1" dirty="0"/>
              <a:t> Indonesia </a:t>
            </a:r>
            <a:r>
              <a:rPr lang="en-ID" sz="1600" b="1" dirty="0" err="1"/>
              <a:t>Serikat</a:t>
            </a:r>
            <a:r>
              <a:rPr lang="en-ID" sz="1600" b="1" dirty="0"/>
              <a:t> yang </a:t>
            </a:r>
            <a:r>
              <a:rPr lang="en-ID" sz="1600" b="1" dirty="0" err="1"/>
              <a:t>lazim</a:t>
            </a:r>
            <a:r>
              <a:rPr lang="en-ID" sz="1600" b="1" dirty="0"/>
              <a:t> </a:t>
            </a:r>
            <a:r>
              <a:rPr lang="en-ID" sz="1600" b="1" dirty="0" err="1"/>
              <a:t>dikenal</a:t>
            </a:r>
            <a:r>
              <a:rPr lang="en-ID" sz="1600" b="1" dirty="0"/>
              <a:t> </a:t>
            </a:r>
            <a:r>
              <a:rPr lang="en-ID" sz="1600" b="1" dirty="0" err="1"/>
              <a:t>dengan</a:t>
            </a:r>
            <a:r>
              <a:rPr lang="en-ID" sz="1600" b="1" dirty="0"/>
              <a:t> </a:t>
            </a:r>
            <a:r>
              <a:rPr lang="en-ID" sz="1600" b="1" dirty="0" err="1"/>
              <a:t>sebutan</a:t>
            </a:r>
            <a:r>
              <a:rPr lang="en-ID" sz="1600" b="1" dirty="0"/>
              <a:t> </a:t>
            </a:r>
            <a:r>
              <a:rPr lang="en-ID" sz="1600" b="1" dirty="0" err="1"/>
              <a:t>konstitusi</a:t>
            </a:r>
            <a:r>
              <a:rPr lang="en-ID" sz="1600" b="1" dirty="0"/>
              <a:t> RIS (17 </a:t>
            </a:r>
            <a:r>
              <a:rPr lang="en-ID" sz="1600" b="1" dirty="0" err="1"/>
              <a:t>Desember</a:t>
            </a:r>
            <a:r>
              <a:rPr lang="en-ID" sz="1600" b="1" dirty="0"/>
              <a:t> 1949- 17 </a:t>
            </a:r>
            <a:r>
              <a:rPr lang="en-ID" sz="1600" b="1" dirty="0" err="1"/>
              <a:t>Agustus</a:t>
            </a:r>
            <a:r>
              <a:rPr lang="en-ID" sz="1600" b="1" dirty="0"/>
              <a:t> 1950).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ID" sz="1600" b="1" dirty="0"/>
              <a:t>UUD 1950 (17 </a:t>
            </a:r>
            <a:r>
              <a:rPr lang="en-ID" sz="1600" b="1" dirty="0" err="1"/>
              <a:t>Agustus</a:t>
            </a:r>
            <a:r>
              <a:rPr lang="en-ID" sz="1600" b="1" dirty="0"/>
              <a:t> 1950-05 </a:t>
            </a:r>
            <a:r>
              <a:rPr lang="en-ID" sz="1600" b="1" dirty="0" err="1"/>
              <a:t>Juli</a:t>
            </a:r>
            <a:r>
              <a:rPr lang="en-ID" sz="1600" b="1" dirty="0"/>
              <a:t> 1959).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ID" sz="1600" b="1" dirty="0"/>
              <a:t>d. UUD 1945 yang </a:t>
            </a:r>
            <a:r>
              <a:rPr lang="en-ID" sz="1600" b="1" dirty="0" err="1"/>
              <a:t>merupakan</a:t>
            </a:r>
            <a:r>
              <a:rPr lang="en-ID" sz="1600" b="1" dirty="0"/>
              <a:t> </a:t>
            </a:r>
            <a:r>
              <a:rPr lang="en-ID" sz="1600" b="1" dirty="0" err="1"/>
              <a:t>pemberlakuan</a:t>
            </a:r>
            <a:r>
              <a:rPr lang="en-ID" sz="1600" b="1" dirty="0"/>
              <a:t> </a:t>
            </a:r>
            <a:r>
              <a:rPr lang="en-ID" sz="1600" b="1" dirty="0" err="1"/>
              <a:t>kembali</a:t>
            </a:r>
            <a:r>
              <a:rPr lang="en-ID" sz="1600" b="1" dirty="0"/>
              <a:t> </a:t>
            </a:r>
            <a:r>
              <a:rPr lang="en-ID" sz="1600" b="1" dirty="0" err="1"/>
              <a:t>konstitusi</a:t>
            </a:r>
            <a:r>
              <a:rPr lang="en-ID" sz="1600" b="1" dirty="0"/>
              <a:t> </a:t>
            </a:r>
            <a:r>
              <a:rPr lang="en-ID" sz="1600" b="1" dirty="0" err="1"/>
              <a:t>pertama</a:t>
            </a:r>
            <a:r>
              <a:rPr lang="en-ID" sz="1600" b="1" dirty="0"/>
              <a:t> Indonesia </a:t>
            </a:r>
            <a:r>
              <a:rPr lang="en-ID" sz="1600" b="1" dirty="0" err="1"/>
              <a:t>dengan</a:t>
            </a:r>
            <a:r>
              <a:rPr lang="en-ID" sz="1600" b="1" dirty="0"/>
              <a:t> masa </a:t>
            </a:r>
            <a:r>
              <a:rPr lang="en-ID" sz="1600" b="1" dirty="0" err="1"/>
              <a:t>berlakunya</a:t>
            </a:r>
            <a:r>
              <a:rPr lang="en-ID" sz="1600" b="1" dirty="0"/>
              <a:t> </a:t>
            </a:r>
            <a:r>
              <a:rPr lang="en-ID" sz="1600" b="1" dirty="0" err="1"/>
              <a:t>sejak</a:t>
            </a:r>
            <a:r>
              <a:rPr lang="en-ID" sz="1600" b="1" dirty="0"/>
              <a:t> </a:t>
            </a:r>
            <a:r>
              <a:rPr lang="en-ID" sz="1600" b="1" dirty="0" err="1"/>
              <a:t>dekrit</a:t>
            </a:r>
            <a:r>
              <a:rPr lang="en-ID" sz="1600" b="1" dirty="0"/>
              <a:t> </a:t>
            </a:r>
            <a:r>
              <a:rPr lang="en-ID" sz="1600" b="1" dirty="0" err="1"/>
              <a:t>presiden</a:t>
            </a:r>
            <a:r>
              <a:rPr lang="en-ID" sz="1600" b="1" dirty="0"/>
              <a:t> 05 </a:t>
            </a:r>
            <a:r>
              <a:rPr lang="en-ID" sz="1600" b="1" dirty="0" err="1"/>
              <a:t>Juli</a:t>
            </a:r>
            <a:r>
              <a:rPr lang="en-ID" sz="1600" b="1" dirty="0"/>
              <a:t> 1959 - </a:t>
            </a:r>
            <a:r>
              <a:rPr lang="en-ID" sz="1600" b="1" dirty="0" err="1"/>
              <a:t>Sekarang</a:t>
            </a:r>
            <a:r>
              <a:rPr lang="en-ID" sz="1600" b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</p:txBody>
      </p:sp>
      <p:sp>
        <p:nvSpPr>
          <p:cNvPr id="342" name="Google Shape;342;p36"/>
          <p:cNvSpPr/>
          <p:nvPr/>
        </p:nvSpPr>
        <p:spPr>
          <a:xfrm rot="10800000" flipH="1">
            <a:off x="8454799" y="3692388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4" y="1285"/>
                </a:lnTo>
                <a:lnTo>
                  <a:pt x="0" y="1970"/>
                </a:lnTo>
                <a:lnTo>
                  <a:pt x="1084" y="2597"/>
                </a:lnTo>
                <a:lnTo>
                  <a:pt x="1655" y="3881"/>
                </a:lnTo>
                <a:lnTo>
                  <a:pt x="2254" y="2597"/>
                </a:lnTo>
                <a:lnTo>
                  <a:pt x="3281" y="1970"/>
                </a:lnTo>
                <a:lnTo>
                  <a:pt x="2254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6"/>
          <p:cNvSpPr/>
          <p:nvPr/>
        </p:nvSpPr>
        <p:spPr>
          <a:xfrm rot="10800000" flipH="1">
            <a:off x="7879041" y="4472146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6"/>
                </a:lnTo>
                <a:lnTo>
                  <a:pt x="3938" y="4594"/>
                </a:lnTo>
                <a:lnTo>
                  <a:pt x="5792" y="3424"/>
                </a:lnTo>
                <a:lnTo>
                  <a:pt x="3938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6"/>
          <p:cNvSpPr/>
          <p:nvPr/>
        </p:nvSpPr>
        <p:spPr>
          <a:xfrm rot="10800000" flipH="1">
            <a:off x="8331129" y="4336688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96" y="1"/>
                </a:moveTo>
                <a:lnTo>
                  <a:pt x="2312" y="2854"/>
                </a:lnTo>
                <a:lnTo>
                  <a:pt x="1" y="4252"/>
                </a:lnTo>
                <a:lnTo>
                  <a:pt x="2312" y="5679"/>
                </a:lnTo>
                <a:lnTo>
                  <a:pt x="3596" y="8532"/>
                </a:lnTo>
                <a:lnTo>
                  <a:pt x="4851" y="5679"/>
                </a:lnTo>
                <a:lnTo>
                  <a:pt x="7162" y="4252"/>
                </a:lnTo>
                <a:lnTo>
                  <a:pt x="4851" y="2854"/>
                </a:lnTo>
                <a:lnTo>
                  <a:pt x="359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6"/>
          <p:cNvSpPr/>
          <p:nvPr/>
        </p:nvSpPr>
        <p:spPr>
          <a:xfrm rot="10800000" flipH="1">
            <a:off x="8181076" y="1373620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656" y="0"/>
                </a:moveTo>
                <a:lnTo>
                  <a:pt x="1028" y="1313"/>
                </a:lnTo>
                <a:lnTo>
                  <a:pt x="1" y="1940"/>
                </a:lnTo>
                <a:lnTo>
                  <a:pt x="1028" y="2597"/>
                </a:lnTo>
                <a:lnTo>
                  <a:pt x="1656" y="3881"/>
                </a:lnTo>
                <a:lnTo>
                  <a:pt x="2226" y="2597"/>
                </a:lnTo>
                <a:lnTo>
                  <a:pt x="3253" y="1940"/>
                </a:lnTo>
                <a:lnTo>
                  <a:pt x="2226" y="1313"/>
                </a:lnTo>
                <a:lnTo>
                  <a:pt x="1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6"/>
          <p:cNvSpPr/>
          <p:nvPr/>
        </p:nvSpPr>
        <p:spPr>
          <a:xfrm rot="10800000" flipH="1">
            <a:off x="7380413" y="2239468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911" y="0"/>
                </a:moveTo>
                <a:lnTo>
                  <a:pt x="1883" y="2283"/>
                </a:lnTo>
                <a:lnTo>
                  <a:pt x="0" y="3424"/>
                </a:lnTo>
                <a:lnTo>
                  <a:pt x="1883" y="4566"/>
                </a:lnTo>
                <a:lnTo>
                  <a:pt x="2911" y="6877"/>
                </a:lnTo>
                <a:lnTo>
                  <a:pt x="3938" y="4566"/>
                </a:lnTo>
                <a:lnTo>
                  <a:pt x="5792" y="3424"/>
                </a:lnTo>
                <a:lnTo>
                  <a:pt x="3938" y="2283"/>
                </a:lnTo>
                <a:lnTo>
                  <a:pt x="29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6"/>
          <p:cNvSpPr/>
          <p:nvPr/>
        </p:nvSpPr>
        <p:spPr>
          <a:xfrm rot="10800000" flipH="1">
            <a:off x="6972466" y="4311485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598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8"/>
                </a:lnTo>
                <a:lnTo>
                  <a:pt x="1598" y="3881"/>
                </a:lnTo>
                <a:lnTo>
                  <a:pt x="2197" y="2568"/>
                </a:lnTo>
                <a:lnTo>
                  <a:pt x="3253" y="1912"/>
                </a:lnTo>
                <a:lnTo>
                  <a:pt x="2197" y="1285"/>
                </a:lnTo>
                <a:lnTo>
                  <a:pt x="159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6"/>
          <p:cNvSpPr/>
          <p:nvPr/>
        </p:nvSpPr>
        <p:spPr>
          <a:xfrm rot="10800000" flipH="1">
            <a:off x="4391726" y="3771903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9"/>
                </a:lnTo>
                <a:lnTo>
                  <a:pt x="1655" y="3881"/>
                </a:lnTo>
                <a:lnTo>
                  <a:pt x="2226" y="2569"/>
                </a:lnTo>
                <a:lnTo>
                  <a:pt x="3282" y="1912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6"/>
          <p:cNvSpPr/>
          <p:nvPr/>
        </p:nvSpPr>
        <p:spPr>
          <a:xfrm rot="10800000" flipH="1">
            <a:off x="1167608" y="1332268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6"/>
          <p:cNvSpPr/>
          <p:nvPr/>
        </p:nvSpPr>
        <p:spPr>
          <a:xfrm rot="10800000" flipH="1">
            <a:off x="1079382" y="1040042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5" y="1285"/>
                </a:lnTo>
                <a:lnTo>
                  <a:pt x="1" y="1941"/>
                </a:lnTo>
                <a:lnTo>
                  <a:pt x="1085" y="2597"/>
                </a:lnTo>
                <a:lnTo>
                  <a:pt x="1655" y="3881"/>
                </a:lnTo>
                <a:lnTo>
                  <a:pt x="2226" y="2597"/>
                </a:lnTo>
                <a:lnTo>
                  <a:pt x="3282" y="1941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"/>
          <p:cNvSpPr/>
          <p:nvPr/>
        </p:nvSpPr>
        <p:spPr>
          <a:xfrm>
            <a:off x="3810294" y="1370698"/>
            <a:ext cx="1653900" cy="930000"/>
          </a:xfrm>
          <a:prstGeom prst="ellipse">
            <a:avLst/>
          </a:prstGeom>
          <a:solidFill>
            <a:srgbClr val="BF7C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Google Shape;321;p35"/>
          <p:cNvSpPr txBox="1">
            <a:spLocks noGrp="1"/>
          </p:cNvSpPr>
          <p:nvPr>
            <p:ph type="title"/>
          </p:nvPr>
        </p:nvSpPr>
        <p:spPr>
          <a:xfrm>
            <a:off x="558800" y="2652250"/>
            <a:ext cx="8051800" cy="7956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/>
              <a:t>KONSTITUSI SEBAGAI PIRANTI KEHIDUPAN NEGARA YANG DEMOKRASI</a:t>
            </a:r>
          </a:p>
        </p:txBody>
      </p:sp>
      <p:sp>
        <p:nvSpPr>
          <p:cNvPr id="322" name="Google Shape;322;p35"/>
          <p:cNvSpPr txBox="1">
            <a:spLocks noGrp="1"/>
          </p:cNvSpPr>
          <p:nvPr>
            <p:ph type="title" idx="2"/>
          </p:nvPr>
        </p:nvSpPr>
        <p:spPr>
          <a:xfrm>
            <a:off x="4187694" y="1513701"/>
            <a:ext cx="899100" cy="6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324" name="Google Shape;324;p35"/>
          <p:cNvSpPr/>
          <p:nvPr/>
        </p:nvSpPr>
        <p:spPr>
          <a:xfrm>
            <a:off x="5269771" y="1513701"/>
            <a:ext cx="229551" cy="273877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5"/>
          <p:cNvSpPr/>
          <p:nvPr/>
        </p:nvSpPr>
        <p:spPr>
          <a:xfrm>
            <a:off x="3555324" y="1003827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4" y="1285"/>
                </a:lnTo>
                <a:lnTo>
                  <a:pt x="0" y="1970"/>
                </a:lnTo>
                <a:lnTo>
                  <a:pt x="1084" y="2597"/>
                </a:lnTo>
                <a:lnTo>
                  <a:pt x="1655" y="3881"/>
                </a:lnTo>
                <a:lnTo>
                  <a:pt x="2254" y="2597"/>
                </a:lnTo>
                <a:lnTo>
                  <a:pt x="3281" y="1970"/>
                </a:lnTo>
                <a:lnTo>
                  <a:pt x="2254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5"/>
          <p:cNvSpPr/>
          <p:nvPr/>
        </p:nvSpPr>
        <p:spPr>
          <a:xfrm>
            <a:off x="6947966" y="2007267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6"/>
                </a:lnTo>
                <a:lnTo>
                  <a:pt x="3938" y="4594"/>
                </a:lnTo>
                <a:lnTo>
                  <a:pt x="5792" y="3424"/>
                </a:lnTo>
                <a:lnTo>
                  <a:pt x="3938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5"/>
          <p:cNvSpPr/>
          <p:nvPr/>
        </p:nvSpPr>
        <p:spPr>
          <a:xfrm>
            <a:off x="7517554" y="1243413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96" y="1"/>
                </a:moveTo>
                <a:lnTo>
                  <a:pt x="2312" y="2854"/>
                </a:lnTo>
                <a:lnTo>
                  <a:pt x="1" y="4252"/>
                </a:lnTo>
                <a:lnTo>
                  <a:pt x="2312" y="5679"/>
                </a:lnTo>
                <a:lnTo>
                  <a:pt x="3596" y="8532"/>
                </a:lnTo>
                <a:lnTo>
                  <a:pt x="4851" y="5679"/>
                </a:lnTo>
                <a:lnTo>
                  <a:pt x="7162" y="4252"/>
                </a:lnTo>
                <a:lnTo>
                  <a:pt x="4851" y="2854"/>
                </a:lnTo>
                <a:lnTo>
                  <a:pt x="359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1121453" y="1189107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283" y="2853"/>
                </a:lnTo>
                <a:lnTo>
                  <a:pt x="1" y="4280"/>
                </a:lnTo>
                <a:lnTo>
                  <a:pt x="2283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2" y="4280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5"/>
          <p:cNvSpPr/>
          <p:nvPr/>
        </p:nvSpPr>
        <p:spPr>
          <a:xfrm>
            <a:off x="2299726" y="1597073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656" y="0"/>
                </a:moveTo>
                <a:lnTo>
                  <a:pt x="1028" y="1313"/>
                </a:lnTo>
                <a:lnTo>
                  <a:pt x="1" y="1940"/>
                </a:lnTo>
                <a:lnTo>
                  <a:pt x="1028" y="2597"/>
                </a:lnTo>
                <a:lnTo>
                  <a:pt x="1656" y="3881"/>
                </a:lnTo>
                <a:lnTo>
                  <a:pt x="2226" y="2597"/>
                </a:lnTo>
                <a:lnTo>
                  <a:pt x="3253" y="1940"/>
                </a:lnTo>
                <a:lnTo>
                  <a:pt x="2226" y="1313"/>
                </a:lnTo>
                <a:lnTo>
                  <a:pt x="1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5"/>
          <p:cNvSpPr/>
          <p:nvPr/>
        </p:nvSpPr>
        <p:spPr>
          <a:xfrm>
            <a:off x="1344363" y="1904269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911" y="0"/>
                </a:moveTo>
                <a:lnTo>
                  <a:pt x="1883" y="2283"/>
                </a:lnTo>
                <a:lnTo>
                  <a:pt x="0" y="3424"/>
                </a:lnTo>
                <a:lnTo>
                  <a:pt x="1883" y="4566"/>
                </a:lnTo>
                <a:lnTo>
                  <a:pt x="2911" y="6877"/>
                </a:lnTo>
                <a:lnTo>
                  <a:pt x="3938" y="4566"/>
                </a:lnTo>
                <a:lnTo>
                  <a:pt x="5792" y="3424"/>
                </a:lnTo>
                <a:lnTo>
                  <a:pt x="3938" y="2283"/>
                </a:lnTo>
                <a:lnTo>
                  <a:pt x="29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5"/>
          <p:cNvSpPr/>
          <p:nvPr/>
        </p:nvSpPr>
        <p:spPr>
          <a:xfrm>
            <a:off x="5086788" y="549519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312" y="2853"/>
                </a:lnTo>
                <a:lnTo>
                  <a:pt x="1" y="4251"/>
                </a:lnTo>
                <a:lnTo>
                  <a:pt x="2312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3" y="4251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5"/>
          <p:cNvSpPr/>
          <p:nvPr/>
        </p:nvSpPr>
        <p:spPr>
          <a:xfrm>
            <a:off x="6394566" y="792882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598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8"/>
                </a:lnTo>
                <a:lnTo>
                  <a:pt x="1598" y="3881"/>
                </a:lnTo>
                <a:lnTo>
                  <a:pt x="2197" y="2568"/>
                </a:lnTo>
                <a:lnTo>
                  <a:pt x="3253" y="1912"/>
                </a:lnTo>
                <a:lnTo>
                  <a:pt x="2197" y="1285"/>
                </a:lnTo>
                <a:lnTo>
                  <a:pt x="159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5"/>
          <p:cNvSpPr/>
          <p:nvPr/>
        </p:nvSpPr>
        <p:spPr>
          <a:xfrm>
            <a:off x="5855826" y="1371787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9"/>
                </a:lnTo>
                <a:lnTo>
                  <a:pt x="1655" y="3881"/>
                </a:lnTo>
                <a:lnTo>
                  <a:pt x="2226" y="2569"/>
                </a:lnTo>
                <a:lnTo>
                  <a:pt x="3282" y="1912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5"/>
          <p:cNvSpPr/>
          <p:nvPr/>
        </p:nvSpPr>
        <p:spPr>
          <a:xfrm>
            <a:off x="4416833" y="2269695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5"/>
          <p:cNvSpPr/>
          <p:nvPr/>
        </p:nvSpPr>
        <p:spPr>
          <a:xfrm>
            <a:off x="2999407" y="2108023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5" y="1285"/>
                </a:lnTo>
                <a:lnTo>
                  <a:pt x="1" y="1941"/>
                </a:lnTo>
                <a:lnTo>
                  <a:pt x="1085" y="2597"/>
                </a:lnTo>
                <a:lnTo>
                  <a:pt x="1655" y="3881"/>
                </a:lnTo>
                <a:lnTo>
                  <a:pt x="2226" y="2597"/>
                </a:lnTo>
                <a:lnTo>
                  <a:pt x="3282" y="1941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982439"/>
      </p:ext>
    </p:extLst>
  </p:cSld>
  <p:clrMapOvr>
    <a:masterClrMapping/>
  </p:clrMapOvr>
</p:sld>
</file>

<file path=ppt/theme/theme1.xml><?xml version="1.0" encoding="utf-8"?>
<a:theme xmlns:a="http://schemas.openxmlformats.org/drawingml/2006/main" name="Federal Law Enforcement Training Center by Slidesgo">
  <a:themeElements>
    <a:clrScheme name="Simple Light">
      <a:dk1>
        <a:srgbClr val="000000"/>
      </a:dk1>
      <a:lt1>
        <a:srgbClr val="FFFFFF"/>
      </a:lt1>
      <a:dk2>
        <a:srgbClr val="FFF7EA"/>
      </a:dk2>
      <a:lt2>
        <a:srgbClr val="EEEEEE"/>
      </a:lt2>
      <a:accent1>
        <a:srgbClr val="EAD2C3"/>
      </a:accent1>
      <a:accent2>
        <a:srgbClr val="0D4A80"/>
      </a:accent2>
      <a:accent3>
        <a:srgbClr val="BF7C63"/>
      </a:accent3>
      <a:accent4>
        <a:srgbClr val="C2CBE6"/>
      </a:accent4>
      <a:accent5>
        <a:srgbClr val="D9AE5F"/>
      </a:accent5>
      <a:accent6>
        <a:srgbClr val="67000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798</Words>
  <Application>Microsoft Office PowerPoint</Application>
  <PresentationFormat>On-screen Show (16:9)</PresentationFormat>
  <Paragraphs>116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Passion One</vt:lpstr>
      <vt:lpstr>Vazirmatn Black</vt:lpstr>
      <vt:lpstr>Barlow</vt:lpstr>
      <vt:lpstr>Poppins</vt:lpstr>
      <vt:lpstr>Poppins ExtraBold</vt:lpstr>
      <vt:lpstr>Poppins Medium</vt:lpstr>
      <vt:lpstr>Zen Kaku Gothic New</vt:lpstr>
      <vt:lpstr>Poppins Black</vt:lpstr>
      <vt:lpstr>Federal Law Enforcement Training Center by Slidesgo</vt:lpstr>
      <vt:lpstr>NILAI PANCASILA DALAM KONSTITUSI</vt:lpstr>
      <vt:lpstr>MATERI HARI INI </vt:lpstr>
      <vt:lpstr>PENGERTIAN KONSTITUSI</vt:lpstr>
      <vt:lpstr>APA YANG DIMAKSUD DENGAN KONSTITUSI ?</vt:lpstr>
      <vt:lpstr>PowerPoint Presentation</vt:lpstr>
      <vt:lpstr>SEJARAH PERKEMBANGAN KONSTITUSI DI NEGARA INDONESIA</vt:lpstr>
      <vt:lpstr>Konstitusi sebagai satu kerangka kehidupan politik telah lama dikenal yaitu sejak zaman yunani yang memiliki beberapa kumpulan hukum (semacam kitab hukum pada 624 - 404 SM) sehingga, sebagai Negara hukum Indonesia memiliki konstitusi yang dikenal sebagai UUD 1945 yang telah dirancang sejak 29 Mei 1945 sampai 16 Juli 1945 oleh Badan Penyelidik Usaha-Usaha Persiapan Kemerdekaan Indonesia (BPUPKI) yang mana tugas pokok badan ini sebenarnya menyusun rancangan UUD.</vt:lpstr>
      <vt:lpstr>PowerPoint Presentation</vt:lpstr>
      <vt:lpstr>KONSTITUSI SEBAGAI PIRANTI KEHIDUPAN NEGARA YANG DEMOKRASI</vt:lpstr>
      <vt:lpstr>PowerPoint Presentation</vt:lpstr>
      <vt:lpstr>PowerPoint Presentation</vt:lpstr>
      <vt:lpstr>PowerPoint Presentation</vt:lpstr>
      <vt:lpstr>PENGERTIAN BATANG TUBUH UUD 1945</vt:lpstr>
      <vt:lpstr>PowerPoint Presentation</vt:lpstr>
      <vt:lpstr>SIFAT BATANG TUBUH UUD  1945</vt:lpstr>
      <vt:lpstr>PowerPoint Presentation</vt:lpstr>
      <vt:lpstr>NILAI-NILAI INSTRUMENTAL  DALAM BATANG TUBUH UUD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NILAI PANCASILA DALAM KONSTITUSI</dc:title>
  <dc:creator>bagas gangsar</dc:creator>
  <cp:lastModifiedBy>mikomujizat@outlook.com</cp:lastModifiedBy>
  <cp:revision>7</cp:revision>
  <dcterms:modified xsi:type="dcterms:W3CDTF">2022-11-21T05:54:31Z</dcterms:modified>
</cp:coreProperties>
</file>