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4"/>
  </p:notesMasterIdLst>
  <p:handoutMasterIdLst>
    <p:handoutMasterId r:id="rId15"/>
  </p:handoutMasterIdLst>
  <p:sldIdLst>
    <p:sldId id="256" r:id="rId2"/>
    <p:sldId id="464" r:id="rId3"/>
    <p:sldId id="257" r:id="rId4"/>
    <p:sldId id="258" r:id="rId5"/>
    <p:sldId id="259" r:id="rId6"/>
    <p:sldId id="270" r:id="rId7"/>
    <p:sldId id="271" r:id="rId8"/>
    <p:sldId id="260" r:id="rId9"/>
    <p:sldId id="261" r:id="rId10"/>
    <p:sldId id="262" r:id="rId11"/>
    <p:sldId id="263" r:id="rId12"/>
    <p:sldId id="264"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7" autoAdjust="0"/>
    <p:restoredTop sz="94761" autoAdjust="0"/>
  </p:normalViewPr>
  <p:slideViewPr>
    <p:cSldViewPr>
      <p:cViewPr varScale="1">
        <p:scale>
          <a:sx n="47" d="100"/>
          <a:sy n="47" d="100"/>
        </p:scale>
        <p:origin x="-11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9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id-ID"/>
          </a:p>
        </p:txBody>
      </p:sp>
      <p:sp>
        <p:nvSpPr>
          <p:cNvPr id="1996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endParaRPr lang="id-ID"/>
          </a:p>
        </p:txBody>
      </p:sp>
      <p:sp>
        <p:nvSpPr>
          <p:cNvPr id="1996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id-ID"/>
          </a:p>
        </p:txBody>
      </p:sp>
      <p:sp>
        <p:nvSpPr>
          <p:cNvPr id="1996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itchFamily="34" charset="0"/>
              </a:defRPr>
            </a:lvl1pPr>
          </a:lstStyle>
          <a:p>
            <a:pPr>
              <a:defRPr/>
            </a:pPr>
            <a:fld id="{B3AC148A-9A2A-4BFA-A1CA-2D04ACBFEC12}" type="slidenum">
              <a:rPr lang="id-ID"/>
              <a:pPr>
                <a:defRPr/>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07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id-ID"/>
          </a:p>
        </p:txBody>
      </p:sp>
      <p:sp>
        <p:nvSpPr>
          <p:cNvPr id="2007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endParaRPr lang="id-ID"/>
          </a:p>
        </p:txBody>
      </p:sp>
      <p:sp>
        <p:nvSpPr>
          <p:cNvPr id="2150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07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d-ID" noProof="0" smtClean="0"/>
              <a:t>Click to edit Master text styles</a:t>
            </a:r>
          </a:p>
          <a:p>
            <a:pPr lvl="1"/>
            <a:r>
              <a:rPr lang="id-ID" noProof="0" smtClean="0"/>
              <a:t>Second level</a:t>
            </a:r>
          </a:p>
          <a:p>
            <a:pPr lvl="2"/>
            <a:r>
              <a:rPr lang="id-ID" noProof="0" smtClean="0"/>
              <a:t>Third level</a:t>
            </a:r>
          </a:p>
          <a:p>
            <a:pPr lvl="3"/>
            <a:r>
              <a:rPr lang="id-ID" noProof="0" smtClean="0"/>
              <a:t>Fourth level</a:t>
            </a:r>
          </a:p>
          <a:p>
            <a:pPr lvl="4"/>
            <a:r>
              <a:rPr lang="id-ID" noProof="0" smtClean="0"/>
              <a:t>Fifth level</a:t>
            </a:r>
          </a:p>
        </p:txBody>
      </p:sp>
      <p:sp>
        <p:nvSpPr>
          <p:cNvPr id="2007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id-ID"/>
          </a:p>
        </p:txBody>
      </p:sp>
      <p:sp>
        <p:nvSpPr>
          <p:cNvPr id="2007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itchFamily="34" charset="0"/>
              </a:defRPr>
            </a:lvl1pPr>
          </a:lstStyle>
          <a:p>
            <a:pPr>
              <a:defRPr/>
            </a:pPr>
            <a:fld id="{CDA51DFA-063B-4E36-AF92-20F512FA03A3}" type="slidenum">
              <a:rPr lang="id-ID"/>
              <a:pPr>
                <a:defRPr/>
              </a:pPr>
              <a:t>‹#›</a:t>
            </a:fld>
            <a:endParaRPr lang="id-ID"/>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noFill/>
        </p:spPr>
        <p:txBody>
          <a:bodyPr/>
          <a:lstStyle/>
          <a:p>
            <a:fld id="{D8579A14-78AA-4487-BB56-DEE835A1BC47}" type="slidenum">
              <a:rPr lang="id-ID">
                <a:latin typeface="Arial" charset="0"/>
              </a:rPr>
              <a:pPr/>
              <a:t>1</a:t>
            </a:fld>
            <a:endParaRPr lang="id-ID">
              <a:latin typeface="Arial" charset="0"/>
            </a:endParaRPr>
          </a:p>
        </p:txBody>
      </p:sp>
      <p:sp>
        <p:nvSpPr>
          <p:cNvPr id="216067" name="Rectangle 2"/>
          <p:cNvSpPr>
            <a:spLocks noGrp="1" noRot="1" noChangeAspect="1" noChangeArrowheads="1" noTextEdit="1"/>
          </p:cNvSpPr>
          <p:nvPr>
            <p:ph type="sldImg"/>
          </p:nvPr>
        </p:nvSpPr>
        <p:spPr>
          <a:ln/>
        </p:spPr>
      </p:sp>
      <p:sp>
        <p:nvSpPr>
          <p:cNvPr id="216068"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p>
            <a:fld id="{659ED7CF-AD65-4EB6-9933-C1B3C4244334}" type="slidenum">
              <a:rPr lang="id-ID">
                <a:latin typeface="Arial" charset="0"/>
              </a:rPr>
              <a:pPr/>
              <a:t>11</a:t>
            </a:fld>
            <a:endParaRPr lang="id-ID">
              <a:latin typeface="Arial" charset="0"/>
            </a:endParaRPr>
          </a:p>
        </p:txBody>
      </p:sp>
      <p:sp>
        <p:nvSpPr>
          <p:cNvPr id="225283" name="Rectangle 2"/>
          <p:cNvSpPr>
            <a:spLocks noGrp="1" noRot="1" noChangeAspect="1" noChangeArrowheads="1" noTextEdit="1"/>
          </p:cNvSpPr>
          <p:nvPr>
            <p:ph type="sldImg"/>
          </p:nvPr>
        </p:nvSpPr>
        <p:spPr>
          <a:ln/>
        </p:spPr>
      </p:sp>
      <p:sp>
        <p:nvSpPr>
          <p:cNvPr id="225284"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p:spPr>
        <p:txBody>
          <a:bodyPr/>
          <a:lstStyle/>
          <a:p>
            <a:fld id="{56AD7C0E-B664-44F0-90C6-8BBCD765C7D3}" type="slidenum">
              <a:rPr lang="id-ID">
                <a:latin typeface="Arial" charset="0"/>
              </a:rPr>
              <a:pPr/>
              <a:t>12</a:t>
            </a:fld>
            <a:endParaRPr lang="id-ID">
              <a:latin typeface="Arial" charset="0"/>
            </a:endParaRPr>
          </a:p>
        </p:txBody>
      </p:sp>
      <p:sp>
        <p:nvSpPr>
          <p:cNvPr id="226307" name="Rectangle 2"/>
          <p:cNvSpPr>
            <a:spLocks noGrp="1" noRot="1" noChangeAspect="1" noChangeArrowheads="1" noTextEdit="1"/>
          </p:cNvSpPr>
          <p:nvPr>
            <p:ph type="sldImg"/>
          </p:nvPr>
        </p:nvSpPr>
        <p:spPr>
          <a:ln/>
        </p:spPr>
      </p:sp>
      <p:sp>
        <p:nvSpPr>
          <p:cNvPr id="226308"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p:spPr>
        <p:txBody>
          <a:bodyPr/>
          <a:lstStyle/>
          <a:p>
            <a:fld id="{0526935A-495C-4765-86BA-FB276EB6E2E5}" type="slidenum">
              <a:rPr lang="id-ID">
                <a:latin typeface="Arial" charset="0"/>
              </a:rPr>
              <a:pPr/>
              <a:t>3</a:t>
            </a:fld>
            <a:endParaRPr lang="id-ID">
              <a:latin typeface="Arial" charset="0"/>
            </a:endParaRPr>
          </a:p>
        </p:txBody>
      </p:sp>
      <p:sp>
        <p:nvSpPr>
          <p:cNvPr id="217091" name="Rectangle 2"/>
          <p:cNvSpPr>
            <a:spLocks noGrp="1" noRot="1" noChangeAspect="1" noChangeArrowheads="1" noTextEdit="1"/>
          </p:cNvSpPr>
          <p:nvPr>
            <p:ph type="sldImg"/>
          </p:nvPr>
        </p:nvSpPr>
        <p:spPr>
          <a:ln/>
        </p:spPr>
      </p:sp>
      <p:sp>
        <p:nvSpPr>
          <p:cNvPr id="217092"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p:spPr>
        <p:txBody>
          <a:bodyPr/>
          <a:lstStyle/>
          <a:p>
            <a:fld id="{17330D0E-6602-4AB4-B5C8-ABF90179FDC7}" type="slidenum">
              <a:rPr lang="id-ID">
                <a:latin typeface="Arial" charset="0"/>
              </a:rPr>
              <a:pPr/>
              <a:t>4</a:t>
            </a:fld>
            <a:endParaRPr lang="id-ID">
              <a:latin typeface="Arial" charset="0"/>
            </a:endParaRPr>
          </a:p>
        </p:txBody>
      </p:sp>
      <p:sp>
        <p:nvSpPr>
          <p:cNvPr id="218115" name="Rectangle 2"/>
          <p:cNvSpPr>
            <a:spLocks noGrp="1" noRot="1" noChangeAspect="1" noChangeArrowheads="1" noTextEdit="1"/>
          </p:cNvSpPr>
          <p:nvPr>
            <p:ph type="sldImg"/>
          </p:nvPr>
        </p:nvSpPr>
        <p:spPr>
          <a:ln/>
        </p:spPr>
      </p:sp>
      <p:sp>
        <p:nvSpPr>
          <p:cNvPr id="218116"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7"/>
          <p:cNvSpPr>
            <a:spLocks noGrp="1" noChangeArrowheads="1"/>
          </p:cNvSpPr>
          <p:nvPr>
            <p:ph type="sldNum" sz="quarter" idx="5"/>
          </p:nvPr>
        </p:nvSpPr>
        <p:spPr>
          <a:noFill/>
        </p:spPr>
        <p:txBody>
          <a:bodyPr/>
          <a:lstStyle/>
          <a:p>
            <a:fld id="{E8442616-4DA3-4F72-91B5-4466F4BD996E}" type="slidenum">
              <a:rPr lang="id-ID">
                <a:latin typeface="Arial" charset="0"/>
              </a:rPr>
              <a:pPr/>
              <a:t>5</a:t>
            </a:fld>
            <a:endParaRPr lang="id-ID">
              <a:latin typeface="Arial" charset="0"/>
            </a:endParaRPr>
          </a:p>
        </p:txBody>
      </p:sp>
      <p:sp>
        <p:nvSpPr>
          <p:cNvPr id="219139" name="Rectangle 2"/>
          <p:cNvSpPr>
            <a:spLocks noGrp="1" noRot="1" noChangeAspect="1" noChangeArrowheads="1" noTextEdit="1"/>
          </p:cNvSpPr>
          <p:nvPr>
            <p:ph type="sldImg"/>
          </p:nvPr>
        </p:nvSpPr>
        <p:spPr>
          <a:ln/>
        </p:spPr>
      </p:sp>
      <p:sp>
        <p:nvSpPr>
          <p:cNvPr id="219140"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16C87D04-F9FC-49AC-814A-A4EAD40BD5E7}" type="slidenum">
              <a:rPr lang="id-ID">
                <a:latin typeface="Arial" charset="0"/>
              </a:rPr>
              <a:pPr/>
              <a:t>6</a:t>
            </a:fld>
            <a:endParaRPr lang="id-ID">
              <a:latin typeface="Arial"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p:spPr>
        <p:txBody>
          <a:bodyPr/>
          <a:lstStyle/>
          <a:p>
            <a:fld id="{FAADBE4B-C86C-4EB6-8A5E-5ABB8DB268CA}" type="slidenum">
              <a:rPr lang="id-ID">
                <a:latin typeface="Arial" charset="0"/>
              </a:rPr>
              <a:pPr/>
              <a:t>7</a:t>
            </a:fld>
            <a:endParaRPr lang="id-ID">
              <a:latin typeface="Arial" charset="0"/>
            </a:endParaRPr>
          </a:p>
        </p:txBody>
      </p:sp>
      <p:sp>
        <p:nvSpPr>
          <p:cNvPr id="221187" name="Rectangle 2"/>
          <p:cNvSpPr>
            <a:spLocks noGrp="1" noRot="1" noChangeAspect="1" noChangeArrowheads="1" noTextEdit="1"/>
          </p:cNvSpPr>
          <p:nvPr>
            <p:ph type="sldImg"/>
          </p:nvPr>
        </p:nvSpPr>
        <p:spPr>
          <a:ln/>
        </p:spPr>
      </p:sp>
      <p:sp>
        <p:nvSpPr>
          <p:cNvPr id="221188"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p:spPr>
        <p:txBody>
          <a:bodyPr/>
          <a:lstStyle/>
          <a:p>
            <a:fld id="{16CFA843-0208-47F6-AB91-46A9D541E9F3}" type="slidenum">
              <a:rPr lang="id-ID">
                <a:latin typeface="Arial" charset="0"/>
              </a:rPr>
              <a:pPr/>
              <a:t>8</a:t>
            </a:fld>
            <a:endParaRPr lang="id-ID">
              <a:latin typeface="Arial" charset="0"/>
            </a:endParaRPr>
          </a:p>
        </p:txBody>
      </p:sp>
      <p:sp>
        <p:nvSpPr>
          <p:cNvPr id="222211" name="Rectangle 2"/>
          <p:cNvSpPr>
            <a:spLocks noGrp="1" noRot="1" noChangeAspect="1" noChangeArrowheads="1" noTextEdit="1"/>
          </p:cNvSpPr>
          <p:nvPr>
            <p:ph type="sldImg"/>
          </p:nvPr>
        </p:nvSpPr>
        <p:spPr>
          <a:ln/>
        </p:spPr>
      </p:sp>
      <p:sp>
        <p:nvSpPr>
          <p:cNvPr id="222212"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p>
            <a:fld id="{7A54B98A-4841-4527-9F3E-9D0F87F339B9}" type="slidenum">
              <a:rPr lang="id-ID">
                <a:latin typeface="Arial" charset="0"/>
              </a:rPr>
              <a:pPr/>
              <a:t>9</a:t>
            </a:fld>
            <a:endParaRPr lang="id-ID">
              <a:latin typeface="Arial" charset="0"/>
            </a:endParaRPr>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p>
            <a:fld id="{47EFA85E-0588-4A94-B5FE-15711E5DA4F2}" type="slidenum">
              <a:rPr lang="id-ID">
                <a:latin typeface="Arial" charset="0"/>
              </a:rPr>
              <a:pPr/>
              <a:t>10</a:t>
            </a:fld>
            <a:endParaRPr lang="id-ID">
              <a:latin typeface="Arial" charset="0"/>
            </a:endParaRPr>
          </a:p>
        </p:txBody>
      </p:sp>
      <p:sp>
        <p:nvSpPr>
          <p:cNvPr id="224259" name="Rectangle 2"/>
          <p:cNvSpPr>
            <a:spLocks noGrp="1" noRot="1" noChangeAspect="1" noChangeArrowheads="1" noTextEdit="1"/>
          </p:cNvSpPr>
          <p:nvPr>
            <p:ph type="sldImg"/>
          </p:nvPr>
        </p:nvSpPr>
        <p:spPr>
          <a:ln/>
        </p:spPr>
      </p:sp>
      <p:sp>
        <p:nvSpPr>
          <p:cNvPr id="224260" name="Rectangle 3"/>
          <p:cNvSpPr>
            <a:spLocks noGrp="1" noChangeArrowheads="1"/>
          </p:cNvSpPr>
          <p:nvPr>
            <p:ph type="body" idx="1"/>
          </p:nvPr>
        </p:nvSpPr>
        <p:spPr>
          <a:noFill/>
          <a:ln/>
        </p:spPr>
        <p:txBody>
          <a:bodyPr/>
          <a:lstStyle/>
          <a:p>
            <a:pPr eaLnBrk="1" hangingPunct="1"/>
            <a:endParaRPr lang="id-ID"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86AADBD2-32A3-4DCB-91C5-8AA73EB93908}"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2D65E4-AEFE-4A4B-9A4B-9F172D335C0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BA30006-FED7-4C9D-BC60-B6D15718EDF3}"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endParaRPr lang="en-US"/>
          </a:p>
        </p:txBody>
      </p:sp>
      <p:sp>
        <p:nvSpPr>
          <p:cNvPr id="9" name="Slide Number Placeholder 8"/>
          <p:cNvSpPr>
            <a:spLocks noGrp="1"/>
          </p:cNvSpPr>
          <p:nvPr>
            <p:ph type="sldNum" sz="quarter" idx="15"/>
          </p:nvPr>
        </p:nvSpPr>
        <p:spPr/>
        <p:txBody>
          <a:bodyPr rtlCol="0"/>
          <a:lstStyle/>
          <a:p>
            <a:pPr>
              <a:defRPr/>
            </a:pPr>
            <a:fld id="{6AEE423A-E6C2-4288-9ECA-587ACD3FB13B}"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DF44C041-B5AB-40CB-B2AF-8BE79DB1D845}"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FA7E8B5-96BD-43EB-9B11-5647A8ED3B8C}" type="slidenum">
              <a:rPr lang="en-US" smtClean="0"/>
              <a:pPr>
                <a:defRPr/>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11475D9-6BE2-457E-B151-7A42E799A601}" type="slidenum">
              <a:rPr lang="en-US" smtClean="0"/>
              <a:pPr>
                <a:defRPr/>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endParaRPr lang="en-US"/>
          </a:p>
        </p:txBody>
      </p:sp>
      <p:sp>
        <p:nvSpPr>
          <p:cNvPr id="7" name="Slide Number Placeholder 6"/>
          <p:cNvSpPr>
            <a:spLocks noGrp="1"/>
          </p:cNvSpPr>
          <p:nvPr>
            <p:ph type="sldNum" sz="quarter" idx="11"/>
          </p:nvPr>
        </p:nvSpPr>
        <p:spPr/>
        <p:txBody>
          <a:bodyPr rtlCol="0"/>
          <a:lstStyle/>
          <a:p>
            <a:pPr>
              <a:defRPr/>
            </a:pPr>
            <a:fld id="{A1948EE6-EE3F-4F62-8AE3-6365F1DEB70C}"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588E872-8423-4CE4-A875-165BB09192F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endParaRPr lang="en-US"/>
          </a:p>
        </p:txBody>
      </p:sp>
      <p:sp>
        <p:nvSpPr>
          <p:cNvPr id="22" name="Slide Number Placeholder 21"/>
          <p:cNvSpPr>
            <a:spLocks noGrp="1"/>
          </p:cNvSpPr>
          <p:nvPr>
            <p:ph type="sldNum" sz="quarter" idx="15"/>
          </p:nvPr>
        </p:nvSpPr>
        <p:spPr/>
        <p:txBody>
          <a:bodyPr rtlCol="0"/>
          <a:lstStyle/>
          <a:p>
            <a:pPr>
              <a:defRPr/>
            </a:pPr>
            <a:fld id="{555B4FA4-AB80-4516-B1F7-701C227D7AEF}"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endParaRPr lang="en-US"/>
          </a:p>
        </p:txBody>
      </p:sp>
      <p:sp>
        <p:nvSpPr>
          <p:cNvPr id="18" name="Slide Number Placeholder 17"/>
          <p:cNvSpPr>
            <a:spLocks noGrp="1"/>
          </p:cNvSpPr>
          <p:nvPr>
            <p:ph type="sldNum" sz="quarter" idx="11"/>
          </p:nvPr>
        </p:nvSpPr>
        <p:spPr/>
        <p:txBody>
          <a:bodyPr rtlCol="0"/>
          <a:lstStyle/>
          <a:p>
            <a:pPr>
              <a:defRPr/>
            </a:pPr>
            <a:fld id="{0B05727E-F896-4A51-B863-45F660BF5623}"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AD9C58F6-D792-4847-9AFE-3C3F259563C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685800" y="457200"/>
            <a:ext cx="7772400" cy="609600"/>
          </a:xfrm>
        </p:spPr>
        <p:txBody>
          <a:bodyPr>
            <a:normAutofit fontScale="90000"/>
          </a:bodyPr>
          <a:lstStyle/>
          <a:p>
            <a:pPr eaLnBrk="1" hangingPunct="1">
              <a:defRPr/>
            </a:pPr>
            <a:r>
              <a:rPr lang="en-US" sz="3600" smtClean="0"/>
              <a:t>EKOLOGI</a:t>
            </a:r>
          </a:p>
        </p:txBody>
      </p:sp>
      <p:sp>
        <p:nvSpPr>
          <p:cNvPr id="103427" name="Rectangle 3"/>
          <p:cNvSpPr>
            <a:spLocks noGrp="1" noChangeArrowheads="1"/>
          </p:cNvSpPr>
          <p:nvPr>
            <p:ph type="subTitle" idx="1"/>
          </p:nvPr>
        </p:nvSpPr>
        <p:spPr>
          <a:xfrm>
            <a:off x="304800" y="1219200"/>
            <a:ext cx="8534400" cy="4800600"/>
          </a:xfrm>
        </p:spPr>
        <p:txBody>
          <a:bodyPr/>
          <a:lstStyle/>
          <a:p>
            <a:pPr algn="l" eaLnBrk="1" hangingPunct="1">
              <a:defRPr/>
            </a:pPr>
            <a:r>
              <a:rPr lang="id-ID" sz="2800" dirty="0" smtClean="0"/>
              <a:t>Rujukan:</a:t>
            </a:r>
          </a:p>
          <a:p>
            <a:pPr algn="l" eaLnBrk="1" hangingPunct="1">
              <a:defRPr/>
            </a:pPr>
            <a:r>
              <a:rPr lang="id-ID" sz="2800" dirty="0" smtClean="0"/>
              <a:t>Odum, E.P. 1994. Dasar-Dasar Ekologi</a:t>
            </a:r>
          </a:p>
          <a:p>
            <a:pPr algn="l" eaLnBrk="1" hangingPunct="1">
              <a:defRPr/>
            </a:pPr>
            <a:r>
              <a:rPr lang="id-ID" sz="2800" dirty="0" smtClean="0"/>
              <a:t>McNaughton, S.J dan L.L. Wolf. 1992. Ekologi </a:t>
            </a:r>
          </a:p>
          <a:p>
            <a:pPr algn="l" eaLnBrk="1" hangingPunct="1">
              <a:defRPr/>
            </a:pPr>
            <a:r>
              <a:rPr lang="id-ID" sz="2800" dirty="0" smtClean="0"/>
              <a:t>        Umum.</a:t>
            </a:r>
          </a:p>
          <a:p>
            <a:pPr algn="l" eaLnBrk="1" hangingPunct="1">
              <a:defRPr/>
            </a:pPr>
            <a:r>
              <a:rPr lang="id-ID" sz="2800" dirty="0" smtClean="0"/>
              <a:t>Indriyanto. 2006. Ekologi Hutan.</a:t>
            </a:r>
          </a:p>
          <a:p>
            <a:pPr algn="l" eaLnBrk="1" hangingPunct="1">
              <a:defRPr/>
            </a:pPr>
            <a:r>
              <a:rPr lang="id-ID" sz="2800" dirty="0" smtClean="0"/>
              <a:t>Thalhah, H.M. dan A. Mufid. 2008. Fiqih </a:t>
            </a:r>
          </a:p>
          <a:p>
            <a:pPr algn="l" eaLnBrk="1" hangingPunct="1">
              <a:defRPr/>
            </a:pPr>
            <a:r>
              <a:rPr lang="id-ID" sz="2800" dirty="0" smtClean="0"/>
              <a:t>        Ekologi.</a:t>
            </a:r>
          </a:p>
          <a:p>
            <a:pPr algn="l" eaLnBrk="1" hangingPunct="1">
              <a:defRPr/>
            </a:pPr>
            <a:r>
              <a:rPr lang="id-ID" sz="2800" dirty="0" smtClean="0"/>
              <a:t>Burnie, D. 2005. Ekologi.</a:t>
            </a:r>
          </a:p>
          <a:p>
            <a:pPr algn="l" eaLnBrk="1" hangingPunct="1">
              <a:defRPr/>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tgtEl>
                                          <p:spTgt spid="103427">
                                            <p:txEl>
                                              <p:pRg st="0" end="0"/>
                                            </p:txEl>
                                          </p:spTgt>
                                        </p:tgtEl>
                                      </p:cBhvr>
                                    </p:animEffect>
                                    <p:anim calcmode="lin" valueType="num">
                                      <p:cBhvr>
                                        <p:cTn id="8" dur="10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03427">
                                            <p:txEl>
                                              <p:pRg st="1" end="1"/>
                                            </p:txEl>
                                          </p:spTgt>
                                        </p:tgtEl>
                                        <p:attrNameLst>
                                          <p:attrName>style.visibility</p:attrName>
                                        </p:attrNameLst>
                                      </p:cBhvr>
                                      <p:to>
                                        <p:strVal val="visible"/>
                                      </p:to>
                                    </p:set>
                                    <p:animEffect transition="in" filter="fade">
                                      <p:cBhvr>
                                        <p:cTn id="14" dur="1000"/>
                                        <p:tgtEl>
                                          <p:spTgt spid="103427">
                                            <p:txEl>
                                              <p:pRg st="1" end="1"/>
                                            </p:txEl>
                                          </p:spTgt>
                                        </p:tgtEl>
                                      </p:cBhvr>
                                    </p:animEffect>
                                    <p:anim calcmode="lin" valueType="num">
                                      <p:cBhvr>
                                        <p:cTn id="15"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03427">
                                            <p:txEl>
                                              <p:pRg st="2" end="2"/>
                                            </p:txEl>
                                          </p:spTgt>
                                        </p:tgtEl>
                                        <p:attrNameLst>
                                          <p:attrName>style.visibility</p:attrName>
                                        </p:attrNameLst>
                                      </p:cBhvr>
                                      <p:to>
                                        <p:strVal val="visible"/>
                                      </p:to>
                                    </p:set>
                                    <p:animEffect transition="in" filter="fade">
                                      <p:cBhvr>
                                        <p:cTn id="21" dur="1000"/>
                                        <p:tgtEl>
                                          <p:spTgt spid="103427">
                                            <p:txEl>
                                              <p:pRg st="2" end="2"/>
                                            </p:txEl>
                                          </p:spTgt>
                                        </p:tgtEl>
                                      </p:cBhvr>
                                    </p:animEffect>
                                    <p:anim calcmode="lin" valueType="num">
                                      <p:cBhvr>
                                        <p:cTn id="22" dur="10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34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03427">
                                            <p:txEl>
                                              <p:pRg st="3" end="3"/>
                                            </p:txEl>
                                          </p:spTgt>
                                        </p:tgtEl>
                                        <p:attrNameLst>
                                          <p:attrName>style.visibility</p:attrName>
                                        </p:attrNameLst>
                                      </p:cBhvr>
                                      <p:to>
                                        <p:strVal val="visible"/>
                                      </p:to>
                                    </p:set>
                                    <p:animEffect transition="in" filter="fade">
                                      <p:cBhvr>
                                        <p:cTn id="28" dur="1000"/>
                                        <p:tgtEl>
                                          <p:spTgt spid="103427">
                                            <p:txEl>
                                              <p:pRg st="3" end="3"/>
                                            </p:txEl>
                                          </p:spTgt>
                                        </p:tgtEl>
                                      </p:cBhvr>
                                    </p:animEffect>
                                    <p:anim calcmode="lin" valueType="num">
                                      <p:cBhvr>
                                        <p:cTn id="29" dur="10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34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03427">
                                            <p:txEl>
                                              <p:pRg st="4" end="4"/>
                                            </p:txEl>
                                          </p:spTgt>
                                        </p:tgtEl>
                                        <p:attrNameLst>
                                          <p:attrName>style.visibility</p:attrName>
                                        </p:attrNameLst>
                                      </p:cBhvr>
                                      <p:to>
                                        <p:strVal val="visible"/>
                                      </p:to>
                                    </p:set>
                                    <p:animEffect transition="in" filter="fade">
                                      <p:cBhvr>
                                        <p:cTn id="35" dur="1000"/>
                                        <p:tgtEl>
                                          <p:spTgt spid="103427">
                                            <p:txEl>
                                              <p:pRg st="4" end="4"/>
                                            </p:txEl>
                                          </p:spTgt>
                                        </p:tgtEl>
                                      </p:cBhvr>
                                    </p:animEffect>
                                    <p:anim calcmode="lin" valueType="num">
                                      <p:cBhvr>
                                        <p:cTn id="36" dur="1000" fill="hold"/>
                                        <p:tgtEl>
                                          <p:spTgt spid="10342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342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03427">
                                            <p:txEl>
                                              <p:pRg st="5" end="5"/>
                                            </p:txEl>
                                          </p:spTgt>
                                        </p:tgtEl>
                                        <p:attrNameLst>
                                          <p:attrName>style.visibility</p:attrName>
                                        </p:attrNameLst>
                                      </p:cBhvr>
                                      <p:to>
                                        <p:strVal val="visible"/>
                                      </p:to>
                                    </p:set>
                                    <p:animEffect transition="in" filter="fade">
                                      <p:cBhvr>
                                        <p:cTn id="42" dur="1000"/>
                                        <p:tgtEl>
                                          <p:spTgt spid="103427">
                                            <p:txEl>
                                              <p:pRg st="5" end="5"/>
                                            </p:txEl>
                                          </p:spTgt>
                                        </p:tgtEl>
                                      </p:cBhvr>
                                    </p:animEffect>
                                    <p:anim calcmode="lin" valueType="num">
                                      <p:cBhvr>
                                        <p:cTn id="43" dur="1000" fill="hold"/>
                                        <p:tgtEl>
                                          <p:spTgt spid="103427">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342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03427">
                                            <p:txEl>
                                              <p:pRg st="6" end="6"/>
                                            </p:txEl>
                                          </p:spTgt>
                                        </p:tgtEl>
                                        <p:attrNameLst>
                                          <p:attrName>style.visibility</p:attrName>
                                        </p:attrNameLst>
                                      </p:cBhvr>
                                      <p:to>
                                        <p:strVal val="visible"/>
                                      </p:to>
                                    </p:set>
                                    <p:animEffect transition="in" filter="fade">
                                      <p:cBhvr>
                                        <p:cTn id="49" dur="1000"/>
                                        <p:tgtEl>
                                          <p:spTgt spid="103427">
                                            <p:txEl>
                                              <p:pRg st="6" end="6"/>
                                            </p:txEl>
                                          </p:spTgt>
                                        </p:tgtEl>
                                      </p:cBhvr>
                                    </p:animEffect>
                                    <p:anim calcmode="lin" valueType="num">
                                      <p:cBhvr>
                                        <p:cTn id="50" dur="1000" fill="hold"/>
                                        <p:tgtEl>
                                          <p:spTgt spid="103427">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342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iterate type="lt">
                                    <p:tmPct val="10000"/>
                                  </p:iterate>
                                  <p:childTnLst>
                                    <p:set>
                                      <p:cBhvr>
                                        <p:cTn id="55" dur="1" fill="hold">
                                          <p:stCondLst>
                                            <p:cond delay="0"/>
                                          </p:stCondLst>
                                        </p:cTn>
                                        <p:tgtEl>
                                          <p:spTgt spid="103427">
                                            <p:txEl>
                                              <p:pRg st="7" end="7"/>
                                            </p:txEl>
                                          </p:spTgt>
                                        </p:tgtEl>
                                        <p:attrNameLst>
                                          <p:attrName>style.visibility</p:attrName>
                                        </p:attrNameLst>
                                      </p:cBhvr>
                                      <p:to>
                                        <p:strVal val="visible"/>
                                      </p:to>
                                    </p:set>
                                    <p:animEffect transition="in" filter="fade">
                                      <p:cBhvr>
                                        <p:cTn id="56" dur="1000"/>
                                        <p:tgtEl>
                                          <p:spTgt spid="103427">
                                            <p:txEl>
                                              <p:pRg st="7" end="7"/>
                                            </p:txEl>
                                          </p:spTgt>
                                        </p:tgtEl>
                                      </p:cBhvr>
                                    </p:animEffect>
                                    <p:anim calcmode="lin" valueType="num">
                                      <p:cBhvr>
                                        <p:cTn id="57" dur="1000" fill="hold"/>
                                        <p:tgtEl>
                                          <p:spTgt spid="10342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0342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457200" y="277813"/>
            <a:ext cx="8229600" cy="636587"/>
          </a:xfrm>
        </p:spPr>
        <p:txBody>
          <a:bodyPr>
            <a:normAutofit fontScale="90000"/>
          </a:bodyPr>
          <a:lstStyle/>
          <a:p>
            <a:pPr eaLnBrk="1" hangingPunct="1">
              <a:defRPr/>
            </a:pPr>
            <a:r>
              <a:rPr lang="id-ID" sz="4000" smtClean="0"/>
              <a:t>Ruang Lingkup Ekologi</a:t>
            </a:r>
          </a:p>
        </p:txBody>
      </p:sp>
      <p:sp>
        <p:nvSpPr>
          <p:cNvPr id="114691" name="Rectangle 3"/>
          <p:cNvSpPr>
            <a:spLocks noGrp="1" noChangeArrowheads="1"/>
          </p:cNvSpPr>
          <p:nvPr>
            <p:ph sz="quarter" idx="1"/>
          </p:nvPr>
        </p:nvSpPr>
        <p:spPr>
          <a:xfrm>
            <a:off x="457200" y="2514600"/>
            <a:ext cx="8229600" cy="3616325"/>
          </a:xfrm>
        </p:spPr>
        <p:txBody>
          <a:bodyPr/>
          <a:lstStyle/>
          <a:p>
            <a:pPr marL="609600" indent="-609600" eaLnBrk="1" hangingPunct="1">
              <a:buFont typeface="Wingdings" pitchFamily="2" charset="2"/>
              <a:buNone/>
              <a:defRPr/>
            </a:pPr>
            <a:r>
              <a:rPr lang="en-US" sz="2800" smtClean="0"/>
              <a:t>1.  </a:t>
            </a:r>
            <a:r>
              <a:rPr lang="id-ID" sz="2800" smtClean="0"/>
              <a:t>Ekologi Deskriptif:</a:t>
            </a:r>
          </a:p>
          <a:p>
            <a:pPr marL="609600" indent="-609600" eaLnBrk="1" hangingPunct="1">
              <a:buFont typeface="Wingdings" pitchFamily="2" charset="2"/>
              <a:buNone/>
              <a:defRPr/>
            </a:pPr>
            <a:r>
              <a:rPr lang="id-ID" sz="2800" smtClean="0"/>
              <a:t>	Mengkaji tentang cara hidup organisme (perilaku, habitat, kondisi lingkungan, hubungan antar spesies, karakteristik kelompok sosial, dominansi terhadap populasi lain, asal mula, dan suksesi pembentukan komunitas).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4691">
                                            <p:txEl>
                                              <p:pRg st="0" end="0"/>
                                            </p:txEl>
                                          </p:spTgt>
                                        </p:tgtEl>
                                        <p:attrNameLst>
                                          <p:attrName>style.visibility</p:attrName>
                                        </p:attrNameLst>
                                      </p:cBhvr>
                                      <p:to>
                                        <p:strVal val="visible"/>
                                      </p:to>
                                    </p:set>
                                    <p:animEffect transition="in" filter="fade">
                                      <p:cBhvr>
                                        <p:cTn id="7" dur="1000"/>
                                        <p:tgtEl>
                                          <p:spTgt spid="114691">
                                            <p:txEl>
                                              <p:pRg st="0" end="0"/>
                                            </p:txEl>
                                          </p:spTgt>
                                        </p:tgtEl>
                                      </p:cBhvr>
                                    </p:animEffect>
                                    <p:anim calcmode="lin" valueType="num">
                                      <p:cBhvr>
                                        <p:cTn id="8" dur="10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46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4691">
                                            <p:txEl>
                                              <p:pRg st="1" end="1"/>
                                            </p:txEl>
                                          </p:spTgt>
                                        </p:tgtEl>
                                        <p:attrNameLst>
                                          <p:attrName>style.visibility</p:attrName>
                                        </p:attrNameLst>
                                      </p:cBhvr>
                                      <p:to>
                                        <p:strVal val="visible"/>
                                      </p:to>
                                    </p:set>
                                    <p:animEffect transition="in" filter="fade">
                                      <p:cBhvr>
                                        <p:cTn id="14" dur="1000"/>
                                        <p:tgtEl>
                                          <p:spTgt spid="114691">
                                            <p:txEl>
                                              <p:pRg st="1" end="1"/>
                                            </p:txEl>
                                          </p:spTgt>
                                        </p:tgtEl>
                                      </p:cBhvr>
                                    </p:animEffect>
                                    <p:anim calcmode="lin" valueType="num">
                                      <p:cBhvr>
                                        <p:cTn id="15" dur="1000" fill="hold"/>
                                        <p:tgtEl>
                                          <p:spTgt spid="1146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469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57200" y="277813"/>
            <a:ext cx="8229600" cy="712787"/>
          </a:xfrm>
        </p:spPr>
        <p:txBody>
          <a:bodyPr/>
          <a:lstStyle/>
          <a:p>
            <a:pPr eaLnBrk="1" hangingPunct="1">
              <a:defRPr/>
            </a:pPr>
            <a:r>
              <a:rPr lang="id-ID" sz="4000" smtClean="0"/>
              <a:t>Ruang Lingkup Lanjutan…</a:t>
            </a:r>
          </a:p>
        </p:txBody>
      </p:sp>
      <p:sp>
        <p:nvSpPr>
          <p:cNvPr id="115715" name="Rectangle 3"/>
          <p:cNvSpPr>
            <a:spLocks noGrp="1" noChangeArrowheads="1"/>
          </p:cNvSpPr>
          <p:nvPr>
            <p:ph sz="quarter" idx="1"/>
          </p:nvPr>
        </p:nvSpPr>
        <p:spPr>
          <a:xfrm>
            <a:off x="457200" y="1981200"/>
            <a:ext cx="8229600" cy="4149725"/>
          </a:xfrm>
        </p:spPr>
        <p:txBody>
          <a:bodyPr/>
          <a:lstStyle/>
          <a:p>
            <a:pPr eaLnBrk="1" hangingPunct="1">
              <a:buFont typeface="Wingdings" pitchFamily="2" charset="2"/>
              <a:buNone/>
              <a:defRPr/>
            </a:pPr>
            <a:r>
              <a:rPr lang="en-US" smtClean="0"/>
              <a:t>2.</a:t>
            </a:r>
            <a:r>
              <a:rPr lang="en-US" sz="2800" smtClean="0"/>
              <a:t>Ekologi </a:t>
            </a:r>
            <a:r>
              <a:rPr lang="id-ID" sz="2800" smtClean="0"/>
              <a:t>Kuantitatif:</a:t>
            </a:r>
          </a:p>
          <a:p>
            <a:pPr eaLnBrk="1" hangingPunct="1">
              <a:buFont typeface="Wingdings" pitchFamily="2" charset="2"/>
              <a:buNone/>
              <a:defRPr/>
            </a:pPr>
            <a:r>
              <a:rPr lang="id-ID" sz="2800" smtClean="0"/>
              <a:t>	Mengkaji tentang ukuran-ukuran kondisi lingkungan dan batas-batas toleransi organisme terhadap fluktuasi faktor lingkungan, jumlah dan macam spesies organisme yang bertahan hidup dalam habitat tertentu</a:t>
            </a:r>
            <a:r>
              <a:rPr lang="en-US" sz="2800" smtClean="0"/>
              <a:t>.</a:t>
            </a:r>
          </a:p>
          <a:p>
            <a:pPr eaLnBrk="1" hangingPunct="1">
              <a:buFont typeface="Wingdings" pitchFamily="2" charset="2"/>
              <a:buNone/>
              <a:defRPr/>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5715">
                                            <p:txEl>
                                              <p:pRg st="0" end="0"/>
                                            </p:txEl>
                                          </p:spTgt>
                                        </p:tgtEl>
                                        <p:attrNameLst>
                                          <p:attrName>style.visibility</p:attrName>
                                        </p:attrNameLst>
                                      </p:cBhvr>
                                      <p:to>
                                        <p:strVal val="visible"/>
                                      </p:to>
                                    </p:set>
                                    <p:animEffect transition="in" filter="fade">
                                      <p:cBhvr>
                                        <p:cTn id="7" dur="1000"/>
                                        <p:tgtEl>
                                          <p:spTgt spid="115715">
                                            <p:txEl>
                                              <p:pRg st="0" end="0"/>
                                            </p:txEl>
                                          </p:spTgt>
                                        </p:tgtEl>
                                      </p:cBhvr>
                                    </p:animEffect>
                                    <p:anim calcmode="lin" valueType="num">
                                      <p:cBhvr>
                                        <p:cTn id="8" dur="10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57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5715">
                                            <p:txEl>
                                              <p:pRg st="1" end="1"/>
                                            </p:txEl>
                                          </p:spTgt>
                                        </p:tgtEl>
                                        <p:attrNameLst>
                                          <p:attrName>style.visibility</p:attrName>
                                        </p:attrNameLst>
                                      </p:cBhvr>
                                      <p:to>
                                        <p:strVal val="visible"/>
                                      </p:to>
                                    </p:set>
                                    <p:animEffect transition="in" filter="fade">
                                      <p:cBhvr>
                                        <p:cTn id="14" dur="1000"/>
                                        <p:tgtEl>
                                          <p:spTgt spid="115715">
                                            <p:txEl>
                                              <p:pRg st="1" end="1"/>
                                            </p:txEl>
                                          </p:spTgt>
                                        </p:tgtEl>
                                      </p:cBhvr>
                                    </p:animEffect>
                                    <p:anim calcmode="lin" valueType="num">
                                      <p:cBhvr>
                                        <p:cTn id="15" dur="10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571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457200" y="277813"/>
            <a:ext cx="8229600" cy="865187"/>
          </a:xfrm>
        </p:spPr>
        <p:txBody>
          <a:bodyPr/>
          <a:lstStyle/>
          <a:p>
            <a:pPr eaLnBrk="1" hangingPunct="1">
              <a:defRPr/>
            </a:pPr>
            <a:r>
              <a:rPr lang="id-ID" smtClean="0"/>
              <a:t>Ruang Lingkup Lanjutan…</a:t>
            </a:r>
          </a:p>
        </p:txBody>
      </p:sp>
      <p:sp>
        <p:nvSpPr>
          <p:cNvPr id="116739" name="Rectangle 3"/>
          <p:cNvSpPr>
            <a:spLocks noGrp="1" noChangeArrowheads="1"/>
          </p:cNvSpPr>
          <p:nvPr>
            <p:ph sz="quarter" idx="1"/>
          </p:nvPr>
        </p:nvSpPr>
        <p:spPr>
          <a:xfrm>
            <a:off x="457200" y="1905000"/>
            <a:ext cx="8458200" cy="4225925"/>
          </a:xfrm>
        </p:spPr>
        <p:txBody>
          <a:bodyPr/>
          <a:lstStyle/>
          <a:p>
            <a:pPr eaLnBrk="1" hangingPunct="1">
              <a:lnSpc>
                <a:spcPct val="80000"/>
              </a:lnSpc>
              <a:buFont typeface="Wingdings" pitchFamily="2" charset="2"/>
              <a:buNone/>
              <a:defRPr/>
            </a:pPr>
            <a:r>
              <a:rPr lang="en-US" sz="2400" smtClean="0"/>
              <a:t>3. </a:t>
            </a:r>
            <a:r>
              <a:rPr lang="id-ID" sz="2400" smtClean="0"/>
              <a:t>Ekologi Analitik-Sintetik:</a:t>
            </a:r>
          </a:p>
          <a:p>
            <a:pPr eaLnBrk="1" hangingPunct="1">
              <a:lnSpc>
                <a:spcPct val="80000"/>
              </a:lnSpc>
              <a:buFont typeface="Wingdings" pitchFamily="2" charset="2"/>
              <a:buNone/>
              <a:defRPr/>
            </a:pPr>
            <a:r>
              <a:rPr lang="id-ID" sz="2400" smtClean="0"/>
              <a:t>	 </a:t>
            </a:r>
            <a:r>
              <a:rPr lang="id-ID" sz="2800" smtClean="0"/>
              <a:t>Menganalisis tentang lingkungan serta pengaruhnya, dengan cara memvariasikan kondisi faktor tertentu dibawah faktor lain yang terkontrol, merekonstruksi lingkungan dimasa lalu dan memprediksi lingkungan dimasa depan, mengapa organisme memiliki habitat spesifik, mengapa kelompok sosial terbentuk, mengapa organisme berkembang dan punah, dan mengapa beradaptasi dengan lingkungannya</a:t>
            </a:r>
            <a:r>
              <a:rPr lang="en-US" sz="280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6739">
                                            <p:txEl>
                                              <p:pRg st="0" end="0"/>
                                            </p:txEl>
                                          </p:spTgt>
                                        </p:tgtEl>
                                        <p:attrNameLst>
                                          <p:attrName>style.visibility</p:attrName>
                                        </p:attrNameLst>
                                      </p:cBhvr>
                                      <p:to>
                                        <p:strVal val="visible"/>
                                      </p:to>
                                    </p:set>
                                    <p:animEffect transition="in" filter="fade">
                                      <p:cBhvr>
                                        <p:cTn id="7" dur="1000"/>
                                        <p:tgtEl>
                                          <p:spTgt spid="116739">
                                            <p:txEl>
                                              <p:pRg st="0" end="0"/>
                                            </p:txEl>
                                          </p:spTgt>
                                        </p:tgtEl>
                                      </p:cBhvr>
                                    </p:animEffect>
                                    <p:anim calcmode="lin" valueType="num">
                                      <p:cBhvr>
                                        <p:cTn id="8" dur="1000" fill="hold"/>
                                        <p:tgtEl>
                                          <p:spTgt spid="1167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67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6739">
                                            <p:txEl>
                                              <p:pRg st="1" end="1"/>
                                            </p:txEl>
                                          </p:spTgt>
                                        </p:tgtEl>
                                        <p:attrNameLst>
                                          <p:attrName>style.visibility</p:attrName>
                                        </p:attrNameLst>
                                      </p:cBhvr>
                                      <p:to>
                                        <p:strVal val="visible"/>
                                      </p:to>
                                    </p:set>
                                    <p:animEffect transition="in" filter="fade">
                                      <p:cBhvr>
                                        <p:cTn id="14" dur="1000"/>
                                        <p:tgtEl>
                                          <p:spTgt spid="116739">
                                            <p:txEl>
                                              <p:pRg st="1" end="1"/>
                                            </p:txEl>
                                          </p:spTgt>
                                        </p:tgtEl>
                                      </p:cBhvr>
                                    </p:animEffect>
                                    <p:anim calcmode="lin" valueType="num">
                                      <p:cBhvr>
                                        <p:cTn id="15" dur="1000" fill="hold"/>
                                        <p:tgtEl>
                                          <p:spTgt spid="1167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673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a:xfrm>
            <a:off x="457200" y="0"/>
            <a:ext cx="8229600" cy="865187"/>
          </a:xfrm>
        </p:spPr>
        <p:txBody>
          <a:bodyPr/>
          <a:lstStyle/>
          <a:p>
            <a:pPr eaLnBrk="1" hangingPunct="1">
              <a:defRPr/>
            </a:pPr>
            <a:r>
              <a:rPr lang="en-US" sz="3600" dirty="0" err="1" smtClean="0"/>
              <a:t>Bahasan</a:t>
            </a:r>
            <a:endParaRPr lang="en-US" sz="3600" dirty="0" smtClean="0"/>
          </a:p>
        </p:txBody>
      </p:sp>
      <p:sp>
        <p:nvSpPr>
          <p:cNvPr id="433155" name="Rectangle 3"/>
          <p:cNvSpPr>
            <a:spLocks noGrp="1" noChangeArrowheads="1"/>
          </p:cNvSpPr>
          <p:nvPr>
            <p:ph sz="quarter" idx="1"/>
          </p:nvPr>
        </p:nvSpPr>
        <p:spPr>
          <a:xfrm>
            <a:off x="457200" y="914400"/>
            <a:ext cx="8229600" cy="5638800"/>
          </a:xfrm>
        </p:spPr>
        <p:txBody>
          <a:bodyPr/>
          <a:lstStyle/>
          <a:p>
            <a:pPr eaLnBrk="1" hangingPunct="1">
              <a:lnSpc>
                <a:spcPct val="90000"/>
              </a:lnSpc>
              <a:defRPr/>
            </a:pPr>
            <a:r>
              <a:rPr lang="en-US" sz="2400" dirty="0" err="1" smtClean="0"/>
              <a:t>Pembagian</a:t>
            </a:r>
            <a:r>
              <a:rPr lang="en-US" sz="2400" dirty="0" smtClean="0"/>
              <a:t> </a:t>
            </a:r>
            <a:r>
              <a:rPr lang="en-US" sz="2400" dirty="0" err="1" smtClean="0"/>
              <a:t>ekologi</a:t>
            </a:r>
            <a:endParaRPr lang="en-US" sz="2400" dirty="0" smtClean="0"/>
          </a:p>
          <a:p>
            <a:pPr eaLnBrk="1" hangingPunct="1">
              <a:lnSpc>
                <a:spcPct val="90000"/>
              </a:lnSpc>
              <a:defRPr/>
            </a:pPr>
            <a:r>
              <a:rPr lang="id-ID" sz="2400" dirty="0" smtClean="0"/>
              <a:t>Metodologi Ekologi</a:t>
            </a:r>
            <a:endParaRPr lang="en-US" sz="2400" dirty="0" smtClean="0"/>
          </a:p>
          <a:p>
            <a:pPr eaLnBrk="1" hangingPunct="1">
              <a:lnSpc>
                <a:spcPct val="90000"/>
              </a:lnSpc>
              <a:defRPr/>
            </a:pPr>
            <a:r>
              <a:rPr lang="id-ID" sz="2400" dirty="0" smtClean="0"/>
              <a:t>Ruang Lingkup Ekologi</a:t>
            </a:r>
            <a:endParaRPr lang="en-US" sz="2400" dirty="0" smtClean="0"/>
          </a:p>
          <a:p>
            <a:pPr eaLnBrk="1" hangingPunct="1">
              <a:lnSpc>
                <a:spcPct val="90000"/>
              </a:lnSpc>
              <a:defRPr/>
            </a:pPr>
            <a:r>
              <a:rPr lang="en-US" sz="2400" dirty="0" err="1" smtClean="0"/>
              <a:t>Konsep</a:t>
            </a:r>
            <a:r>
              <a:rPr lang="en-US" sz="2400" dirty="0" smtClean="0"/>
              <a:t> </a:t>
            </a:r>
            <a:r>
              <a:rPr lang="en-US" sz="2400" dirty="0" err="1" smtClean="0"/>
              <a:t>Ekosistem</a:t>
            </a:r>
            <a:endParaRPr lang="en-US" sz="2400" dirty="0" smtClean="0"/>
          </a:p>
          <a:p>
            <a:pPr eaLnBrk="1" hangingPunct="1">
              <a:lnSpc>
                <a:spcPct val="90000"/>
              </a:lnSpc>
              <a:defRPr/>
            </a:pPr>
            <a:r>
              <a:rPr lang="en-US" sz="2400" dirty="0" smtClean="0"/>
              <a:t>Habitat </a:t>
            </a:r>
            <a:r>
              <a:rPr lang="id-ID" sz="2400" dirty="0" smtClean="0"/>
              <a:t>dan Relung</a:t>
            </a:r>
            <a:endParaRPr lang="en-US" sz="2400" dirty="0" smtClean="0"/>
          </a:p>
          <a:p>
            <a:pPr eaLnBrk="1" hangingPunct="1">
              <a:lnSpc>
                <a:spcPct val="90000"/>
              </a:lnSpc>
              <a:defRPr/>
            </a:pPr>
            <a:r>
              <a:rPr lang="id-ID" sz="2400" dirty="0" smtClean="0"/>
              <a:t>Populasi</a:t>
            </a:r>
            <a:endParaRPr lang="en-US" sz="2400" dirty="0" smtClean="0"/>
          </a:p>
          <a:p>
            <a:pPr eaLnBrk="1" hangingPunct="1">
              <a:lnSpc>
                <a:spcPct val="90000"/>
              </a:lnSpc>
              <a:defRPr/>
            </a:pPr>
            <a:r>
              <a:rPr lang="id-ID" sz="2400" dirty="0" smtClean="0"/>
              <a:t>Ekologi Komunitas</a:t>
            </a:r>
            <a:endParaRPr lang="en-US" sz="2400" dirty="0" smtClean="0"/>
          </a:p>
          <a:p>
            <a:pPr eaLnBrk="1" hangingPunct="1">
              <a:lnSpc>
                <a:spcPct val="90000"/>
              </a:lnSpc>
              <a:defRPr/>
            </a:pPr>
            <a:r>
              <a:rPr lang="id-ID" sz="2400" dirty="0" smtClean="0"/>
              <a:t>Konsep Suksesi</a:t>
            </a:r>
            <a:endParaRPr lang="en-US" sz="2400" dirty="0" smtClean="0"/>
          </a:p>
          <a:p>
            <a:pPr eaLnBrk="1" hangingPunct="1">
              <a:lnSpc>
                <a:spcPct val="90000"/>
              </a:lnSpc>
              <a:defRPr/>
            </a:pPr>
            <a:r>
              <a:rPr lang="en-US" sz="2400" dirty="0" err="1" smtClean="0"/>
              <a:t>Ekosistem</a:t>
            </a:r>
            <a:r>
              <a:rPr lang="en-US" sz="2400" dirty="0" smtClean="0"/>
              <a:t> </a:t>
            </a:r>
            <a:r>
              <a:rPr lang="en-US" sz="2400" dirty="0" err="1" smtClean="0"/>
              <a:t>Hutan</a:t>
            </a:r>
            <a:r>
              <a:rPr lang="id-ID" sz="2400" dirty="0" smtClean="0"/>
              <a:t> tropis</a:t>
            </a:r>
          </a:p>
          <a:p>
            <a:pPr eaLnBrk="1" hangingPunct="1">
              <a:lnSpc>
                <a:spcPct val="90000"/>
              </a:lnSpc>
              <a:defRPr/>
            </a:pPr>
            <a:r>
              <a:rPr lang="id-ID" sz="2400" dirty="0" smtClean="0"/>
              <a:t>Ekosistem sabana dan stepa</a:t>
            </a:r>
          </a:p>
          <a:p>
            <a:pPr eaLnBrk="1" hangingPunct="1">
              <a:lnSpc>
                <a:spcPct val="90000"/>
              </a:lnSpc>
              <a:defRPr/>
            </a:pPr>
            <a:r>
              <a:rPr lang="id-ID" sz="2400" dirty="0" smtClean="0"/>
              <a:t>Ekosistem savana dan gurun</a:t>
            </a:r>
            <a:endParaRPr lang="en-US" sz="2400" dirty="0" smtClean="0"/>
          </a:p>
          <a:p>
            <a:pPr eaLnBrk="1" hangingPunct="1">
              <a:lnSpc>
                <a:spcPct val="90000"/>
              </a:lnSpc>
              <a:defRPr/>
            </a:pPr>
            <a:r>
              <a:rPr lang="en-US" sz="2400" dirty="0" err="1" smtClean="0"/>
              <a:t>Ekosistem</a:t>
            </a:r>
            <a:r>
              <a:rPr lang="en-US" sz="2400" dirty="0" smtClean="0"/>
              <a:t> </a:t>
            </a:r>
            <a:r>
              <a:rPr lang="en-US" sz="2400" dirty="0" err="1" smtClean="0"/>
              <a:t>Perairan</a:t>
            </a:r>
            <a:r>
              <a:rPr lang="id-ID" sz="2400" dirty="0" smtClean="0"/>
              <a:t> (tawar, payau, dan asin)</a:t>
            </a:r>
            <a:endParaRPr lang="en-US" sz="2400" dirty="0" smtClean="0"/>
          </a:p>
          <a:p>
            <a:pPr eaLnBrk="1" hangingPunct="1">
              <a:lnSpc>
                <a:spcPct val="90000"/>
              </a:lnSpc>
              <a:defRPr/>
            </a:pPr>
            <a:r>
              <a:rPr lang="en-US" sz="2400" dirty="0" err="1" smtClean="0"/>
              <a:t>Eko</a:t>
            </a:r>
            <a:r>
              <a:rPr lang="id-ID" sz="2400" dirty="0" smtClean="0"/>
              <a:t>logi Tanah</a:t>
            </a:r>
            <a:endParaRPr lang="en-US" sz="2400" dirty="0" smtClean="0"/>
          </a:p>
          <a:p>
            <a:pPr eaLnBrk="1" hangingPunct="1">
              <a:lnSpc>
                <a:spcPct val="90000"/>
              </a:lnSpc>
              <a:defRPr/>
            </a:pPr>
            <a:endParaRPr lang="en-US" sz="2800" dirty="0" smtClean="0"/>
          </a:p>
          <a:p>
            <a:pPr eaLnBrk="1" hangingPunct="1">
              <a:lnSpc>
                <a:spcPct val="90000"/>
              </a:lnSpc>
              <a:defRPr/>
            </a:pPr>
            <a:endParaRPr lang="en-US" sz="2800" dirty="0"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433154"/>
                                        </p:tgtEl>
                                        <p:attrNameLst>
                                          <p:attrName>style.visibility</p:attrName>
                                        </p:attrNameLst>
                                      </p:cBhvr>
                                      <p:to>
                                        <p:strVal val="visible"/>
                                      </p:to>
                                    </p:set>
                                    <p:anim calcmode="lin" valueType="num">
                                      <p:cBhvr additive="base">
                                        <p:cTn id="7" dur="800" fill="hold">
                                          <p:stCondLst>
                                            <p:cond delay="0"/>
                                          </p:stCondLst>
                                        </p:cTn>
                                        <p:tgtEl>
                                          <p:spTgt spid="433154"/>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43315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433155">
                                            <p:txEl>
                                              <p:pRg st="0" end="0"/>
                                            </p:txEl>
                                          </p:spTgt>
                                        </p:tgtEl>
                                        <p:attrNameLst>
                                          <p:attrName>style.visibility</p:attrName>
                                        </p:attrNameLst>
                                      </p:cBhvr>
                                      <p:to>
                                        <p:strVal val="visible"/>
                                      </p:to>
                                    </p:set>
                                    <p:animEffect transition="in" filter="fade">
                                      <p:cBhvr>
                                        <p:cTn id="13" dur="1000"/>
                                        <p:tgtEl>
                                          <p:spTgt spid="433155">
                                            <p:txEl>
                                              <p:pRg st="0" end="0"/>
                                            </p:txEl>
                                          </p:spTgt>
                                        </p:tgtEl>
                                      </p:cBhvr>
                                    </p:animEffect>
                                    <p:anim calcmode="lin" valueType="num">
                                      <p:cBhvr>
                                        <p:cTn id="14" dur="1000" fill="hold"/>
                                        <p:tgtEl>
                                          <p:spTgt spid="433155">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4331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0" presetClass="entr" presetSubtype="0" fill="hold" grpId="0" nodeType="clickEffect">
                                  <p:stCondLst>
                                    <p:cond delay="0"/>
                                  </p:stCondLst>
                                  <p:iterate type="lt">
                                    <p:tmPct val="10000"/>
                                  </p:iterate>
                                  <p:childTnLst>
                                    <p:set>
                                      <p:cBhvr>
                                        <p:cTn id="19" dur="1" fill="hold">
                                          <p:stCondLst>
                                            <p:cond delay="0"/>
                                          </p:stCondLst>
                                        </p:cTn>
                                        <p:tgtEl>
                                          <p:spTgt spid="433155">
                                            <p:txEl>
                                              <p:pRg st="1" end="1"/>
                                            </p:txEl>
                                          </p:spTgt>
                                        </p:tgtEl>
                                        <p:attrNameLst>
                                          <p:attrName>style.visibility</p:attrName>
                                        </p:attrNameLst>
                                      </p:cBhvr>
                                      <p:to>
                                        <p:strVal val="visible"/>
                                      </p:to>
                                    </p:set>
                                    <p:animEffect transition="in" filter="fade">
                                      <p:cBhvr>
                                        <p:cTn id="20" dur="1000"/>
                                        <p:tgtEl>
                                          <p:spTgt spid="433155">
                                            <p:txEl>
                                              <p:pRg st="1" end="1"/>
                                            </p:txEl>
                                          </p:spTgt>
                                        </p:tgtEl>
                                      </p:cBhvr>
                                    </p:animEffect>
                                    <p:anim calcmode="lin" valueType="num">
                                      <p:cBhvr>
                                        <p:cTn id="21" dur="1000" fill="hold"/>
                                        <p:tgtEl>
                                          <p:spTgt spid="433155">
                                            <p:txEl>
                                              <p:pRg st="1" end="1"/>
                                            </p:txEl>
                                          </p:spTgt>
                                        </p:tgtEl>
                                        <p:attrNameLst>
                                          <p:attrName>ppt_x</p:attrName>
                                        </p:attrNameLst>
                                      </p:cBhvr>
                                      <p:tavLst>
                                        <p:tav tm="0">
                                          <p:val>
                                            <p:strVal val="#ppt_x-.1"/>
                                          </p:val>
                                        </p:tav>
                                        <p:tav tm="100000">
                                          <p:val>
                                            <p:strVal val="#ppt_x"/>
                                          </p:val>
                                        </p:tav>
                                      </p:tavLst>
                                    </p:anim>
                                    <p:anim calcmode="lin" valueType="num">
                                      <p:cBhvr>
                                        <p:cTn id="22" dur="1000" fill="hold"/>
                                        <p:tgtEl>
                                          <p:spTgt spid="4331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0" presetClass="entr" presetSubtype="0" fill="hold" grpId="0" nodeType="clickEffect">
                                  <p:stCondLst>
                                    <p:cond delay="0"/>
                                  </p:stCondLst>
                                  <p:iterate type="lt">
                                    <p:tmPct val="10000"/>
                                  </p:iterate>
                                  <p:childTnLst>
                                    <p:set>
                                      <p:cBhvr>
                                        <p:cTn id="26" dur="1" fill="hold">
                                          <p:stCondLst>
                                            <p:cond delay="0"/>
                                          </p:stCondLst>
                                        </p:cTn>
                                        <p:tgtEl>
                                          <p:spTgt spid="433155">
                                            <p:txEl>
                                              <p:pRg st="2" end="2"/>
                                            </p:txEl>
                                          </p:spTgt>
                                        </p:tgtEl>
                                        <p:attrNameLst>
                                          <p:attrName>style.visibility</p:attrName>
                                        </p:attrNameLst>
                                      </p:cBhvr>
                                      <p:to>
                                        <p:strVal val="visible"/>
                                      </p:to>
                                    </p:set>
                                    <p:animEffect transition="in" filter="fade">
                                      <p:cBhvr>
                                        <p:cTn id="27" dur="1000"/>
                                        <p:tgtEl>
                                          <p:spTgt spid="433155">
                                            <p:txEl>
                                              <p:pRg st="2" end="2"/>
                                            </p:txEl>
                                          </p:spTgt>
                                        </p:tgtEl>
                                      </p:cBhvr>
                                    </p:animEffect>
                                    <p:anim calcmode="lin" valueType="num">
                                      <p:cBhvr>
                                        <p:cTn id="28" dur="1000" fill="hold"/>
                                        <p:tgtEl>
                                          <p:spTgt spid="433155">
                                            <p:txEl>
                                              <p:pRg st="2" end="2"/>
                                            </p:txEl>
                                          </p:spTgt>
                                        </p:tgtEl>
                                        <p:attrNameLst>
                                          <p:attrName>ppt_x</p:attrName>
                                        </p:attrNameLst>
                                      </p:cBhvr>
                                      <p:tavLst>
                                        <p:tav tm="0">
                                          <p:val>
                                            <p:strVal val="#ppt_x-.1"/>
                                          </p:val>
                                        </p:tav>
                                        <p:tav tm="100000">
                                          <p:val>
                                            <p:strVal val="#ppt_x"/>
                                          </p:val>
                                        </p:tav>
                                      </p:tavLst>
                                    </p:anim>
                                    <p:anim calcmode="lin" valueType="num">
                                      <p:cBhvr>
                                        <p:cTn id="29" dur="1000" fill="hold"/>
                                        <p:tgtEl>
                                          <p:spTgt spid="4331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0" presetClass="entr" presetSubtype="0" fill="hold" grpId="0" nodeType="clickEffect">
                                  <p:stCondLst>
                                    <p:cond delay="0"/>
                                  </p:stCondLst>
                                  <p:iterate type="lt">
                                    <p:tmPct val="10000"/>
                                  </p:iterate>
                                  <p:childTnLst>
                                    <p:set>
                                      <p:cBhvr>
                                        <p:cTn id="33" dur="1" fill="hold">
                                          <p:stCondLst>
                                            <p:cond delay="0"/>
                                          </p:stCondLst>
                                        </p:cTn>
                                        <p:tgtEl>
                                          <p:spTgt spid="433155">
                                            <p:txEl>
                                              <p:pRg st="3" end="3"/>
                                            </p:txEl>
                                          </p:spTgt>
                                        </p:tgtEl>
                                        <p:attrNameLst>
                                          <p:attrName>style.visibility</p:attrName>
                                        </p:attrNameLst>
                                      </p:cBhvr>
                                      <p:to>
                                        <p:strVal val="visible"/>
                                      </p:to>
                                    </p:set>
                                    <p:animEffect transition="in" filter="fade">
                                      <p:cBhvr>
                                        <p:cTn id="34" dur="1000"/>
                                        <p:tgtEl>
                                          <p:spTgt spid="433155">
                                            <p:txEl>
                                              <p:pRg st="3" end="3"/>
                                            </p:txEl>
                                          </p:spTgt>
                                        </p:tgtEl>
                                      </p:cBhvr>
                                    </p:animEffect>
                                    <p:anim calcmode="lin" valueType="num">
                                      <p:cBhvr>
                                        <p:cTn id="35" dur="1000" fill="hold"/>
                                        <p:tgtEl>
                                          <p:spTgt spid="433155">
                                            <p:txEl>
                                              <p:pRg st="3" end="3"/>
                                            </p:txEl>
                                          </p:spTgt>
                                        </p:tgtEl>
                                        <p:attrNameLst>
                                          <p:attrName>ppt_x</p:attrName>
                                        </p:attrNameLst>
                                      </p:cBhvr>
                                      <p:tavLst>
                                        <p:tav tm="0">
                                          <p:val>
                                            <p:strVal val="#ppt_x-.1"/>
                                          </p:val>
                                        </p:tav>
                                        <p:tav tm="100000">
                                          <p:val>
                                            <p:strVal val="#ppt_x"/>
                                          </p:val>
                                        </p:tav>
                                      </p:tavLst>
                                    </p:anim>
                                    <p:anim calcmode="lin" valueType="num">
                                      <p:cBhvr>
                                        <p:cTn id="36" dur="1000" fill="hold"/>
                                        <p:tgtEl>
                                          <p:spTgt spid="4331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0" presetClass="entr" presetSubtype="0" fill="hold" grpId="0" nodeType="clickEffect">
                                  <p:stCondLst>
                                    <p:cond delay="0"/>
                                  </p:stCondLst>
                                  <p:iterate type="lt">
                                    <p:tmPct val="10000"/>
                                  </p:iterate>
                                  <p:childTnLst>
                                    <p:set>
                                      <p:cBhvr>
                                        <p:cTn id="40" dur="1" fill="hold">
                                          <p:stCondLst>
                                            <p:cond delay="0"/>
                                          </p:stCondLst>
                                        </p:cTn>
                                        <p:tgtEl>
                                          <p:spTgt spid="433155">
                                            <p:txEl>
                                              <p:pRg st="4" end="4"/>
                                            </p:txEl>
                                          </p:spTgt>
                                        </p:tgtEl>
                                        <p:attrNameLst>
                                          <p:attrName>style.visibility</p:attrName>
                                        </p:attrNameLst>
                                      </p:cBhvr>
                                      <p:to>
                                        <p:strVal val="visible"/>
                                      </p:to>
                                    </p:set>
                                    <p:animEffect transition="in" filter="fade">
                                      <p:cBhvr>
                                        <p:cTn id="41" dur="1000"/>
                                        <p:tgtEl>
                                          <p:spTgt spid="433155">
                                            <p:txEl>
                                              <p:pRg st="4" end="4"/>
                                            </p:txEl>
                                          </p:spTgt>
                                        </p:tgtEl>
                                      </p:cBhvr>
                                    </p:animEffect>
                                    <p:anim calcmode="lin" valueType="num">
                                      <p:cBhvr>
                                        <p:cTn id="42" dur="1000" fill="hold"/>
                                        <p:tgtEl>
                                          <p:spTgt spid="433155">
                                            <p:txEl>
                                              <p:pRg st="4" end="4"/>
                                            </p:txEl>
                                          </p:spTgt>
                                        </p:tgtEl>
                                        <p:attrNameLst>
                                          <p:attrName>ppt_x</p:attrName>
                                        </p:attrNameLst>
                                      </p:cBhvr>
                                      <p:tavLst>
                                        <p:tav tm="0">
                                          <p:val>
                                            <p:strVal val="#ppt_x-.1"/>
                                          </p:val>
                                        </p:tav>
                                        <p:tav tm="100000">
                                          <p:val>
                                            <p:strVal val="#ppt_x"/>
                                          </p:val>
                                        </p:tav>
                                      </p:tavLst>
                                    </p:anim>
                                    <p:anim calcmode="lin" valueType="num">
                                      <p:cBhvr>
                                        <p:cTn id="43" dur="1000" fill="hold"/>
                                        <p:tgtEl>
                                          <p:spTgt spid="4331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0" presetClass="entr" presetSubtype="0" fill="hold" grpId="0" nodeType="clickEffect">
                                  <p:stCondLst>
                                    <p:cond delay="0"/>
                                  </p:stCondLst>
                                  <p:iterate type="lt">
                                    <p:tmPct val="10000"/>
                                  </p:iterate>
                                  <p:childTnLst>
                                    <p:set>
                                      <p:cBhvr>
                                        <p:cTn id="47" dur="1" fill="hold">
                                          <p:stCondLst>
                                            <p:cond delay="0"/>
                                          </p:stCondLst>
                                        </p:cTn>
                                        <p:tgtEl>
                                          <p:spTgt spid="433155">
                                            <p:txEl>
                                              <p:pRg st="5" end="5"/>
                                            </p:txEl>
                                          </p:spTgt>
                                        </p:tgtEl>
                                        <p:attrNameLst>
                                          <p:attrName>style.visibility</p:attrName>
                                        </p:attrNameLst>
                                      </p:cBhvr>
                                      <p:to>
                                        <p:strVal val="visible"/>
                                      </p:to>
                                    </p:set>
                                    <p:animEffect transition="in" filter="fade">
                                      <p:cBhvr>
                                        <p:cTn id="48" dur="1000"/>
                                        <p:tgtEl>
                                          <p:spTgt spid="433155">
                                            <p:txEl>
                                              <p:pRg st="5" end="5"/>
                                            </p:txEl>
                                          </p:spTgt>
                                        </p:tgtEl>
                                      </p:cBhvr>
                                    </p:animEffect>
                                    <p:anim calcmode="lin" valueType="num">
                                      <p:cBhvr>
                                        <p:cTn id="49" dur="1000" fill="hold"/>
                                        <p:tgtEl>
                                          <p:spTgt spid="433155">
                                            <p:txEl>
                                              <p:pRg st="5" end="5"/>
                                            </p:txEl>
                                          </p:spTgt>
                                        </p:tgtEl>
                                        <p:attrNameLst>
                                          <p:attrName>ppt_x</p:attrName>
                                        </p:attrNameLst>
                                      </p:cBhvr>
                                      <p:tavLst>
                                        <p:tav tm="0">
                                          <p:val>
                                            <p:strVal val="#ppt_x-.1"/>
                                          </p:val>
                                        </p:tav>
                                        <p:tav tm="100000">
                                          <p:val>
                                            <p:strVal val="#ppt_x"/>
                                          </p:val>
                                        </p:tav>
                                      </p:tavLst>
                                    </p:anim>
                                    <p:anim calcmode="lin" valueType="num">
                                      <p:cBhvr>
                                        <p:cTn id="50" dur="1000" fill="hold"/>
                                        <p:tgtEl>
                                          <p:spTgt spid="43315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0" presetClass="entr" presetSubtype="0" fill="hold" grpId="0" nodeType="clickEffect">
                                  <p:stCondLst>
                                    <p:cond delay="0"/>
                                  </p:stCondLst>
                                  <p:iterate type="lt">
                                    <p:tmPct val="10000"/>
                                  </p:iterate>
                                  <p:childTnLst>
                                    <p:set>
                                      <p:cBhvr>
                                        <p:cTn id="54" dur="1" fill="hold">
                                          <p:stCondLst>
                                            <p:cond delay="0"/>
                                          </p:stCondLst>
                                        </p:cTn>
                                        <p:tgtEl>
                                          <p:spTgt spid="433155">
                                            <p:txEl>
                                              <p:pRg st="6" end="6"/>
                                            </p:txEl>
                                          </p:spTgt>
                                        </p:tgtEl>
                                        <p:attrNameLst>
                                          <p:attrName>style.visibility</p:attrName>
                                        </p:attrNameLst>
                                      </p:cBhvr>
                                      <p:to>
                                        <p:strVal val="visible"/>
                                      </p:to>
                                    </p:set>
                                    <p:animEffect transition="in" filter="fade">
                                      <p:cBhvr>
                                        <p:cTn id="55" dur="1000"/>
                                        <p:tgtEl>
                                          <p:spTgt spid="433155">
                                            <p:txEl>
                                              <p:pRg st="6" end="6"/>
                                            </p:txEl>
                                          </p:spTgt>
                                        </p:tgtEl>
                                      </p:cBhvr>
                                    </p:animEffect>
                                    <p:anim calcmode="lin" valueType="num">
                                      <p:cBhvr>
                                        <p:cTn id="56" dur="1000" fill="hold"/>
                                        <p:tgtEl>
                                          <p:spTgt spid="433155">
                                            <p:txEl>
                                              <p:pRg st="6" end="6"/>
                                            </p:txEl>
                                          </p:spTgt>
                                        </p:tgtEl>
                                        <p:attrNameLst>
                                          <p:attrName>ppt_x</p:attrName>
                                        </p:attrNameLst>
                                      </p:cBhvr>
                                      <p:tavLst>
                                        <p:tav tm="0">
                                          <p:val>
                                            <p:strVal val="#ppt_x-.1"/>
                                          </p:val>
                                        </p:tav>
                                        <p:tav tm="100000">
                                          <p:val>
                                            <p:strVal val="#ppt_x"/>
                                          </p:val>
                                        </p:tav>
                                      </p:tavLst>
                                    </p:anim>
                                    <p:anim calcmode="lin" valueType="num">
                                      <p:cBhvr>
                                        <p:cTn id="57" dur="1000" fill="hold"/>
                                        <p:tgtEl>
                                          <p:spTgt spid="43315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0" presetClass="entr" presetSubtype="0" fill="hold" grpId="0" nodeType="clickEffect">
                                  <p:stCondLst>
                                    <p:cond delay="0"/>
                                  </p:stCondLst>
                                  <p:iterate type="lt">
                                    <p:tmPct val="10000"/>
                                  </p:iterate>
                                  <p:childTnLst>
                                    <p:set>
                                      <p:cBhvr>
                                        <p:cTn id="61" dur="1" fill="hold">
                                          <p:stCondLst>
                                            <p:cond delay="0"/>
                                          </p:stCondLst>
                                        </p:cTn>
                                        <p:tgtEl>
                                          <p:spTgt spid="433155">
                                            <p:txEl>
                                              <p:pRg st="7" end="7"/>
                                            </p:txEl>
                                          </p:spTgt>
                                        </p:tgtEl>
                                        <p:attrNameLst>
                                          <p:attrName>style.visibility</p:attrName>
                                        </p:attrNameLst>
                                      </p:cBhvr>
                                      <p:to>
                                        <p:strVal val="visible"/>
                                      </p:to>
                                    </p:set>
                                    <p:animEffect transition="in" filter="fade">
                                      <p:cBhvr>
                                        <p:cTn id="62" dur="1000"/>
                                        <p:tgtEl>
                                          <p:spTgt spid="433155">
                                            <p:txEl>
                                              <p:pRg st="7" end="7"/>
                                            </p:txEl>
                                          </p:spTgt>
                                        </p:tgtEl>
                                      </p:cBhvr>
                                    </p:animEffect>
                                    <p:anim calcmode="lin" valueType="num">
                                      <p:cBhvr>
                                        <p:cTn id="63" dur="1000" fill="hold"/>
                                        <p:tgtEl>
                                          <p:spTgt spid="433155">
                                            <p:txEl>
                                              <p:pRg st="7" end="7"/>
                                            </p:txEl>
                                          </p:spTgt>
                                        </p:tgtEl>
                                        <p:attrNameLst>
                                          <p:attrName>ppt_x</p:attrName>
                                        </p:attrNameLst>
                                      </p:cBhvr>
                                      <p:tavLst>
                                        <p:tav tm="0">
                                          <p:val>
                                            <p:strVal val="#ppt_x-.1"/>
                                          </p:val>
                                        </p:tav>
                                        <p:tav tm="100000">
                                          <p:val>
                                            <p:strVal val="#ppt_x"/>
                                          </p:val>
                                        </p:tav>
                                      </p:tavLst>
                                    </p:anim>
                                    <p:anim calcmode="lin" valueType="num">
                                      <p:cBhvr>
                                        <p:cTn id="64" dur="1000" fill="hold"/>
                                        <p:tgtEl>
                                          <p:spTgt spid="43315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0" presetClass="entr" presetSubtype="0" fill="hold" grpId="0" nodeType="clickEffect">
                                  <p:stCondLst>
                                    <p:cond delay="0"/>
                                  </p:stCondLst>
                                  <p:iterate type="lt">
                                    <p:tmPct val="10000"/>
                                  </p:iterate>
                                  <p:childTnLst>
                                    <p:set>
                                      <p:cBhvr>
                                        <p:cTn id="68" dur="1" fill="hold">
                                          <p:stCondLst>
                                            <p:cond delay="0"/>
                                          </p:stCondLst>
                                        </p:cTn>
                                        <p:tgtEl>
                                          <p:spTgt spid="433155">
                                            <p:txEl>
                                              <p:pRg st="8" end="8"/>
                                            </p:txEl>
                                          </p:spTgt>
                                        </p:tgtEl>
                                        <p:attrNameLst>
                                          <p:attrName>style.visibility</p:attrName>
                                        </p:attrNameLst>
                                      </p:cBhvr>
                                      <p:to>
                                        <p:strVal val="visible"/>
                                      </p:to>
                                    </p:set>
                                    <p:animEffect transition="in" filter="fade">
                                      <p:cBhvr>
                                        <p:cTn id="69" dur="1000"/>
                                        <p:tgtEl>
                                          <p:spTgt spid="433155">
                                            <p:txEl>
                                              <p:pRg st="8" end="8"/>
                                            </p:txEl>
                                          </p:spTgt>
                                        </p:tgtEl>
                                      </p:cBhvr>
                                    </p:animEffect>
                                    <p:anim calcmode="lin" valueType="num">
                                      <p:cBhvr>
                                        <p:cTn id="70" dur="1000" fill="hold"/>
                                        <p:tgtEl>
                                          <p:spTgt spid="433155">
                                            <p:txEl>
                                              <p:pRg st="8" end="8"/>
                                            </p:txEl>
                                          </p:spTgt>
                                        </p:tgtEl>
                                        <p:attrNameLst>
                                          <p:attrName>ppt_x</p:attrName>
                                        </p:attrNameLst>
                                      </p:cBhvr>
                                      <p:tavLst>
                                        <p:tav tm="0">
                                          <p:val>
                                            <p:strVal val="#ppt_x-.1"/>
                                          </p:val>
                                        </p:tav>
                                        <p:tav tm="100000">
                                          <p:val>
                                            <p:strVal val="#ppt_x"/>
                                          </p:val>
                                        </p:tav>
                                      </p:tavLst>
                                    </p:anim>
                                    <p:anim calcmode="lin" valueType="num">
                                      <p:cBhvr>
                                        <p:cTn id="71" dur="1000" fill="hold"/>
                                        <p:tgtEl>
                                          <p:spTgt spid="43315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0" presetClass="entr" presetSubtype="0" fill="hold" grpId="0" nodeType="clickEffect">
                                  <p:stCondLst>
                                    <p:cond delay="0"/>
                                  </p:stCondLst>
                                  <p:iterate type="lt">
                                    <p:tmPct val="10000"/>
                                  </p:iterate>
                                  <p:childTnLst>
                                    <p:set>
                                      <p:cBhvr>
                                        <p:cTn id="75" dur="1" fill="hold">
                                          <p:stCondLst>
                                            <p:cond delay="0"/>
                                          </p:stCondLst>
                                        </p:cTn>
                                        <p:tgtEl>
                                          <p:spTgt spid="433155">
                                            <p:txEl>
                                              <p:pRg st="9" end="9"/>
                                            </p:txEl>
                                          </p:spTgt>
                                        </p:tgtEl>
                                        <p:attrNameLst>
                                          <p:attrName>style.visibility</p:attrName>
                                        </p:attrNameLst>
                                      </p:cBhvr>
                                      <p:to>
                                        <p:strVal val="visible"/>
                                      </p:to>
                                    </p:set>
                                    <p:animEffect transition="in" filter="fade">
                                      <p:cBhvr>
                                        <p:cTn id="76" dur="1000"/>
                                        <p:tgtEl>
                                          <p:spTgt spid="433155">
                                            <p:txEl>
                                              <p:pRg st="9" end="9"/>
                                            </p:txEl>
                                          </p:spTgt>
                                        </p:tgtEl>
                                      </p:cBhvr>
                                    </p:animEffect>
                                    <p:anim calcmode="lin" valueType="num">
                                      <p:cBhvr>
                                        <p:cTn id="77" dur="1000" fill="hold"/>
                                        <p:tgtEl>
                                          <p:spTgt spid="433155">
                                            <p:txEl>
                                              <p:pRg st="9" end="9"/>
                                            </p:txEl>
                                          </p:spTgt>
                                        </p:tgtEl>
                                        <p:attrNameLst>
                                          <p:attrName>ppt_x</p:attrName>
                                        </p:attrNameLst>
                                      </p:cBhvr>
                                      <p:tavLst>
                                        <p:tav tm="0">
                                          <p:val>
                                            <p:strVal val="#ppt_x-.1"/>
                                          </p:val>
                                        </p:tav>
                                        <p:tav tm="100000">
                                          <p:val>
                                            <p:strVal val="#ppt_x"/>
                                          </p:val>
                                        </p:tav>
                                      </p:tavLst>
                                    </p:anim>
                                    <p:anim calcmode="lin" valueType="num">
                                      <p:cBhvr>
                                        <p:cTn id="78" dur="1000" fill="hold"/>
                                        <p:tgtEl>
                                          <p:spTgt spid="43315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0" presetClass="entr" presetSubtype="0" fill="hold" grpId="0" nodeType="clickEffect">
                                  <p:stCondLst>
                                    <p:cond delay="0"/>
                                  </p:stCondLst>
                                  <p:iterate type="lt">
                                    <p:tmPct val="10000"/>
                                  </p:iterate>
                                  <p:childTnLst>
                                    <p:set>
                                      <p:cBhvr>
                                        <p:cTn id="82" dur="1" fill="hold">
                                          <p:stCondLst>
                                            <p:cond delay="0"/>
                                          </p:stCondLst>
                                        </p:cTn>
                                        <p:tgtEl>
                                          <p:spTgt spid="433155">
                                            <p:txEl>
                                              <p:pRg st="10" end="10"/>
                                            </p:txEl>
                                          </p:spTgt>
                                        </p:tgtEl>
                                        <p:attrNameLst>
                                          <p:attrName>style.visibility</p:attrName>
                                        </p:attrNameLst>
                                      </p:cBhvr>
                                      <p:to>
                                        <p:strVal val="visible"/>
                                      </p:to>
                                    </p:set>
                                    <p:animEffect transition="in" filter="fade">
                                      <p:cBhvr>
                                        <p:cTn id="83" dur="1000"/>
                                        <p:tgtEl>
                                          <p:spTgt spid="433155">
                                            <p:txEl>
                                              <p:pRg st="10" end="10"/>
                                            </p:txEl>
                                          </p:spTgt>
                                        </p:tgtEl>
                                      </p:cBhvr>
                                    </p:animEffect>
                                    <p:anim calcmode="lin" valueType="num">
                                      <p:cBhvr>
                                        <p:cTn id="84" dur="1000" fill="hold"/>
                                        <p:tgtEl>
                                          <p:spTgt spid="433155">
                                            <p:txEl>
                                              <p:pRg st="10" end="10"/>
                                            </p:txEl>
                                          </p:spTgt>
                                        </p:tgtEl>
                                        <p:attrNameLst>
                                          <p:attrName>ppt_x</p:attrName>
                                        </p:attrNameLst>
                                      </p:cBhvr>
                                      <p:tavLst>
                                        <p:tav tm="0">
                                          <p:val>
                                            <p:strVal val="#ppt_x-.1"/>
                                          </p:val>
                                        </p:tav>
                                        <p:tav tm="100000">
                                          <p:val>
                                            <p:strVal val="#ppt_x"/>
                                          </p:val>
                                        </p:tav>
                                      </p:tavLst>
                                    </p:anim>
                                    <p:anim calcmode="lin" valueType="num">
                                      <p:cBhvr>
                                        <p:cTn id="85" dur="1000" fill="hold"/>
                                        <p:tgtEl>
                                          <p:spTgt spid="43315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0" presetClass="entr" presetSubtype="0" fill="hold" grpId="0" nodeType="clickEffect">
                                  <p:stCondLst>
                                    <p:cond delay="0"/>
                                  </p:stCondLst>
                                  <p:iterate type="lt">
                                    <p:tmPct val="10000"/>
                                  </p:iterate>
                                  <p:childTnLst>
                                    <p:set>
                                      <p:cBhvr>
                                        <p:cTn id="89" dur="1" fill="hold">
                                          <p:stCondLst>
                                            <p:cond delay="0"/>
                                          </p:stCondLst>
                                        </p:cTn>
                                        <p:tgtEl>
                                          <p:spTgt spid="433155">
                                            <p:txEl>
                                              <p:pRg st="11" end="11"/>
                                            </p:txEl>
                                          </p:spTgt>
                                        </p:tgtEl>
                                        <p:attrNameLst>
                                          <p:attrName>style.visibility</p:attrName>
                                        </p:attrNameLst>
                                      </p:cBhvr>
                                      <p:to>
                                        <p:strVal val="visible"/>
                                      </p:to>
                                    </p:set>
                                    <p:animEffect transition="in" filter="fade">
                                      <p:cBhvr>
                                        <p:cTn id="90" dur="1000"/>
                                        <p:tgtEl>
                                          <p:spTgt spid="433155">
                                            <p:txEl>
                                              <p:pRg st="11" end="11"/>
                                            </p:txEl>
                                          </p:spTgt>
                                        </p:tgtEl>
                                      </p:cBhvr>
                                    </p:animEffect>
                                    <p:anim calcmode="lin" valueType="num">
                                      <p:cBhvr>
                                        <p:cTn id="91" dur="1000" fill="hold"/>
                                        <p:tgtEl>
                                          <p:spTgt spid="433155">
                                            <p:txEl>
                                              <p:pRg st="11" end="11"/>
                                            </p:txEl>
                                          </p:spTgt>
                                        </p:tgtEl>
                                        <p:attrNameLst>
                                          <p:attrName>ppt_x</p:attrName>
                                        </p:attrNameLst>
                                      </p:cBhvr>
                                      <p:tavLst>
                                        <p:tav tm="0">
                                          <p:val>
                                            <p:strVal val="#ppt_x-.1"/>
                                          </p:val>
                                        </p:tav>
                                        <p:tav tm="100000">
                                          <p:val>
                                            <p:strVal val="#ppt_x"/>
                                          </p:val>
                                        </p:tav>
                                      </p:tavLst>
                                    </p:anim>
                                    <p:anim calcmode="lin" valueType="num">
                                      <p:cBhvr>
                                        <p:cTn id="92" dur="1000" fill="hold"/>
                                        <p:tgtEl>
                                          <p:spTgt spid="43315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0" presetClass="entr" presetSubtype="0" fill="hold" grpId="0" nodeType="clickEffect">
                                  <p:stCondLst>
                                    <p:cond delay="0"/>
                                  </p:stCondLst>
                                  <p:iterate type="lt">
                                    <p:tmPct val="10000"/>
                                  </p:iterate>
                                  <p:childTnLst>
                                    <p:set>
                                      <p:cBhvr>
                                        <p:cTn id="96" dur="1" fill="hold">
                                          <p:stCondLst>
                                            <p:cond delay="0"/>
                                          </p:stCondLst>
                                        </p:cTn>
                                        <p:tgtEl>
                                          <p:spTgt spid="433155">
                                            <p:txEl>
                                              <p:pRg st="12" end="12"/>
                                            </p:txEl>
                                          </p:spTgt>
                                        </p:tgtEl>
                                        <p:attrNameLst>
                                          <p:attrName>style.visibility</p:attrName>
                                        </p:attrNameLst>
                                      </p:cBhvr>
                                      <p:to>
                                        <p:strVal val="visible"/>
                                      </p:to>
                                    </p:set>
                                    <p:animEffect transition="in" filter="fade">
                                      <p:cBhvr>
                                        <p:cTn id="97" dur="1000"/>
                                        <p:tgtEl>
                                          <p:spTgt spid="433155">
                                            <p:txEl>
                                              <p:pRg st="12" end="12"/>
                                            </p:txEl>
                                          </p:spTgt>
                                        </p:tgtEl>
                                      </p:cBhvr>
                                    </p:animEffect>
                                    <p:anim calcmode="lin" valueType="num">
                                      <p:cBhvr>
                                        <p:cTn id="98" dur="1000" fill="hold"/>
                                        <p:tgtEl>
                                          <p:spTgt spid="433155">
                                            <p:txEl>
                                              <p:pRg st="12" end="12"/>
                                            </p:txEl>
                                          </p:spTgt>
                                        </p:tgtEl>
                                        <p:attrNameLst>
                                          <p:attrName>ppt_x</p:attrName>
                                        </p:attrNameLst>
                                      </p:cBhvr>
                                      <p:tavLst>
                                        <p:tav tm="0">
                                          <p:val>
                                            <p:strVal val="#ppt_x-.1"/>
                                          </p:val>
                                        </p:tav>
                                        <p:tav tm="100000">
                                          <p:val>
                                            <p:strVal val="#ppt_x"/>
                                          </p:val>
                                        </p:tav>
                                      </p:tavLst>
                                    </p:anim>
                                    <p:anim calcmode="lin" valueType="num">
                                      <p:cBhvr>
                                        <p:cTn id="99" dur="1000" fill="hold"/>
                                        <p:tgtEl>
                                          <p:spTgt spid="43315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4" grpId="0"/>
      <p:bldP spid="43315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277813"/>
            <a:ext cx="8229600" cy="788987"/>
          </a:xfrm>
        </p:spPr>
        <p:txBody>
          <a:bodyPr/>
          <a:lstStyle/>
          <a:p>
            <a:pPr algn="l" eaLnBrk="1" hangingPunct="1">
              <a:defRPr/>
            </a:pPr>
            <a:r>
              <a:rPr lang="id-ID" smtClean="0"/>
              <a:t>Definisi Ekologi</a:t>
            </a:r>
          </a:p>
        </p:txBody>
      </p:sp>
      <p:sp>
        <p:nvSpPr>
          <p:cNvPr id="109571" name="Rectangle 3"/>
          <p:cNvSpPr>
            <a:spLocks noGrp="1" noChangeArrowheads="1"/>
          </p:cNvSpPr>
          <p:nvPr>
            <p:ph sz="quarter" idx="1"/>
          </p:nvPr>
        </p:nvSpPr>
        <p:spPr>
          <a:xfrm>
            <a:off x="457200" y="1371600"/>
            <a:ext cx="8382000" cy="4759325"/>
          </a:xfrm>
        </p:spPr>
        <p:txBody>
          <a:bodyPr/>
          <a:lstStyle/>
          <a:p>
            <a:pPr eaLnBrk="1" hangingPunct="1">
              <a:defRPr/>
            </a:pPr>
            <a:r>
              <a:rPr lang="en-US" sz="2800" smtClean="0"/>
              <a:t>Ernst Heinrich </a:t>
            </a:r>
            <a:r>
              <a:rPr lang="id-ID" sz="2800" smtClean="0"/>
              <a:t>Haeckel (1834-1919): </a:t>
            </a:r>
          </a:p>
          <a:p>
            <a:pPr eaLnBrk="1" hangingPunct="1">
              <a:buFont typeface="Wingdings" pitchFamily="2" charset="2"/>
              <a:buNone/>
              <a:defRPr/>
            </a:pPr>
            <a:r>
              <a:rPr lang="id-ID" sz="2800" smtClean="0"/>
              <a:t>	“ilmu yang mempelajari interaksi antara organisme dengan organisme lainnya atau dengan lingkungannya”.</a:t>
            </a:r>
          </a:p>
          <a:p>
            <a:pPr eaLnBrk="1" hangingPunct="1">
              <a:buFont typeface="Wingdings" pitchFamily="2" charset="2"/>
              <a:buNone/>
              <a:defRPr/>
            </a:pPr>
            <a:endParaRPr lang="id-ID" sz="2800" smtClean="0"/>
          </a:p>
          <a:p>
            <a:pPr eaLnBrk="1" hangingPunct="1">
              <a:defRPr/>
            </a:pPr>
            <a:r>
              <a:rPr lang="id-ID" sz="2800" smtClean="0"/>
              <a:t> Eugene P. Odum (1994):</a:t>
            </a:r>
          </a:p>
          <a:p>
            <a:pPr eaLnBrk="1" hangingPunct="1">
              <a:buFont typeface="Wingdings" pitchFamily="2" charset="2"/>
              <a:buNone/>
              <a:defRPr/>
            </a:pPr>
            <a:r>
              <a:rPr lang="id-ID" sz="2800" smtClean="0"/>
              <a:t>	“suatu studi tentang struktur dan fungsi ekosistem atau alam dan manusia sebagai bagiannya”.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fade">
                                      <p:cBhvr>
                                        <p:cTn id="7" dur="1000"/>
                                        <p:tgtEl>
                                          <p:spTgt spid="109571">
                                            <p:txEl>
                                              <p:pRg st="0" end="0"/>
                                            </p:txEl>
                                          </p:spTgt>
                                        </p:tgtEl>
                                      </p:cBhvr>
                                    </p:animEffect>
                                    <p:anim calcmode="lin" valueType="num">
                                      <p:cBhvr>
                                        <p:cTn id="8" dur="1000" fill="hold"/>
                                        <p:tgtEl>
                                          <p:spTgt spid="1095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95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09571">
                                            <p:txEl>
                                              <p:pRg st="1" end="1"/>
                                            </p:txEl>
                                          </p:spTgt>
                                        </p:tgtEl>
                                        <p:attrNameLst>
                                          <p:attrName>style.visibility</p:attrName>
                                        </p:attrNameLst>
                                      </p:cBhvr>
                                      <p:to>
                                        <p:strVal val="visible"/>
                                      </p:to>
                                    </p:set>
                                    <p:animEffect transition="in" filter="fade">
                                      <p:cBhvr>
                                        <p:cTn id="14" dur="1000"/>
                                        <p:tgtEl>
                                          <p:spTgt spid="109571">
                                            <p:txEl>
                                              <p:pRg st="1" end="1"/>
                                            </p:txEl>
                                          </p:spTgt>
                                        </p:tgtEl>
                                      </p:cBhvr>
                                    </p:animEffect>
                                    <p:anim calcmode="lin" valueType="num">
                                      <p:cBhvr>
                                        <p:cTn id="15" dur="10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95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09571">
                                            <p:txEl>
                                              <p:pRg st="3" end="3"/>
                                            </p:txEl>
                                          </p:spTgt>
                                        </p:tgtEl>
                                        <p:attrNameLst>
                                          <p:attrName>style.visibility</p:attrName>
                                        </p:attrNameLst>
                                      </p:cBhvr>
                                      <p:to>
                                        <p:strVal val="visible"/>
                                      </p:to>
                                    </p:set>
                                    <p:animEffect transition="in" filter="fade">
                                      <p:cBhvr>
                                        <p:cTn id="21" dur="1000"/>
                                        <p:tgtEl>
                                          <p:spTgt spid="109571">
                                            <p:txEl>
                                              <p:pRg st="3" end="3"/>
                                            </p:txEl>
                                          </p:spTgt>
                                        </p:tgtEl>
                                      </p:cBhvr>
                                    </p:animEffect>
                                    <p:anim calcmode="lin" valueType="num">
                                      <p:cBhvr>
                                        <p:cTn id="22" dur="1000" fill="hold"/>
                                        <p:tgtEl>
                                          <p:spTgt spid="10957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95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09571">
                                            <p:txEl>
                                              <p:pRg st="4" end="4"/>
                                            </p:txEl>
                                          </p:spTgt>
                                        </p:tgtEl>
                                        <p:attrNameLst>
                                          <p:attrName>style.visibility</p:attrName>
                                        </p:attrNameLst>
                                      </p:cBhvr>
                                      <p:to>
                                        <p:strVal val="visible"/>
                                      </p:to>
                                    </p:set>
                                    <p:animEffect transition="in" filter="fade">
                                      <p:cBhvr>
                                        <p:cTn id="28" dur="1000"/>
                                        <p:tgtEl>
                                          <p:spTgt spid="109571">
                                            <p:txEl>
                                              <p:pRg st="4" end="4"/>
                                            </p:txEl>
                                          </p:spTgt>
                                        </p:tgtEl>
                                      </p:cBhvr>
                                    </p:animEffect>
                                    <p:anim calcmode="lin" valueType="num">
                                      <p:cBhvr>
                                        <p:cTn id="29" dur="1000" fill="hold"/>
                                        <p:tgtEl>
                                          <p:spTgt spid="10957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0957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381000"/>
            <a:ext cx="8229600" cy="685800"/>
          </a:xfrm>
        </p:spPr>
        <p:txBody>
          <a:bodyPr>
            <a:normAutofit fontScale="90000"/>
          </a:bodyPr>
          <a:lstStyle/>
          <a:p>
            <a:pPr eaLnBrk="1" hangingPunct="1">
              <a:defRPr/>
            </a:pPr>
            <a:r>
              <a:rPr lang="id-ID" sz="4000" smtClean="0"/>
              <a:t>Pembagian Ekologi</a:t>
            </a:r>
          </a:p>
        </p:txBody>
      </p:sp>
      <p:sp>
        <p:nvSpPr>
          <p:cNvPr id="110595" name="Rectangle 3"/>
          <p:cNvSpPr>
            <a:spLocks noGrp="1" noChangeArrowheads="1"/>
          </p:cNvSpPr>
          <p:nvPr>
            <p:ph sz="quarter" idx="1"/>
          </p:nvPr>
        </p:nvSpPr>
        <p:spPr>
          <a:xfrm>
            <a:off x="457200" y="1295400"/>
            <a:ext cx="8229600" cy="5334000"/>
          </a:xfrm>
        </p:spPr>
        <p:txBody>
          <a:bodyPr/>
          <a:lstStyle/>
          <a:p>
            <a:pPr eaLnBrk="1" hangingPunct="1">
              <a:defRPr/>
            </a:pPr>
            <a:r>
              <a:rPr lang="id-ID" sz="2800" smtClean="0"/>
              <a:t>Berdasarkan komposisi spesies:</a:t>
            </a:r>
          </a:p>
          <a:p>
            <a:pPr eaLnBrk="1" hangingPunct="1">
              <a:buFont typeface="Wingdings" pitchFamily="2" charset="2"/>
              <a:buNone/>
              <a:defRPr/>
            </a:pPr>
            <a:r>
              <a:rPr lang="id-ID" sz="2800" smtClean="0"/>
              <a:t>	a. Autekologi: mempelajari satu individu  </a:t>
            </a:r>
          </a:p>
          <a:p>
            <a:pPr eaLnBrk="1" hangingPunct="1">
              <a:buFont typeface="Wingdings" pitchFamily="2" charset="2"/>
              <a:buNone/>
              <a:defRPr/>
            </a:pPr>
            <a:r>
              <a:rPr lang="id-ID" sz="2800" smtClean="0"/>
              <a:t>      organisme</a:t>
            </a:r>
          </a:p>
          <a:p>
            <a:pPr eaLnBrk="1" hangingPunct="1">
              <a:buFont typeface="Wingdings" pitchFamily="2" charset="2"/>
              <a:buNone/>
              <a:defRPr/>
            </a:pPr>
            <a:endParaRPr lang="id-ID" sz="2800" smtClean="0"/>
          </a:p>
          <a:p>
            <a:pPr eaLnBrk="1" hangingPunct="1">
              <a:buFont typeface="Wingdings" pitchFamily="2" charset="2"/>
              <a:buNone/>
              <a:defRPr/>
            </a:pPr>
            <a:r>
              <a:rPr lang="id-ID" sz="2800" smtClean="0"/>
              <a:t>	b. Demekologi: mempelajari satu spesies </a:t>
            </a:r>
          </a:p>
          <a:p>
            <a:pPr eaLnBrk="1" hangingPunct="1">
              <a:buFont typeface="Wingdings" pitchFamily="2" charset="2"/>
              <a:buNone/>
              <a:defRPr/>
            </a:pPr>
            <a:r>
              <a:rPr lang="id-ID" sz="2800" smtClean="0"/>
              <a:t>      atau populasi organisme</a:t>
            </a:r>
          </a:p>
          <a:p>
            <a:pPr eaLnBrk="1" hangingPunct="1">
              <a:buFont typeface="Wingdings" pitchFamily="2" charset="2"/>
              <a:buNone/>
              <a:defRPr/>
            </a:pPr>
            <a:endParaRPr lang="id-ID" sz="2800" smtClean="0"/>
          </a:p>
          <a:p>
            <a:pPr eaLnBrk="1" hangingPunct="1">
              <a:buFont typeface="Wingdings" pitchFamily="2" charset="2"/>
              <a:buNone/>
              <a:defRPr/>
            </a:pPr>
            <a:r>
              <a:rPr lang="id-ID" sz="2800" smtClean="0"/>
              <a:t>	c. Sinekologi: mempelajari struktur dan </a:t>
            </a:r>
          </a:p>
          <a:p>
            <a:pPr eaLnBrk="1" hangingPunct="1">
              <a:buFont typeface="Wingdings" pitchFamily="2" charset="2"/>
              <a:buNone/>
              <a:defRPr/>
            </a:pPr>
            <a:r>
              <a:rPr lang="id-ID" sz="2800" smtClean="0"/>
              <a:t>      komposisi organisme dalam satu </a:t>
            </a:r>
          </a:p>
          <a:p>
            <a:pPr eaLnBrk="1" hangingPunct="1">
              <a:buFont typeface="Wingdings" pitchFamily="2" charset="2"/>
              <a:buNone/>
              <a:defRPr/>
            </a:pPr>
            <a:r>
              <a:rPr lang="id-ID" sz="2800" smtClean="0"/>
              <a:t>      ekosistem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0595">
                                            <p:txEl>
                                              <p:pRg st="0" end="0"/>
                                            </p:txEl>
                                          </p:spTgt>
                                        </p:tgtEl>
                                        <p:attrNameLst>
                                          <p:attrName>style.visibility</p:attrName>
                                        </p:attrNameLst>
                                      </p:cBhvr>
                                      <p:to>
                                        <p:strVal val="visible"/>
                                      </p:to>
                                    </p:set>
                                    <p:animEffect transition="in" filter="fade">
                                      <p:cBhvr>
                                        <p:cTn id="7" dur="1000"/>
                                        <p:tgtEl>
                                          <p:spTgt spid="110595">
                                            <p:txEl>
                                              <p:pRg st="0" end="0"/>
                                            </p:txEl>
                                          </p:spTgt>
                                        </p:tgtEl>
                                      </p:cBhvr>
                                    </p:animEffect>
                                    <p:anim calcmode="lin" valueType="num">
                                      <p:cBhvr>
                                        <p:cTn id="8" dur="10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05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0595">
                                            <p:txEl>
                                              <p:pRg st="1" end="1"/>
                                            </p:txEl>
                                          </p:spTgt>
                                        </p:tgtEl>
                                        <p:attrNameLst>
                                          <p:attrName>style.visibility</p:attrName>
                                        </p:attrNameLst>
                                      </p:cBhvr>
                                      <p:to>
                                        <p:strVal val="visible"/>
                                      </p:to>
                                    </p:set>
                                    <p:animEffect transition="in" filter="fade">
                                      <p:cBhvr>
                                        <p:cTn id="14" dur="1000"/>
                                        <p:tgtEl>
                                          <p:spTgt spid="110595">
                                            <p:txEl>
                                              <p:pRg st="1" end="1"/>
                                            </p:txEl>
                                          </p:spTgt>
                                        </p:tgtEl>
                                      </p:cBhvr>
                                    </p:animEffect>
                                    <p:anim calcmode="lin" valueType="num">
                                      <p:cBhvr>
                                        <p:cTn id="15" dur="10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05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10595">
                                            <p:txEl>
                                              <p:pRg st="2" end="2"/>
                                            </p:txEl>
                                          </p:spTgt>
                                        </p:tgtEl>
                                        <p:attrNameLst>
                                          <p:attrName>style.visibility</p:attrName>
                                        </p:attrNameLst>
                                      </p:cBhvr>
                                      <p:to>
                                        <p:strVal val="visible"/>
                                      </p:to>
                                    </p:set>
                                    <p:animEffect transition="in" filter="fade">
                                      <p:cBhvr>
                                        <p:cTn id="21" dur="1000"/>
                                        <p:tgtEl>
                                          <p:spTgt spid="110595">
                                            <p:txEl>
                                              <p:pRg st="2" end="2"/>
                                            </p:txEl>
                                          </p:spTgt>
                                        </p:tgtEl>
                                      </p:cBhvr>
                                    </p:animEffect>
                                    <p:anim calcmode="lin" valueType="num">
                                      <p:cBhvr>
                                        <p:cTn id="22" dur="10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05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10595">
                                            <p:txEl>
                                              <p:pRg st="4" end="4"/>
                                            </p:txEl>
                                          </p:spTgt>
                                        </p:tgtEl>
                                        <p:attrNameLst>
                                          <p:attrName>style.visibility</p:attrName>
                                        </p:attrNameLst>
                                      </p:cBhvr>
                                      <p:to>
                                        <p:strVal val="visible"/>
                                      </p:to>
                                    </p:set>
                                    <p:animEffect transition="in" filter="fade">
                                      <p:cBhvr>
                                        <p:cTn id="28" dur="1000"/>
                                        <p:tgtEl>
                                          <p:spTgt spid="110595">
                                            <p:txEl>
                                              <p:pRg st="4" end="4"/>
                                            </p:txEl>
                                          </p:spTgt>
                                        </p:tgtEl>
                                      </p:cBhvr>
                                    </p:animEffect>
                                    <p:anim calcmode="lin" valueType="num">
                                      <p:cBhvr>
                                        <p:cTn id="29" dur="1000" fill="hold"/>
                                        <p:tgtEl>
                                          <p:spTgt spid="11059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05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10595">
                                            <p:txEl>
                                              <p:pRg st="5" end="5"/>
                                            </p:txEl>
                                          </p:spTgt>
                                        </p:tgtEl>
                                        <p:attrNameLst>
                                          <p:attrName>style.visibility</p:attrName>
                                        </p:attrNameLst>
                                      </p:cBhvr>
                                      <p:to>
                                        <p:strVal val="visible"/>
                                      </p:to>
                                    </p:set>
                                    <p:animEffect transition="in" filter="fade">
                                      <p:cBhvr>
                                        <p:cTn id="35" dur="1000"/>
                                        <p:tgtEl>
                                          <p:spTgt spid="110595">
                                            <p:txEl>
                                              <p:pRg st="5" end="5"/>
                                            </p:txEl>
                                          </p:spTgt>
                                        </p:tgtEl>
                                      </p:cBhvr>
                                    </p:animEffect>
                                    <p:anim calcmode="lin" valueType="num">
                                      <p:cBhvr>
                                        <p:cTn id="36" dur="1000" fill="hold"/>
                                        <p:tgtEl>
                                          <p:spTgt spid="11059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105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10595">
                                            <p:txEl>
                                              <p:pRg st="7" end="7"/>
                                            </p:txEl>
                                          </p:spTgt>
                                        </p:tgtEl>
                                        <p:attrNameLst>
                                          <p:attrName>style.visibility</p:attrName>
                                        </p:attrNameLst>
                                      </p:cBhvr>
                                      <p:to>
                                        <p:strVal val="visible"/>
                                      </p:to>
                                    </p:set>
                                    <p:animEffect transition="in" filter="fade">
                                      <p:cBhvr>
                                        <p:cTn id="42" dur="1000"/>
                                        <p:tgtEl>
                                          <p:spTgt spid="110595">
                                            <p:txEl>
                                              <p:pRg st="7" end="7"/>
                                            </p:txEl>
                                          </p:spTgt>
                                        </p:tgtEl>
                                      </p:cBhvr>
                                    </p:animEffect>
                                    <p:anim calcmode="lin" valueType="num">
                                      <p:cBhvr>
                                        <p:cTn id="43" dur="1000" fill="hold"/>
                                        <p:tgtEl>
                                          <p:spTgt spid="110595">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105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10595">
                                            <p:txEl>
                                              <p:pRg st="8" end="8"/>
                                            </p:txEl>
                                          </p:spTgt>
                                        </p:tgtEl>
                                        <p:attrNameLst>
                                          <p:attrName>style.visibility</p:attrName>
                                        </p:attrNameLst>
                                      </p:cBhvr>
                                      <p:to>
                                        <p:strVal val="visible"/>
                                      </p:to>
                                    </p:set>
                                    <p:animEffect transition="in" filter="fade">
                                      <p:cBhvr>
                                        <p:cTn id="49" dur="1000"/>
                                        <p:tgtEl>
                                          <p:spTgt spid="110595">
                                            <p:txEl>
                                              <p:pRg st="8" end="8"/>
                                            </p:txEl>
                                          </p:spTgt>
                                        </p:tgtEl>
                                      </p:cBhvr>
                                    </p:animEffect>
                                    <p:anim calcmode="lin" valueType="num">
                                      <p:cBhvr>
                                        <p:cTn id="50" dur="1000" fill="hold"/>
                                        <p:tgtEl>
                                          <p:spTgt spid="110595">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1105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iterate type="lt">
                                    <p:tmPct val="10000"/>
                                  </p:iterate>
                                  <p:childTnLst>
                                    <p:set>
                                      <p:cBhvr>
                                        <p:cTn id="55" dur="1" fill="hold">
                                          <p:stCondLst>
                                            <p:cond delay="0"/>
                                          </p:stCondLst>
                                        </p:cTn>
                                        <p:tgtEl>
                                          <p:spTgt spid="110595">
                                            <p:txEl>
                                              <p:pRg st="9" end="9"/>
                                            </p:txEl>
                                          </p:spTgt>
                                        </p:tgtEl>
                                        <p:attrNameLst>
                                          <p:attrName>style.visibility</p:attrName>
                                        </p:attrNameLst>
                                      </p:cBhvr>
                                      <p:to>
                                        <p:strVal val="visible"/>
                                      </p:to>
                                    </p:set>
                                    <p:animEffect transition="in" filter="fade">
                                      <p:cBhvr>
                                        <p:cTn id="56" dur="1000"/>
                                        <p:tgtEl>
                                          <p:spTgt spid="110595">
                                            <p:txEl>
                                              <p:pRg st="9" end="9"/>
                                            </p:txEl>
                                          </p:spTgt>
                                        </p:tgtEl>
                                      </p:cBhvr>
                                    </p:animEffect>
                                    <p:anim calcmode="lin" valueType="num">
                                      <p:cBhvr>
                                        <p:cTn id="57" dur="1000" fill="hold"/>
                                        <p:tgtEl>
                                          <p:spTgt spid="110595">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11059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457200" y="277813"/>
            <a:ext cx="8229600" cy="788987"/>
          </a:xfrm>
        </p:spPr>
        <p:txBody>
          <a:bodyPr/>
          <a:lstStyle/>
          <a:p>
            <a:pPr eaLnBrk="1" hangingPunct="1">
              <a:defRPr/>
            </a:pPr>
            <a:r>
              <a:rPr lang="id-ID" smtClean="0"/>
              <a:t>Pembagian Lanjutan</a:t>
            </a:r>
            <a:r>
              <a:rPr lang="en-US" smtClean="0"/>
              <a:t>…</a:t>
            </a:r>
          </a:p>
        </p:txBody>
      </p:sp>
      <p:sp>
        <p:nvSpPr>
          <p:cNvPr id="111619" name="Rectangle 3"/>
          <p:cNvSpPr>
            <a:spLocks noGrp="1" noChangeArrowheads="1"/>
          </p:cNvSpPr>
          <p:nvPr>
            <p:ph sz="quarter" idx="1"/>
          </p:nvPr>
        </p:nvSpPr>
        <p:spPr>
          <a:xfrm>
            <a:off x="228600" y="1219200"/>
            <a:ext cx="8763000" cy="4911725"/>
          </a:xfrm>
        </p:spPr>
        <p:txBody>
          <a:bodyPr/>
          <a:lstStyle/>
          <a:p>
            <a:pPr eaLnBrk="1" hangingPunct="1">
              <a:lnSpc>
                <a:spcPct val="90000"/>
              </a:lnSpc>
              <a:defRPr/>
            </a:pPr>
            <a:r>
              <a:rPr lang="id-ID" sz="2400" dirty="0" smtClean="0"/>
              <a:t>Berdasarkan habitat organisme:</a:t>
            </a:r>
          </a:p>
          <a:p>
            <a:pPr eaLnBrk="1" hangingPunct="1">
              <a:lnSpc>
                <a:spcPct val="90000"/>
              </a:lnSpc>
              <a:buFont typeface="Wingdings" pitchFamily="2" charset="2"/>
              <a:buNone/>
              <a:defRPr/>
            </a:pPr>
            <a:r>
              <a:rPr lang="id-ID" sz="2400" dirty="0" smtClean="0"/>
              <a:t>	a. Ekologi Terestrial: mempelajari organisme di </a:t>
            </a:r>
          </a:p>
          <a:p>
            <a:pPr eaLnBrk="1" hangingPunct="1">
              <a:lnSpc>
                <a:spcPct val="90000"/>
              </a:lnSpc>
              <a:buFont typeface="Wingdings" pitchFamily="2" charset="2"/>
              <a:buNone/>
              <a:defRPr/>
            </a:pPr>
            <a:r>
              <a:rPr lang="id-ID" sz="2400" dirty="0" smtClean="0"/>
              <a:t>       wilayah daratan.</a:t>
            </a:r>
          </a:p>
          <a:p>
            <a:pPr eaLnBrk="1" hangingPunct="1">
              <a:lnSpc>
                <a:spcPct val="90000"/>
              </a:lnSpc>
              <a:buFont typeface="Wingdings" pitchFamily="2" charset="2"/>
              <a:buNone/>
              <a:defRPr/>
            </a:pPr>
            <a:r>
              <a:rPr lang="id-ID" sz="2400" dirty="0" smtClean="0"/>
              <a:t>	b. Ekologi Freshwater (Lemnis): mempelajari </a:t>
            </a:r>
          </a:p>
          <a:p>
            <a:pPr eaLnBrk="1" hangingPunct="1">
              <a:lnSpc>
                <a:spcPct val="90000"/>
              </a:lnSpc>
              <a:buFont typeface="Wingdings" pitchFamily="2" charset="2"/>
              <a:buNone/>
              <a:defRPr/>
            </a:pPr>
            <a:r>
              <a:rPr lang="id-ID" sz="2400" dirty="0" smtClean="0"/>
              <a:t>       organisme di wilayah perairan tawar.</a:t>
            </a:r>
          </a:p>
          <a:p>
            <a:pPr eaLnBrk="1" hangingPunct="1">
              <a:lnSpc>
                <a:spcPct val="90000"/>
              </a:lnSpc>
              <a:buFont typeface="Wingdings" pitchFamily="2" charset="2"/>
              <a:buNone/>
              <a:defRPr/>
            </a:pPr>
            <a:r>
              <a:rPr lang="id-ID" sz="2400" dirty="0" smtClean="0"/>
              <a:t>	c. Ekologi Bahari: mempelajari organisme di wilayah </a:t>
            </a:r>
          </a:p>
          <a:p>
            <a:pPr eaLnBrk="1" hangingPunct="1">
              <a:lnSpc>
                <a:spcPct val="90000"/>
              </a:lnSpc>
              <a:buFont typeface="Wingdings" pitchFamily="2" charset="2"/>
              <a:buNone/>
              <a:defRPr/>
            </a:pPr>
            <a:r>
              <a:rPr lang="id-ID" sz="2400" dirty="0" smtClean="0"/>
              <a:t>       perairan asin atau lautan.</a:t>
            </a:r>
          </a:p>
          <a:p>
            <a:pPr eaLnBrk="1" hangingPunct="1">
              <a:lnSpc>
                <a:spcPct val="90000"/>
              </a:lnSpc>
              <a:buFont typeface="Wingdings" pitchFamily="2" charset="2"/>
              <a:buNone/>
              <a:defRPr/>
            </a:pPr>
            <a:r>
              <a:rPr lang="id-ID" sz="2400" dirty="0" smtClean="0"/>
              <a:t>	d. Ekologi Estuarin: mempelajari organisme di </a:t>
            </a:r>
          </a:p>
          <a:p>
            <a:pPr eaLnBrk="1" hangingPunct="1">
              <a:lnSpc>
                <a:spcPct val="90000"/>
              </a:lnSpc>
              <a:buFont typeface="Wingdings" pitchFamily="2" charset="2"/>
              <a:buNone/>
              <a:defRPr/>
            </a:pPr>
            <a:r>
              <a:rPr lang="id-ID" sz="2400" dirty="0" smtClean="0"/>
              <a:t>       wilayah perairan payau.</a:t>
            </a:r>
          </a:p>
          <a:p>
            <a:pPr eaLnBrk="1" hangingPunct="1">
              <a:lnSpc>
                <a:spcPct val="90000"/>
              </a:lnSpc>
              <a:buFont typeface="Wingdings" pitchFamily="2" charset="2"/>
              <a:buNone/>
              <a:defRPr/>
            </a:pPr>
            <a:r>
              <a:rPr lang="id-ID" sz="2400" dirty="0" smtClean="0"/>
              <a:t>	e. Ekologi Pastoral: mempelajari organisme di </a:t>
            </a:r>
          </a:p>
          <a:p>
            <a:pPr eaLnBrk="1" hangingPunct="1">
              <a:lnSpc>
                <a:spcPct val="90000"/>
              </a:lnSpc>
              <a:buFont typeface="Wingdings" pitchFamily="2" charset="2"/>
              <a:buNone/>
              <a:defRPr/>
            </a:pPr>
            <a:r>
              <a:rPr lang="id-ID" sz="2400" dirty="0" smtClean="0"/>
              <a:t>       wilayah padang rumput (Sabana, </a:t>
            </a:r>
            <a:r>
              <a:rPr lang="id-ID" sz="2400" dirty="0" smtClean="0"/>
              <a:t>Stepa).</a:t>
            </a:r>
            <a:endParaRPr lang="id-ID"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1619">
                                            <p:txEl>
                                              <p:pRg st="0" end="0"/>
                                            </p:txEl>
                                          </p:spTgt>
                                        </p:tgtEl>
                                        <p:attrNameLst>
                                          <p:attrName>style.visibility</p:attrName>
                                        </p:attrNameLst>
                                      </p:cBhvr>
                                      <p:to>
                                        <p:strVal val="visible"/>
                                      </p:to>
                                    </p:set>
                                    <p:animEffect transition="in" filter="fade">
                                      <p:cBhvr>
                                        <p:cTn id="7" dur="1000"/>
                                        <p:tgtEl>
                                          <p:spTgt spid="111619">
                                            <p:txEl>
                                              <p:pRg st="0" end="0"/>
                                            </p:txEl>
                                          </p:spTgt>
                                        </p:tgtEl>
                                      </p:cBhvr>
                                    </p:animEffect>
                                    <p:anim calcmode="lin" valueType="num">
                                      <p:cBhvr>
                                        <p:cTn id="8" dur="10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16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1619">
                                            <p:txEl>
                                              <p:pRg st="1" end="1"/>
                                            </p:txEl>
                                          </p:spTgt>
                                        </p:tgtEl>
                                        <p:attrNameLst>
                                          <p:attrName>style.visibility</p:attrName>
                                        </p:attrNameLst>
                                      </p:cBhvr>
                                      <p:to>
                                        <p:strVal val="visible"/>
                                      </p:to>
                                    </p:set>
                                    <p:animEffect transition="in" filter="fade">
                                      <p:cBhvr>
                                        <p:cTn id="14" dur="1000"/>
                                        <p:tgtEl>
                                          <p:spTgt spid="111619">
                                            <p:txEl>
                                              <p:pRg st="1" end="1"/>
                                            </p:txEl>
                                          </p:spTgt>
                                        </p:tgtEl>
                                      </p:cBhvr>
                                    </p:animEffect>
                                    <p:anim calcmode="lin" valueType="num">
                                      <p:cBhvr>
                                        <p:cTn id="15" dur="1000" fill="hold"/>
                                        <p:tgtEl>
                                          <p:spTgt spid="1116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16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11619">
                                            <p:txEl>
                                              <p:pRg st="2" end="2"/>
                                            </p:txEl>
                                          </p:spTgt>
                                        </p:tgtEl>
                                        <p:attrNameLst>
                                          <p:attrName>style.visibility</p:attrName>
                                        </p:attrNameLst>
                                      </p:cBhvr>
                                      <p:to>
                                        <p:strVal val="visible"/>
                                      </p:to>
                                    </p:set>
                                    <p:animEffect transition="in" filter="fade">
                                      <p:cBhvr>
                                        <p:cTn id="21" dur="1000"/>
                                        <p:tgtEl>
                                          <p:spTgt spid="111619">
                                            <p:txEl>
                                              <p:pRg st="2" end="2"/>
                                            </p:txEl>
                                          </p:spTgt>
                                        </p:tgtEl>
                                      </p:cBhvr>
                                    </p:animEffect>
                                    <p:anim calcmode="lin" valueType="num">
                                      <p:cBhvr>
                                        <p:cTn id="22" dur="1000" fill="hold"/>
                                        <p:tgtEl>
                                          <p:spTgt spid="1116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16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11619">
                                            <p:txEl>
                                              <p:pRg st="3" end="3"/>
                                            </p:txEl>
                                          </p:spTgt>
                                        </p:tgtEl>
                                        <p:attrNameLst>
                                          <p:attrName>style.visibility</p:attrName>
                                        </p:attrNameLst>
                                      </p:cBhvr>
                                      <p:to>
                                        <p:strVal val="visible"/>
                                      </p:to>
                                    </p:set>
                                    <p:animEffect transition="in" filter="fade">
                                      <p:cBhvr>
                                        <p:cTn id="28" dur="1000"/>
                                        <p:tgtEl>
                                          <p:spTgt spid="111619">
                                            <p:txEl>
                                              <p:pRg st="3" end="3"/>
                                            </p:txEl>
                                          </p:spTgt>
                                        </p:tgtEl>
                                      </p:cBhvr>
                                    </p:animEffect>
                                    <p:anim calcmode="lin" valueType="num">
                                      <p:cBhvr>
                                        <p:cTn id="29" dur="1000" fill="hold"/>
                                        <p:tgtEl>
                                          <p:spTgt spid="1116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16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11619">
                                            <p:txEl>
                                              <p:pRg st="4" end="4"/>
                                            </p:txEl>
                                          </p:spTgt>
                                        </p:tgtEl>
                                        <p:attrNameLst>
                                          <p:attrName>style.visibility</p:attrName>
                                        </p:attrNameLst>
                                      </p:cBhvr>
                                      <p:to>
                                        <p:strVal val="visible"/>
                                      </p:to>
                                    </p:set>
                                    <p:animEffect transition="in" filter="fade">
                                      <p:cBhvr>
                                        <p:cTn id="35" dur="1000"/>
                                        <p:tgtEl>
                                          <p:spTgt spid="111619">
                                            <p:txEl>
                                              <p:pRg st="4" end="4"/>
                                            </p:txEl>
                                          </p:spTgt>
                                        </p:tgtEl>
                                      </p:cBhvr>
                                    </p:animEffect>
                                    <p:anim calcmode="lin" valueType="num">
                                      <p:cBhvr>
                                        <p:cTn id="36" dur="1000" fill="hold"/>
                                        <p:tgtEl>
                                          <p:spTgt spid="1116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16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11619">
                                            <p:txEl>
                                              <p:pRg st="5" end="5"/>
                                            </p:txEl>
                                          </p:spTgt>
                                        </p:tgtEl>
                                        <p:attrNameLst>
                                          <p:attrName>style.visibility</p:attrName>
                                        </p:attrNameLst>
                                      </p:cBhvr>
                                      <p:to>
                                        <p:strVal val="visible"/>
                                      </p:to>
                                    </p:set>
                                    <p:animEffect transition="in" filter="fade">
                                      <p:cBhvr>
                                        <p:cTn id="42" dur="1000"/>
                                        <p:tgtEl>
                                          <p:spTgt spid="111619">
                                            <p:txEl>
                                              <p:pRg st="5" end="5"/>
                                            </p:txEl>
                                          </p:spTgt>
                                        </p:tgtEl>
                                      </p:cBhvr>
                                    </p:animEffect>
                                    <p:anim calcmode="lin" valueType="num">
                                      <p:cBhvr>
                                        <p:cTn id="43" dur="1000" fill="hold"/>
                                        <p:tgtEl>
                                          <p:spTgt spid="11161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161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11619">
                                            <p:txEl>
                                              <p:pRg st="6" end="6"/>
                                            </p:txEl>
                                          </p:spTgt>
                                        </p:tgtEl>
                                        <p:attrNameLst>
                                          <p:attrName>style.visibility</p:attrName>
                                        </p:attrNameLst>
                                      </p:cBhvr>
                                      <p:to>
                                        <p:strVal val="visible"/>
                                      </p:to>
                                    </p:set>
                                    <p:animEffect transition="in" filter="fade">
                                      <p:cBhvr>
                                        <p:cTn id="49" dur="1000"/>
                                        <p:tgtEl>
                                          <p:spTgt spid="111619">
                                            <p:txEl>
                                              <p:pRg st="6" end="6"/>
                                            </p:txEl>
                                          </p:spTgt>
                                        </p:tgtEl>
                                      </p:cBhvr>
                                    </p:animEffect>
                                    <p:anim calcmode="lin" valueType="num">
                                      <p:cBhvr>
                                        <p:cTn id="50" dur="1000" fill="hold"/>
                                        <p:tgtEl>
                                          <p:spTgt spid="11161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1161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iterate type="lt">
                                    <p:tmPct val="10000"/>
                                  </p:iterate>
                                  <p:childTnLst>
                                    <p:set>
                                      <p:cBhvr>
                                        <p:cTn id="55" dur="1" fill="hold">
                                          <p:stCondLst>
                                            <p:cond delay="0"/>
                                          </p:stCondLst>
                                        </p:cTn>
                                        <p:tgtEl>
                                          <p:spTgt spid="111619">
                                            <p:txEl>
                                              <p:pRg st="7" end="7"/>
                                            </p:txEl>
                                          </p:spTgt>
                                        </p:tgtEl>
                                        <p:attrNameLst>
                                          <p:attrName>style.visibility</p:attrName>
                                        </p:attrNameLst>
                                      </p:cBhvr>
                                      <p:to>
                                        <p:strVal val="visible"/>
                                      </p:to>
                                    </p:set>
                                    <p:animEffect transition="in" filter="fade">
                                      <p:cBhvr>
                                        <p:cTn id="56" dur="1000"/>
                                        <p:tgtEl>
                                          <p:spTgt spid="111619">
                                            <p:txEl>
                                              <p:pRg st="7" end="7"/>
                                            </p:txEl>
                                          </p:spTgt>
                                        </p:tgtEl>
                                      </p:cBhvr>
                                    </p:animEffect>
                                    <p:anim calcmode="lin" valueType="num">
                                      <p:cBhvr>
                                        <p:cTn id="57" dur="1000" fill="hold"/>
                                        <p:tgtEl>
                                          <p:spTgt spid="11161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1161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iterate type="lt">
                                    <p:tmPct val="10000"/>
                                  </p:iterate>
                                  <p:childTnLst>
                                    <p:set>
                                      <p:cBhvr>
                                        <p:cTn id="62" dur="1" fill="hold">
                                          <p:stCondLst>
                                            <p:cond delay="0"/>
                                          </p:stCondLst>
                                        </p:cTn>
                                        <p:tgtEl>
                                          <p:spTgt spid="111619">
                                            <p:txEl>
                                              <p:pRg st="8" end="8"/>
                                            </p:txEl>
                                          </p:spTgt>
                                        </p:tgtEl>
                                        <p:attrNameLst>
                                          <p:attrName>style.visibility</p:attrName>
                                        </p:attrNameLst>
                                      </p:cBhvr>
                                      <p:to>
                                        <p:strVal val="visible"/>
                                      </p:to>
                                    </p:set>
                                    <p:animEffect transition="in" filter="fade">
                                      <p:cBhvr>
                                        <p:cTn id="63" dur="1000"/>
                                        <p:tgtEl>
                                          <p:spTgt spid="111619">
                                            <p:txEl>
                                              <p:pRg st="8" end="8"/>
                                            </p:txEl>
                                          </p:spTgt>
                                        </p:tgtEl>
                                      </p:cBhvr>
                                    </p:animEffect>
                                    <p:anim calcmode="lin" valueType="num">
                                      <p:cBhvr>
                                        <p:cTn id="64" dur="1000" fill="hold"/>
                                        <p:tgtEl>
                                          <p:spTgt spid="111619">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11161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iterate type="lt">
                                    <p:tmPct val="10000"/>
                                  </p:iterate>
                                  <p:childTnLst>
                                    <p:set>
                                      <p:cBhvr>
                                        <p:cTn id="69" dur="1" fill="hold">
                                          <p:stCondLst>
                                            <p:cond delay="0"/>
                                          </p:stCondLst>
                                        </p:cTn>
                                        <p:tgtEl>
                                          <p:spTgt spid="111619">
                                            <p:txEl>
                                              <p:pRg st="9" end="9"/>
                                            </p:txEl>
                                          </p:spTgt>
                                        </p:tgtEl>
                                        <p:attrNameLst>
                                          <p:attrName>style.visibility</p:attrName>
                                        </p:attrNameLst>
                                      </p:cBhvr>
                                      <p:to>
                                        <p:strVal val="visible"/>
                                      </p:to>
                                    </p:set>
                                    <p:animEffect transition="in" filter="fade">
                                      <p:cBhvr>
                                        <p:cTn id="70" dur="1000"/>
                                        <p:tgtEl>
                                          <p:spTgt spid="111619">
                                            <p:txEl>
                                              <p:pRg st="9" end="9"/>
                                            </p:txEl>
                                          </p:spTgt>
                                        </p:tgtEl>
                                      </p:cBhvr>
                                    </p:animEffect>
                                    <p:anim calcmode="lin" valueType="num">
                                      <p:cBhvr>
                                        <p:cTn id="71" dur="1000" fill="hold"/>
                                        <p:tgtEl>
                                          <p:spTgt spid="111619">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111619">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iterate type="lt">
                                    <p:tmPct val="10000"/>
                                  </p:iterate>
                                  <p:childTnLst>
                                    <p:set>
                                      <p:cBhvr>
                                        <p:cTn id="76" dur="1" fill="hold">
                                          <p:stCondLst>
                                            <p:cond delay="0"/>
                                          </p:stCondLst>
                                        </p:cTn>
                                        <p:tgtEl>
                                          <p:spTgt spid="111619">
                                            <p:txEl>
                                              <p:pRg st="10" end="10"/>
                                            </p:txEl>
                                          </p:spTgt>
                                        </p:tgtEl>
                                        <p:attrNameLst>
                                          <p:attrName>style.visibility</p:attrName>
                                        </p:attrNameLst>
                                      </p:cBhvr>
                                      <p:to>
                                        <p:strVal val="visible"/>
                                      </p:to>
                                    </p:set>
                                    <p:animEffect transition="in" filter="fade">
                                      <p:cBhvr>
                                        <p:cTn id="77" dur="1000"/>
                                        <p:tgtEl>
                                          <p:spTgt spid="111619">
                                            <p:txEl>
                                              <p:pRg st="10" end="10"/>
                                            </p:txEl>
                                          </p:spTgt>
                                        </p:tgtEl>
                                      </p:cBhvr>
                                    </p:animEffect>
                                    <p:anim calcmode="lin" valueType="num">
                                      <p:cBhvr>
                                        <p:cTn id="78" dur="1000" fill="hold"/>
                                        <p:tgtEl>
                                          <p:spTgt spid="111619">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11161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57200" y="277813"/>
            <a:ext cx="8229600" cy="484187"/>
          </a:xfrm>
        </p:spPr>
        <p:txBody>
          <a:bodyPr>
            <a:normAutofit fontScale="90000"/>
          </a:bodyPr>
          <a:lstStyle/>
          <a:p>
            <a:pPr eaLnBrk="1" hangingPunct="1">
              <a:defRPr/>
            </a:pPr>
            <a:r>
              <a:rPr lang="id-ID" sz="3600" smtClean="0"/>
              <a:t>Pembagian Lanjutan…</a:t>
            </a:r>
          </a:p>
        </p:txBody>
      </p:sp>
      <p:sp>
        <p:nvSpPr>
          <p:cNvPr id="122883" name="Rectangle 3"/>
          <p:cNvSpPr>
            <a:spLocks noGrp="1" noChangeArrowheads="1"/>
          </p:cNvSpPr>
          <p:nvPr>
            <p:ph sz="quarter" idx="1"/>
          </p:nvPr>
        </p:nvSpPr>
        <p:spPr>
          <a:xfrm>
            <a:off x="457200" y="1066800"/>
            <a:ext cx="8229600" cy="5064125"/>
          </a:xfrm>
        </p:spPr>
        <p:txBody>
          <a:bodyPr/>
          <a:lstStyle/>
          <a:p>
            <a:pPr eaLnBrk="1" hangingPunct="1">
              <a:defRPr/>
            </a:pPr>
            <a:r>
              <a:rPr lang="id-ID" sz="2800" dirty="0" smtClean="0"/>
              <a:t>Berdasarkan iklim, letak daerah dari pemukaan laut, dan kondisi ekstrim (Walter):</a:t>
            </a:r>
          </a:p>
          <a:p>
            <a:pPr eaLnBrk="1" hangingPunct="1">
              <a:buFont typeface="Wingdings" pitchFamily="2" charset="2"/>
              <a:buNone/>
              <a:defRPr/>
            </a:pPr>
            <a:r>
              <a:rPr lang="id-ID" sz="2800" dirty="0" smtClean="0"/>
              <a:t>	</a:t>
            </a:r>
            <a:r>
              <a:rPr lang="id-ID" sz="2800" dirty="0" smtClean="0">
                <a:solidFill>
                  <a:srgbClr val="C00000"/>
                </a:solidFill>
              </a:rPr>
              <a:t>a. Zonebiome</a:t>
            </a:r>
            <a:r>
              <a:rPr lang="id-ID" sz="2800" dirty="0" smtClean="0"/>
              <a:t>: ekosistem di daerah/zona </a:t>
            </a:r>
          </a:p>
          <a:p>
            <a:pPr eaLnBrk="1" hangingPunct="1">
              <a:buFont typeface="Wingdings" pitchFamily="2" charset="2"/>
              <a:buNone/>
              <a:defRPr/>
            </a:pPr>
            <a:r>
              <a:rPr lang="id-ID" sz="2800" dirty="0" smtClean="0"/>
              <a:t>       yang berbeda iklimnya</a:t>
            </a:r>
            <a:r>
              <a:rPr lang="id-ID" sz="2800" dirty="0" smtClean="0"/>
              <a:t>.</a:t>
            </a:r>
            <a:endParaRPr lang="id-ID" sz="2800" dirty="0" smtClean="0"/>
          </a:p>
          <a:p>
            <a:pPr eaLnBrk="1" hangingPunct="1">
              <a:buFont typeface="Wingdings" pitchFamily="2" charset="2"/>
              <a:buNone/>
              <a:defRPr/>
            </a:pPr>
            <a:r>
              <a:rPr lang="id-ID" sz="2800" dirty="0" smtClean="0"/>
              <a:t>	</a:t>
            </a:r>
            <a:r>
              <a:rPr lang="id-ID" sz="2800" dirty="0" smtClean="0">
                <a:solidFill>
                  <a:srgbClr val="C00000"/>
                </a:solidFill>
              </a:rPr>
              <a:t>b. Orobiome</a:t>
            </a:r>
            <a:r>
              <a:rPr lang="id-ID" sz="2800" dirty="0" smtClean="0"/>
              <a:t>: ekosistem di daerah </a:t>
            </a:r>
          </a:p>
          <a:p>
            <a:pPr eaLnBrk="1" hangingPunct="1">
              <a:buFont typeface="Wingdings" pitchFamily="2" charset="2"/>
              <a:buNone/>
              <a:defRPr/>
            </a:pPr>
            <a:r>
              <a:rPr lang="id-ID" sz="2800" dirty="0" smtClean="0"/>
              <a:t>      pegunungan. </a:t>
            </a:r>
          </a:p>
          <a:p>
            <a:pPr eaLnBrk="1" hangingPunct="1">
              <a:buFont typeface="Wingdings" pitchFamily="2" charset="2"/>
              <a:buNone/>
              <a:defRPr/>
            </a:pPr>
            <a:r>
              <a:rPr lang="id-ID" sz="2800" dirty="0" smtClean="0"/>
              <a:t>	</a:t>
            </a:r>
            <a:r>
              <a:rPr lang="id-ID" sz="2800" dirty="0" smtClean="0">
                <a:solidFill>
                  <a:srgbClr val="C00000"/>
                </a:solidFill>
              </a:rPr>
              <a:t>c. Pedobiome: </a:t>
            </a:r>
            <a:r>
              <a:rPr lang="id-ID" sz="2800" dirty="0" smtClean="0"/>
              <a:t>ekosistem di daerah yang </a:t>
            </a:r>
          </a:p>
          <a:p>
            <a:pPr eaLnBrk="1" hangingPunct="1">
              <a:buFont typeface="Wingdings" pitchFamily="2" charset="2"/>
              <a:buNone/>
              <a:defRPr/>
            </a:pPr>
            <a:r>
              <a:rPr lang="id-ID" sz="2800" dirty="0" smtClean="0"/>
              <a:t>      bersifat ekstrim. </a:t>
            </a:r>
          </a:p>
          <a:p>
            <a:pPr eaLnBrk="1" hangingPunct="1">
              <a:buFont typeface="Wingdings" pitchFamily="2" charset="2"/>
              <a:buNone/>
              <a:defRPr/>
            </a:pPr>
            <a:endParaRPr lang="id-ID"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22883">
                                            <p:txEl>
                                              <p:pRg st="0" end="0"/>
                                            </p:txEl>
                                          </p:spTgt>
                                        </p:tgtEl>
                                        <p:attrNameLst>
                                          <p:attrName>style.visibility</p:attrName>
                                        </p:attrNameLst>
                                      </p:cBhvr>
                                      <p:to>
                                        <p:strVal val="visible"/>
                                      </p:to>
                                    </p:set>
                                    <p:animEffect transition="in" filter="fade">
                                      <p:cBhvr>
                                        <p:cTn id="7" dur="1000"/>
                                        <p:tgtEl>
                                          <p:spTgt spid="122883">
                                            <p:txEl>
                                              <p:pRg st="0" end="0"/>
                                            </p:txEl>
                                          </p:spTgt>
                                        </p:tgtEl>
                                      </p:cBhvr>
                                    </p:animEffect>
                                    <p:anim calcmode="lin" valueType="num">
                                      <p:cBhvr>
                                        <p:cTn id="8" dur="1000" fill="hold"/>
                                        <p:tgtEl>
                                          <p:spTgt spid="12288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8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22883">
                                            <p:txEl>
                                              <p:pRg st="1" end="1"/>
                                            </p:txEl>
                                          </p:spTgt>
                                        </p:tgtEl>
                                        <p:attrNameLst>
                                          <p:attrName>style.visibility</p:attrName>
                                        </p:attrNameLst>
                                      </p:cBhvr>
                                      <p:to>
                                        <p:strVal val="visible"/>
                                      </p:to>
                                    </p:set>
                                    <p:animEffect transition="in" filter="fade">
                                      <p:cBhvr>
                                        <p:cTn id="14" dur="1000"/>
                                        <p:tgtEl>
                                          <p:spTgt spid="122883">
                                            <p:txEl>
                                              <p:pRg st="1" end="1"/>
                                            </p:txEl>
                                          </p:spTgt>
                                        </p:tgtEl>
                                      </p:cBhvr>
                                    </p:animEffect>
                                    <p:anim calcmode="lin" valueType="num">
                                      <p:cBhvr>
                                        <p:cTn id="15" dur="1000" fill="hold"/>
                                        <p:tgtEl>
                                          <p:spTgt spid="12288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8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22883">
                                            <p:txEl>
                                              <p:pRg st="2" end="2"/>
                                            </p:txEl>
                                          </p:spTgt>
                                        </p:tgtEl>
                                        <p:attrNameLst>
                                          <p:attrName>style.visibility</p:attrName>
                                        </p:attrNameLst>
                                      </p:cBhvr>
                                      <p:to>
                                        <p:strVal val="visible"/>
                                      </p:to>
                                    </p:set>
                                    <p:animEffect transition="in" filter="fade">
                                      <p:cBhvr>
                                        <p:cTn id="21" dur="1000"/>
                                        <p:tgtEl>
                                          <p:spTgt spid="122883">
                                            <p:txEl>
                                              <p:pRg st="2" end="2"/>
                                            </p:txEl>
                                          </p:spTgt>
                                        </p:tgtEl>
                                      </p:cBhvr>
                                    </p:animEffect>
                                    <p:anim calcmode="lin" valueType="num">
                                      <p:cBhvr>
                                        <p:cTn id="22" dur="1000" fill="hold"/>
                                        <p:tgtEl>
                                          <p:spTgt spid="12288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8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22883">
                                            <p:txEl>
                                              <p:pRg st="3" end="3"/>
                                            </p:txEl>
                                          </p:spTgt>
                                        </p:tgtEl>
                                        <p:attrNameLst>
                                          <p:attrName>style.visibility</p:attrName>
                                        </p:attrNameLst>
                                      </p:cBhvr>
                                      <p:to>
                                        <p:strVal val="visible"/>
                                      </p:to>
                                    </p:set>
                                    <p:animEffect transition="in" filter="fade">
                                      <p:cBhvr>
                                        <p:cTn id="28" dur="1000"/>
                                        <p:tgtEl>
                                          <p:spTgt spid="122883">
                                            <p:txEl>
                                              <p:pRg st="3" end="3"/>
                                            </p:txEl>
                                          </p:spTgt>
                                        </p:tgtEl>
                                      </p:cBhvr>
                                    </p:animEffect>
                                    <p:anim calcmode="lin" valueType="num">
                                      <p:cBhvr>
                                        <p:cTn id="29" dur="1000" fill="hold"/>
                                        <p:tgtEl>
                                          <p:spTgt spid="12288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8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22883">
                                            <p:txEl>
                                              <p:pRg st="4" end="4"/>
                                            </p:txEl>
                                          </p:spTgt>
                                        </p:tgtEl>
                                        <p:attrNameLst>
                                          <p:attrName>style.visibility</p:attrName>
                                        </p:attrNameLst>
                                      </p:cBhvr>
                                      <p:to>
                                        <p:strVal val="visible"/>
                                      </p:to>
                                    </p:set>
                                    <p:animEffect transition="in" filter="fade">
                                      <p:cBhvr>
                                        <p:cTn id="35" dur="1000"/>
                                        <p:tgtEl>
                                          <p:spTgt spid="122883">
                                            <p:txEl>
                                              <p:pRg st="4" end="4"/>
                                            </p:txEl>
                                          </p:spTgt>
                                        </p:tgtEl>
                                      </p:cBhvr>
                                    </p:animEffect>
                                    <p:anim calcmode="lin" valueType="num">
                                      <p:cBhvr>
                                        <p:cTn id="36" dur="1000" fill="hold"/>
                                        <p:tgtEl>
                                          <p:spTgt spid="12288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88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22883">
                                            <p:txEl>
                                              <p:pRg st="5" end="5"/>
                                            </p:txEl>
                                          </p:spTgt>
                                        </p:tgtEl>
                                        <p:attrNameLst>
                                          <p:attrName>style.visibility</p:attrName>
                                        </p:attrNameLst>
                                      </p:cBhvr>
                                      <p:to>
                                        <p:strVal val="visible"/>
                                      </p:to>
                                    </p:set>
                                    <p:animEffect transition="in" filter="fade">
                                      <p:cBhvr>
                                        <p:cTn id="42" dur="1000"/>
                                        <p:tgtEl>
                                          <p:spTgt spid="122883">
                                            <p:txEl>
                                              <p:pRg st="5" end="5"/>
                                            </p:txEl>
                                          </p:spTgt>
                                        </p:tgtEl>
                                      </p:cBhvr>
                                    </p:animEffect>
                                    <p:anim calcmode="lin" valueType="num">
                                      <p:cBhvr>
                                        <p:cTn id="43" dur="1000" fill="hold"/>
                                        <p:tgtEl>
                                          <p:spTgt spid="12288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288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22883">
                                            <p:txEl>
                                              <p:pRg st="6" end="6"/>
                                            </p:txEl>
                                          </p:spTgt>
                                        </p:tgtEl>
                                        <p:attrNameLst>
                                          <p:attrName>style.visibility</p:attrName>
                                        </p:attrNameLst>
                                      </p:cBhvr>
                                      <p:to>
                                        <p:strVal val="visible"/>
                                      </p:to>
                                    </p:set>
                                    <p:animEffect transition="in" filter="fade">
                                      <p:cBhvr>
                                        <p:cTn id="49" dur="1000"/>
                                        <p:tgtEl>
                                          <p:spTgt spid="122883">
                                            <p:txEl>
                                              <p:pRg st="6" end="6"/>
                                            </p:txEl>
                                          </p:spTgt>
                                        </p:tgtEl>
                                      </p:cBhvr>
                                    </p:animEffect>
                                    <p:anim calcmode="lin" valueType="num">
                                      <p:cBhvr>
                                        <p:cTn id="50" dur="1000" fill="hold"/>
                                        <p:tgtEl>
                                          <p:spTgt spid="12288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288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457200" y="277813"/>
            <a:ext cx="8229600" cy="636587"/>
          </a:xfrm>
        </p:spPr>
        <p:txBody>
          <a:bodyPr>
            <a:normAutofit fontScale="90000"/>
          </a:bodyPr>
          <a:lstStyle/>
          <a:p>
            <a:pPr eaLnBrk="1" hangingPunct="1">
              <a:defRPr/>
            </a:pPr>
            <a:r>
              <a:rPr lang="id-ID" sz="4000" smtClean="0"/>
              <a:t>Pembagian Lanjutan…</a:t>
            </a:r>
          </a:p>
        </p:txBody>
      </p:sp>
      <p:sp>
        <p:nvSpPr>
          <p:cNvPr id="123907" name="Rectangle 3"/>
          <p:cNvSpPr>
            <a:spLocks noGrp="1" noChangeArrowheads="1"/>
          </p:cNvSpPr>
          <p:nvPr>
            <p:ph sz="quarter" idx="1"/>
          </p:nvPr>
        </p:nvSpPr>
        <p:spPr>
          <a:xfrm>
            <a:off x="457200" y="1143000"/>
            <a:ext cx="8229600" cy="4987925"/>
          </a:xfrm>
        </p:spPr>
        <p:txBody>
          <a:bodyPr/>
          <a:lstStyle/>
          <a:p>
            <a:pPr eaLnBrk="1" hangingPunct="1">
              <a:defRPr/>
            </a:pPr>
            <a:r>
              <a:rPr lang="id-ID" sz="2800" smtClean="0"/>
              <a:t>Berdasarkan Taksonomi (sesuai dengan sistematika organisme kajian):</a:t>
            </a:r>
          </a:p>
          <a:p>
            <a:pPr eaLnBrk="1" hangingPunct="1">
              <a:buFont typeface="Wingdings" pitchFamily="2" charset="2"/>
              <a:buNone/>
              <a:defRPr/>
            </a:pPr>
            <a:r>
              <a:rPr lang="id-ID" sz="2800" smtClean="0"/>
              <a:t>	1. Ekologi Ornitologi</a:t>
            </a:r>
          </a:p>
          <a:p>
            <a:pPr eaLnBrk="1" hangingPunct="1">
              <a:buFont typeface="Wingdings" pitchFamily="2" charset="2"/>
              <a:buNone/>
              <a:defRPr/>
            </a:pPr>
            <a:r>
              <a:rPr lang="id-ID" sz="2800" smtClean="0"/>
              <a:t>	2. Ekologi Entomologi</a:t>
            </a:r>
          </a:p>
          <a:p>
            <a:pPr eaLnBrk="1" hangingPunct="1">
              <a:buFont typeface="Wingdings" pitchFamily="2" charset="2"/>
              <a:buNone/>
              <a:defRPr/>
            </a:pPr>
            <a:r>
              <a:rPr lang="id-ID" sz="2800" smtClean="0"/>
              <a:t>	3. Ekologi Mikrobiologi</a:t>
            </a:r>
          </a:p>
          <a:p>
            <a:pPr eaLnBrk="1" hangingPunct="1">
              <a:buFont typeface="Wingdings" pitchFamily="2" charset="2"/>
              <a:buNone/>
              <a:defRPr/>
            </a:pPr>
            <a:r>
              <a:rPr lang="id-ID" sz="2800" smtClean="0"/>
              <a:t>	4. Ekologi Mikologi</a:t>
            </a:r>
          </a:p>
          <a:p>
            <a:pPr eaLnBrk="1" hangingPunct="1">
              <a:buFont typeface="Wingdings" pitchFamily="2" charset="2"/>
              <a:buNone/>
              <a:defRPr/>
            </a:pPr>
            <a:r>
              <a:rPr lang="id-ID" sz="2800" smtClean="0"/>
              <a:t>	5. Ekologi Botani</a:t>
            </a:r>
          </a:p>
          <a:p>
            <a:pPr eaLnBrk="1" hangingPunct="1">
              <a:buFont typeface="Wingdings" pitchFamily="2" charset="2"/>
              <a:buNone/>
              <a:defRPr/>
            </a:pPr>
            <a:r>
              <a:rPr lang="id-ID" sz="2800" smtClean="0"/>
              <a:t>	6. Ekologi Vertebrata</a:t>
            </a:r>
          </a:p>
          <a:p>
            <a:pPr eaLnBrk="1" hangingPunct="1">
              <a:buFont typeface="Wingdings" pitchFamily="2" charset="2"/>
              <a:buNone/>
              <a:defRPr/>
            </a:pPr>
            <a:r>
              <a:rPr lang="id-ID" sz="2800" smtClean="0"/>
              <a:t>	7. Dll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23907">
                                            <p:txEl>
                                              <p:pRg st="0" end="0"/>
                                            </p:txEl>
                                          </p:spTgt>
                                        </p:tgtEl>
                                        <p:attrNameLst>
                                          <p:attrName>style.visibility</p:attrName>
                                        </p:attrNameLst>
                                      </p:cBhvr>
                                      <p:to>
                                        <p:strVal val="visible"/>
                                      </p:to>
                                    </p:set>
                                    <p:animEffect transition="in" filter="fade">
                                      <p:cBhvr>
                                        <p:cTn id="7" dur="1000"/>
                                        <p:tgtEl>
                                          <p:spTgt spid="123907">
                                            <p:txEl>
                                              <p:pRg st="0" end="0"/>
                                            </p:txEl>
                                          </p:spTgt>
                                        </p:tgtEl>
                                      </p:cBhvr>
                                    </p:animEffect>
                                    <p:anim calcmode="lin" valueType="num">
                                      <p:cBhvr>
                                        <p:cTn id="8" dur="1000" fill="hold"/>
                                        <p:tgtEl>
                                          <p:spTgt spid="1239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39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23907">
                                            <p:txEl>
                                              <p:pRg st="1" end="1"/>
                                            </p:txEl>
                                          </p:spTgt>
                                        </p:tgtEl>
                                        <p:attrNameLst>
                                          <p:attrName>style.visibility</p:attrName>
                                        </p:attrNameLst>
                                      </p:cBhvr>
                                      <p:to>
                                        <p:strVal val="visible"/>
                                      </p:to>
                                    </p:set>
                                    <p:animEffect transition="in" filter="fade">
                                      <p:cBhvr>
                                        <p:cTn id="14" dur="1000"/>
                                        <p:tgtEl>
                                          <p:spTgt spid="123907">
                                            <p:txEl>
                                              <p:pRg st="1" end="1"/>
                                            </p:txEl>
                                          </p:spTgt>
                                        </p:tgtEl>
                                      </p:cBhvr>
                                    </p:animEffect>
                                    <p:anim calcmode="lin" valueType="num">
                                      <p:cBhvr>
                                        <p:cTn id="15" dur="1000" fill="hold"/>
                                        <p:tgtEl>
                                          <p:spTgt spid="12390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39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23907">
                                            <p:txEl>
                                              <p:pRg st="2" end="2"/>
                                            </p:txEl>
                                          </p:spTgt>
                                        </p:tgtEl>
                                        <p:attrNameLst>
                                          <p:attrName>style.visibility</p:attrName>
                                        </p:attrNameLst>
                                      </p:cBhvr>
                                      <p:to>
                                        <p:strVal val="visible"/>
                                      </p:to>
                                    </p:set>
                                    <p:animEffect transition="in" filter="fade">
                                      <p:cBhvr>
                                        <p:cTn id="21" dur="1000"/>
                                        <p:tgtEl>
                                          <p:spTgt spid="123907">
                                            <p:txEl>
                                              <p:pRg st="2" end="2"/>
                                            </p:txEl>
                                          </p:spTgt>
                                        </p:tgtEl>
                                      </p:cBhvr>
                                    </p:animEffect>
                                    <p:anim calcmode="lin" valueType="num">
                                      <p:cBhvr>
                                        <p:cTn id="22" dur="1000" fill="hold"/>
                                        <p:tgtEl>
                                          <p:spTgt spid="12390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39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123907">
                                            <p:txEl>
                                              <p:pRg st="3" end="3"/>
                                            </p:txEl>
                                          </p:spTgt>
                                        </p:tgtEl>
                                        <p:attrNameLst>
                                          <p:attrName>style.visibility</p:attrName>
                                        </p:attrNameLst>
                                      </p:cBhvr>
                                      <p:to>
                                        <p:strVal val="visible"/>
                                      </p:to>
                                    </p:set>
                                    <p:animEffect transition="in" filter="fade">
                                      <p:cBhvr>
                                        <p:cTn id="28" dur="1000"/>
                                        <p:tgtEl>
                                          <p:spTgt spid="123907">
                                            <p:txEl>
                                              <p:pRg st="3" end="3"/>
                                            </p:txEl>
                                          </p:spTgt>
                                        </p:tgtEl>
                                      </p:cBhvr>
                                    </p:animEffect>
                                    <p:anim calcmode="lin" valueType="num">
                                      <p:cBhvr>
                                        <p:cTn id="29" dur="1000" fill="hold"/>
                                        <p:tgtEl>
                                          <p:spTgt spid="12390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390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123907">
                                            <p:txEl>
                                              <p:pRg st="4" end="4"/>
                                            </p:txEl>
                                          </p:spTgt>
                                        </p:tgtEl>
                                        <p:attrNameLst>
                                          <p:attrName>style.visibility</p:attrName>
                                        </p:attrNameLst>
                                      </p:cBhvr>
                                      <p:to>
                                        <p:strVal val="visible"/>
                                      </p:to>
                                    </p:set>
                                    <p:animEffect transition="in" filter="fade">
                                      <p:cBhvr>
                                        <p:cTn id="35" dur="1000"/>
                                        <p:tgtEl>
                                          <p:spTgt spid="123907">
                                            <p:txEl>
                                              <p:pRg st="4" end="4"/>
                                            </p:txEl>
                                          </p:spTgt>
                                        </p:tgtEl>
                                      </p:cBhvr>
                                    </p:animEffect>
                                    <p:anim calcmode="lin" valueType="num">
                                      <p:cBhvr>
                                        <p:cTn id="36" dur="1000" fill="hold"/>
                                        <p:tgtEl>
                                          <p:spTgt spid="12390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390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iterate type="lt">
                                    <p:tmPct val="10000"/>
                                  </p:iterate>
                                  <p:childTnLst>
                                    <p:set>
                                      <p:cBhvr>
                                        <p:cTn id="41" dur="1" fill="hold">
                                          <p:stCondLst>
                                            <p:cond delay="0"/>
                                          </p:stCondLst>
                                        </p:cTn>
                                        <p:tgtEl>
                                          <p:spTgt spid="123907">
                                            <p:txEl>
                                              <p:pRg st="5" end="5"/>
                                            </p:txEl>
                                          </p:spTgt>
                                        </p:tgtEl>
                                        <p:attrNameLst>
                                          <p:attrName>style.visibility</p:attrName>
                                        </p:attrNameLst>
                                      </p:cBhvr>
                                      <p:to>
                                        <p:strVal val="visible"/>
                                      </p:to>
                                    </p:set>
                                    <p:animEffect transition="in" filter="fade">
                                      <p:cBhvr>
                                        <p:cTn id="42" dur="1000"/>
                                        <p:tgtEl>
                                          <p:spTgt spid="123907">
                                            <p:txEl>
                                              <p:pRg st="5" end="5"/>
                                            </p:txEl>
                                          </p:spTgt>
                                        </p:tgtEl>
                                      </p:cBhvr>
                                    </p:animEffect>
                                    <p:anim calcmode="lin" valueType="num">
                                      <p:cBhvr>
                                        <p:cTn id="43" dur="1000" fill="hold"/>
                                        <p:tgtEl>
                                          <p:spTgt spid="123907">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390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10000"/>
                                  </p:iterate>
                                  <p:childTnLst>
                                    <p:set>
                                      <p:cBhvr>
                                        <p:cTn id="48" dur="1" fill="hold">
                                          <p:stCondLst>
                                            <p:cond delay="0"/>
                                          </p:stCondLst>
                                        </p:cTn>
                                        <p:tgtEl>
                                          <p:spTgt spid="123907">
                                            <p:txEl>
                                              <p:pRg st="6" end="6"/>
                                            </p:txEl>
                                          </p:spTgt>
                                        </p:tgtEl>
                                        <p:attrNameLst>
                                          <p:attrName>style.visibility</p:attrName>
                                        </p:attrNameLst>
                                      </p:cBhvr>
                                      <p:to>
                                        <p:strVal val="visible"/>
                                      </p:to>
                                    </p:set>
                                    <p:animEffect transition="in" filter="fade">
                                      <p:cBhvr>
                                        <p:cTn id="49" dur="1000"/>
                                        <p:tgtEl>
                                          <p:spTgt spid="123907">
                                            <p:txEl>
                                              <p:pRg st="6" end="6"/>
                                            </p:txEl>
                                          </p:spTgt>
                                        </p:tgtEl>
                                      </p:cBhvr>
                                    </p:animEffect>
                                    <p:anim calcmode="lin" valueType="num">
                                      <p:cBhvr>
                                        <p:cTn id="50" dur="1000" fill="hold"/>
                                        <p:tgtEl>
                                          <p:spTgt spid="123907">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390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iterate type="lt">
                                    <p:tmPct val="10000"/>
                                  </p:iterate>
                                  <p:childTnLst>
                                    <p:set>
                                      <p:cBhvr>
                                        <p:cTn id="55" dur="1" fill="hold">
                                          <p:stCondLst>
                                            <p:cond delay="0"/>
                                          </p:stCondLst>
                                        </p:cTn>
                                        <p:tgtEl>
                                          <p:spTgt spid="123907">
                                            <p:txEl>
                                              <p:pRg st="7" end="7"/>
                                            </p:txEl>
                                          </p:spTgt>
                                        </p:tgtEl>
                                        <p:attrNameLst>
                                          <p:attrName>style.visibility</p:attrName>
                                        </p:attrNameLst>
                                      </p:cBhvr>
                                      <p:to>
                                        <p:strVal val="visible"/>
                                      </p:to>
                                    </p:set>
                                    <p:animEffect transition="in" filter="fade">
                                      <p:cBhvr>
                                        <p:cTn id="56" dur="1000"/>
                                        <p:tgtEl>
                                          <p:spTgt spid="123907">
                                            <p:txEl>
                                              <p:pRg st="7" end="7"/>
                                            </p:txEl>
                                          </p:spTgt>
                                        </p:tgtEl>
                                      </p:cBhvr>
                                    </p:animEffect>
                                    <p:anim calcmode="lin" valueType="num">
                                      <p:cBhvr>
                                        <p:cTn id="57" dur="1000" fill="hold"/>
                                        <p:tgtEl>
                                          <p:spTgt spid="12390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2390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457200" y="277813"/>
            <a:ext cx="8229600" cy="712787"/>
          </a:xfrm>
        </p:spPr>
        <p:txBody>
          <a:bodyPr/>
          <a:lstStyle/>
          <a:p>
            <a:pPr eaLnBrk="1" hangingPunct="1">
              <a:defRPr/>
            </a:pPr>
            <a:r>
              <a:rPr lang="id-ID" sz="4000" smtClean="0"/>
              <a:t>Metodologi Ekologi</a:t>
            </a:r>
          </a:p>
        </p:txBody>
      </p:sp>
      <p:sp>
        <p:nvSpPr>
          <p:cNvPr id="112643" name="Rectangle 3"/>
          <p:cNvSpPr>
            <a:spLocks noGrp="1" noChangeArrowheads="1"/>
          </p:cNvSpPr>
          <p:nvPr>
            <p:ph sz="quarter" idx="1"/>
          </p:nvPr>
        </p:nvSpPr>
        <p:spPr>
          <a:xfrm>
            <a:off x="457200" y="1143000"/>
            <a:ext cx="8229600" cy="4987925"/>
          </a:xfrm>
        </p:spPr>
        <p:txBody>
          <a:bodyPr/>
          <a:lstStyle/>
          <a:p>
            <a:pPr marL="609600" indent="-609600" eaLnBrk="1" hangingPunct="1">
              <a:buFont typeface="Wingdings" pitchFamily="2" charset="2"/>
              <a:buAutoNum type="arabicPeriod"/>
              <a:defRPr/>
            </a:pPr>
            <a:r>
              <a:rPr lang="id-ID" sz="2800" smtClean="0">
                <a:solidFill>
                  <a:srgbClr val="FF3300"/>
                </a:solidFill>
              </a:rPr>
              <a:t>Observasi</a:t>
            </a:r>
            <a:r>
              <a:rPr lang="id-ID" sz="2800" smtClean="0"/>
              <a:t> secara detail bagaimana organisme dapat hidup dalam kondisi lingkungan alamiah.</a:t>
            </a:r>
          </a:p>
          <a:p>
            <a:pPr marL="609600" indent="-609600" eaLnBrk="1" hangingPunct="1">
              <a:buFont typeface="Wingdings" pitchFamily="2" charset="2"/>
              <a:buAutoNum type="arabicPeriod"/>
              <a:defRPr/>
            </a:pPr>
            <a:r>
              <a:rPr lang="id-ID" sz="2800" smtClean="0">
                <a:solidFill>
                  <a:srgbClr val="FF3300"/>
                </a:solidFill>
              </a:rPr>
              <a:t>Fokus objek studi</a:t>
            </a:r>
            <a:r>
              <a:rPr lang="id-ID" sz="2800" smtClean="0"/>
              <a:t> pada organisme yang populasinya berlimpah diantara komunitasnya.</a:t>
            </a:r>
          </a:p>
          <a:p>
            <a:pPr marL="609600" indent="-609600" eaLnBrk="1" hangingPunct="1">
              <a:buFont typeface="Wingdings" pitchFamily="2" charset="2"/>
              <a:buAutoNum type="arabicPeriod"/>
              <a:defRPr/>
            </a:pPr>
            <a:r>
              <a:rPr lang="id-ID" sz="2800" smtClean="0">
                <a:solidFill>
                  <a:srgbClr val="FF3300"/>
                </a:solidFill>
              </a:rPr>
              <a:t>Mengukur dan mengevaluasi</a:t>
            </a:r>
            <a:r>
              <a:rPr lang="id-ID" sz="2800" smtClean="0"/>
              <a:t> faktor-faktor kimia-fisik yang ada di dalam habitat mikro dari organisme yang dipelajari.</a:t>
            </a:r>
          </a:p>
          <a:p>
            <a:pPr marL="609600" indent="-609600" eaLnBrk="1" hangingPunct="1">
              <a:buFont typeface="Wingdings" pitchFamily="2" charset="2"/>
              <a:buAutoNum type="arabicPeriod"/>
              <a:defRPr/>
            </a:pPr>
            <a:endParaRPr lang="id-ID"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fade">
                                      <p:cBhvr>
                                        <p:cTn id="7" dur="1000"/>
                                        <p:tgtEl>
                                          <p:spTgt spid="112643">
                                            <p:txEl>
                                              <p:pRg st="0" end="0"/>
                                            </p:txEl>
                                          </p:spTgt>
                                        </p:tgtEl>
                                      </p:cBhvr>
                                    </p:animEffect>
                                    <p:anim calcmode="lin" valueType="num">
                                      <p:cBhvr>
                                        <p:cTn id="8" dur="10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2643">
                                            <p:txEl>
                                              <p:pRg st="1" end="1"/>
                                            </p:txEl>
                                          </p:spTgt>
                                        </p:tgtEl>
                                        <p:attrNameLst>
                                          <p:attrName>style.visibility</p:attrName>
                                        </p:attrNameLst>
                                      </p:cBhvr>
                                      <p:to>
                                        <p:strVal val="visible"/>
                                      </p:to>
                                    </p:set>
                                    <p:animEffect transition="in" filter="fade">
                                      <p:cBhvr>
                                        <p:cTn id="14" dur="1000"/>
                                        <p:tgtEl>
                                          <p:spTgt spid="112643">
                                            <p:txEl>
                                              <p:pRg st="1" end="1"/>
                                            </p:txEl>
                                          </p:spTgt>
                                        </p:tgtEl>
                                      </p:cBhvr>
                                    </p:animEffect>
                                    <p:anim calcmode="lin" valueType="num">
                                      <p:cBhvr>
                                        <p:cTn id="15" dur="1000" fill="hold"/>
                                        <p:tgtEl>
                                          <p:spTgt spid="1126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112643">
                                            <p:txEl>
                                              <p:pRg st="2" end="2"/>
                                            </p:txEl>
                                          </p:spTgt>
                                        </p:tgtEl>
                                        <p:attrNameLst>
                                          <p:attrName>style.visibility</p:attrName>
                                        </p:attrNameLst>
                                      </p:cBhvr>
                                      <p:to>
                                        <p:strVal val="visible"/>
                                      </p:to>
                                    </p:set>
                                    <p:animEffect transition="in" filter="fade">
                                      <p:cBhvr>
                                        <p:cTn id="21" dur="1000"/>
                                        <p:tgtEl>
                                          <p:spTgt spid="112643">
                                            <p:txEl>
                                              <p:pRg st="2" end="2"/>
                                            </p:txEl>
                                          </p:spTgt>
                                        </p:tgtEl>
                                      </p:cBhvr>
                                    </p:animEffect>
                                    <p:anim calcmode="lin" valueType="num">
                                      <p:cBhvr>
                                        <p:cTn id="22" dur="1000" fill="hold"/>
                                        <p:tgtEl>
                                          <p:spTgt spid="1126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26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457200" y="277813"/>
            <a:ext cx="8229600" cy="865187"/>
          </a:xfrm>
        </p:spPr>
        <p:txBody>
          <a:bodyPr/>
          <a:lstStyle/>
          <a:p>
            <a:pPr eaLnBrk="1" hangingPunct="1">
              <a:defRPr/>
            </a:pPr>
            <a:r>
              <a:rPr lang="id-ID" smtClean="0"/>
              <a:t>Metodologi Lanjutan…</a:t>
            </a:r>
          </a:p>
        </p:txBody>
      </p:sp>
      <p:sp>
        <p:nvSpPr>
          <p:cNvPr id="113667" name="Rectangle 3"/>
          <p:cNvSpPr>
            <a:spLocks noGrp="1" noChangeArrowheads="1"/>
          </p:cNvSpPr>
          <p:nvPr>
            <p:ph sz="quarter" idx="1"/>
          </p:nvPr>
        </p:nvSpPr>
        <p:spPr>
          <a:xfrm>
            <a:off x="457200" y="1600200"/>
            <a:ext cx="8458200" cy="4530725"/>
          </a:xfrm>
        </p:spPr>
        <p:txBody>
          <a:bodyPr/>
          <a:lstStyle/>
          <a:p>
            <a:pPr eaLnBrk="1" hangingPunct="1">
              <a:buFont typeface="Wingdings" pitchFamily="2" charset="2"/>
              <a:buNone/>
              <a:defRPr/>
            </a:pPr>
            <a:r>
              <a:rPr lang="en-US" smtClean="0"/>
              <a:t>4.</a:t>
            </a:r>
            <a:r>
              <a:rPr lang="en-US" smtClean="0">
                <a:solidFill>
                  <a:srgbClr val="FF3300"/>
                </a:solidFill>
              </a:rPr>
              <a:t>Mengkorelasikan</a:t>
            </a:r>
            <a:r>
              <a:rPr lang="en-US" smtClean="0"/>
              <a:t> </a:t>
            </a:r>
            <a:r>
              <a:rPr lang="id-ID" smtClean="0"/>
              <a:t>hasil studi laborato-rium dengan hasil observasi di alam.</a:t>
            </a:r>
          </a:p>
          <a:p>
            <a:pPr eaLnBrk="1" hangingPunct="1">
              <a:buFont typeface="Wingdings" pitchFamily="2" charset="2"/>
              <a:buNone/>
              <a:defRPr/>
            </a:pPr>
            <a:endParaRPr lang="id-ID" smtClean="0"/>
          </a:p>
          <a:p>
            <a:pPr eaLnBrk="1" hangingPunct="1">
              <a:buFont typeface="Wingdings" pitchFamily="2" charset="2"/>
              <a:buNone/>
              <a:defRPr/>
            </a:pPr>
            <a:r>
              <a:rPr lang="id-ID" smtClean="0"/>
              <a:t>5.</a:t>
            </a:r>
            <a:r>
              <a:rPr lang="id-ID" smtClean="0">
                <a:solidFill>
                  <a:srgbClr val="FF3300"/>
                </a:solidFill>
              </a:rPr>
              <a:t>Menggunakan teknik kuantitatif</a:t>
            </a:r>
            <a:r>
              <a:rPr lang="id-ID" smtClean="0"/>
              <a:t> untuk menganalisis hasil eksperimen di laboratorium dan hasil observasi di lapangan.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1000"/>
                                        <p:tgtEl>
                                          <p:spTgt spid="113667">
                                            <p:txEl>
                                              <p:pRg st="0" end="0"/>
                                            </p:txEl>
                                          </p:spTgt>
                                        </p:tgtEl>
                                      </p:cBhvr>
                                    </p:animEffect>
                                    <p:anim calcmode="lin" valueType="num">
                                      <p:cBhvr>
                                        <p:cTn id="8" dur="10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36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113667">
                                            <p:txEl>
                                              <p:pRg st="2" end="2"/>
                                            </p:txEl>
                                          </p:spTgt>
                                        </p:tgtEl>
                                        <p:attrNameLst>
                                          <p:attrName>style.visibility</p:attrName>
                                        </p:attrNameLst>
                                      </p:cBhvr>
                                      <p:to>
                                        <p:strVal val="visible"/>
                                      </p:to>
                                    </p:set>
                                    <p:animEffect transition="in" filter="fade">
                                      <p:cBhvr>
                                        <p:cTn id="14" dur="1000"/>
                                        <p:tgtEl>
                                          <p:spTgt spid="113667">
                                            <p:txEl>
                                              <p:pRg st="2" end="2"/>
                                            </p:txEl>
                                          </p:spTgt>
                                        </p:tgtEl>
                                      </p:cBhvr>
                                    </p:animEffect>
                                    <p:anim calcmode="lin" valueType="num">
                                      <p:cBhvr>
                                        <p:cTn id="15" dur="10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36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5147</TotalTime>
  <Words>252</Words>
  <Application>Microsoft PowerPoint</Application>
  <PresentationFormat>On-screen Show (4:3)</PresentationFormat>
  <Paragraphs>97</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EKOLOGI</vt:lpstr>
      <vt:lpstr>Bahasan</vt:lpstr>
      <vt:lpstr>Definisi Ekologi</vt:lpstr>
      <vt:lpstr>Pembagian Ekologi</vt:lpstr>
      <vt:lpstr>Pembagian Lanjutan…</vt:lpstr>
      <vt:lpstr>Pembagian Lanjutan…</vt:lpstr>
      <vt:lpstr>Pembagian Lanjutan…</vt:lpstr>
      <vt:lpstr>Metodologi Ekologi</vt:lpstr>
      <vt:lpstr>Metodologi Lanjutan…</vt:lpstr>
      <vt:lpstr>Ruang Lingkup Ekologi</vt:lpstr>
      <vt:lpstr>Ruang Lingkup Lanjutan…</vt:lpstr>
      <vt:lpstr>Ruang Lingkup Lanjutan…</vt:lpstr>
    </vt:vector>
  </TitlesOfParts>
  <Company>Pribadi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EKOLOGI</dc:title>
  <dc:creator>Arwin Achmad</dc:creator>
  <cp:lastModifiedBy>User</cp:lastModifiedBy>
  <cp:revision>359</cp:revision>
  <cp:lastPrinted>1601-01-01T00:00:00Z</cp:lastPrinted>
  <dcterms:created xsi:type="dcterms:W3CDTF">2009-02-08T14:18:40Z</dcterms:created>
  <dcterms:modified xsi:type="dcterms:W3CDTF">2012-09-20T14:36:21Z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5</vt:i4>
  </property>
</Properties>
</file>