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ADDE-6C5D-4516-86C4-3D027B8ABB21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A77EE-61E4-4B0C-9C3F-C8A5F2845F9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UUD 1945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endParaRPr lang="en-US" dirty="0" smtClean="0"/>
          </a:p>
          <a:p>
            <a:r>
              <a:rPr lang="en-US" dirty="0" err="1" smtClean="0"/>
              <a:t>Pasal</a:t>
            </a:r>
            <a:r>
              <a:rPr lang="en-US" dirty="0" smtClean="0"/>
              <a:t> 18 UUD 1945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amademen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“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memandang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mengingat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pemusyawaratan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istimewa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  </a:t>
            </a:r>
            <a:r>
              <a:rPr lang="en-US" dirty="0" err="1" smtClean="0"/>
              <a:t>diperkuat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 MPR No. IV/MPR/2000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smtClean="0"/>
              <a:t>TAP MPR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merekomendasikan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kemandirian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keprakasaan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menunggu</a:t>
            </a: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228600"/>
            <a:ext cx="8839200" cy="6245352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Sedangkan</a:t>
            </a:r>
            <a:r>
              <a:rPr lang="en-US" dirty="0" smtClean="0"/>
              <a:t> UU No. 23/2014 </a:t>
            </a:r>
            <a:r>
              <a:rPr lang="en-US" dirty="0" err="1" smtClean="0"/>
              <a:t>menjelaskan</a:t>
            </a:r>
            <a:r>
              <a:rPr lang="en-US" dirty="0" smtClean="0"/>
              <a:t>,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57200" indent="-45720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</a:p>
          <a:p>
            <a:pPr marL="457200" indent="-45720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UU No. 23/2014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</a:p>
          <a:p>
            <a:pPr marL="457200" indent="-45720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uu</a:t>
            </a:r>
            <a:r>
              <a:rPr lang="en-US" dirty="0" smtClean="0"/>
              <a:t> no. 32/2004 dg </a:t>
            </a:r>
            <a:r>
              <a:rPr lang="en-US" dirty="0" err="1" smtClean="0"/>
              <a:t>uu</a:t>
            </a:r>
            <a:r>
              <a:rPr lang="en-US" dirty="0" smtClean="0"/>
              <a:t> no. 23/2014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DPRD. UU No. 32/2004 </a:t>
            </a:r>
            <a:r>
              <a:rPr lang="en-US" dirty="0" err="1" smtClean="0"/>
              <a:t>menjelaskan</a:t>
            </a:r>
            <a:r>
              <a:rPr lang="en-US" dirty="0" smtClean="0"/>
              <a:t>: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 </a:t>
            </a:r>
            <a:r>
              <a:rPr lang="en-US" dirty="0" err="1" smtClean="0"/>
              <a:t>menentapkan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APBD,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Renstra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,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, </a:t>
            </a:r>
            <a:r>
              <a:rPr lang="en-US" dirty="0" err="1" smtClean="0"/>
              <a:t>sedangkan</a:t>
            </a:r>
            <a:r>
              <a:rPr lang="en-US" dirty="0" smtClean="0"/>
              <a:t> UU No. 23/2014 </a:t>
            </a:r>
            <a:r>
              <a:rPr lang="en-US" dirty="0" err="1" smtClean="0"/>
              <a:t>menjelaskan</a:t>
            </a:r>
            <a:r>
              <a:rPr lang="en-US" dirty="0" smtClean="0"/>
              <a:t>: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daeraj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 </a:t>
            </a:r>
            <a:r>
              <a:rPr lang="en-US" dirty="0" err="1" smtClean="0"/>
              <a:t>menentapkan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APBD,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RPJPD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RPJMD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bahas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RKPD,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uud</a:t>
            </a:r>
            <a:r>
              <a:rPr lang="en-US" dirty="0" smtClean="0"/>
              <a:t> 1945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257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dirinci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18, </a:t>
            </a:r>
            <a:r>
              <a:rPr lang="en-US" dirty="0" err="1" smtClean="0"/>
              <a:t>Pasal</a:t>
            </a:r>
            <a:r>
              <a:rPr lang="en-US" dirty="0" smtClean="0"/>
              <a:t>  18 A,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B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err="1" smtClean="0"/>
              <a:t>Pasl</a:t>
            </a:r>
            <a:r>
              <a:rPr lang="en-US" dirty="0" smtClean="0"/>
              <a:t> 18 UUD 1945 </a:t>
            </a:r>
            <a:r>
              <a:rPr lang="en-US" dirty="0" err="1" smtClean="0"/>
              <a:t>seteleh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bagir</a:t>
            </a:r>
            <a:r>
              <a:rPr lang="en-US" dirty="0" smtClean="0"/>
              <a:t> </a:t>
            </a:r>
            <a:r>
              <a:rPr lang="en-US" dirty="0" err="1" smtClean="0"/>
              <a:t>manan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seluas</a:t>
            </a:r>
            <a:r>
              <a:rPr lang="en-US" dirty="0" smtClean="0"/>
              <a:t>-</a:t>
            </a:r>
            <a:r>
              <a:rPr lang="en-US" dirty="0" err="1" smtClean="0"/>
              <a:t>luasnya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kekhusus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tradisionalnya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istimewa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selaras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457200"/>
            <a:ext cx="7467600" cy="4873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Pasal</a:t>
            </a:r>
            <a:r>
              <a:rPr lang="en-US" dirty="0" smtClean="0"/>
              <a:t> 18 B UUD 1945 </a:t>
            </a:r>
            <a:r>
              <a:rPr lang="en-US" dirty="0" err="1" smtClean="0"/>
              <a:t>diantaranya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keistimewaan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endParaRPr lang="en-US" dirty="0" smtClean="0"/>
          </a:p>
          <a:p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Nangroe</a:t>
            </a:r>
            <a:r>
              <a:rPr lang="en-US" dirty="0" smtClean="0"/>
              <a:t> Aceh Darussalam,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beragama</a:t>
            </a:r>
            <a:r>
              <a:rPr lang="en-US" dirty="0" smtClean="0"/>
              <a:t>, </a:t>
            </a:r>
            <a:r>
              <a:rPr lang="en-US" dirty="0" err="1" smtClean="0"/>
              <a:t>adat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Provinsi</a:t>
            </a:r>
            <a:r>
              <a:rPr lang="en-US" dirty="0" smtClean="0"/>
              <a:t> Yogyakarta,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endParaRPr lang="en-US" dirty="0" smtClean="0"/>
          </a:p>
          <a:p>
            <a:r>
              <a:rPr lang="en-US" dirty="0" smtClean="0"/>
              <a:t>Papua, </a:t>
            </a:r>
            <a:r>
              <a:rPr lang="en-US" dirty="0" err="1" smtClean="0"/>
              <a:t>kekhususan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kepala2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mendpapat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keikutsertaannya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 descr="kisspng-farmer-rice-agriculture-harvest-clip-art-the-farmer-who-receives-the-wheat-5aa9e62f33fa31.93967285152108395121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34734" y="4038600"/>
            <a:ext cx="2509266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58200" cy="556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,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UU No. 22 </a:t>
            </a:r>
            <a:r>
              <a:rPr lang="en-US" dirty="0" err="1" smtClean="0"/>
              <a:t>th</a:t>
            </a:r>
            <a:r>
              <a:rPr lang="en-US" dirty="0" smtClean="0"/>
              <a:t>. 1948 </a:t>
            </a:r>
            <a:r>
              <a:rPr lang="en-US" dirty="0" err="1" smtClean="0"/>
              <a:t>menekankan</a:t>
            </a:r>
            <a:r>
              <a:rPr lang="en-US" dirty="0" smtClean="0"/>
              <a:t> pd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desentarlisasi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UUD 1945, </a:t>
            </a:r>
            <a:r>
              <a:rPr lang="en-US" dirty="0" err="1" smtClean="0"/>
              <a:t>sedangkan</a:t>
            </a:r>
            <a:r>
              <a:rPr lang="en-US" dirty="0" smtClean="0"/>
              <a:t> UU No. 1 </a:t>
            </a:r>
            <a:r>
              <a:rPr lang="en-US" dirty="0" err="1" smtClean="0"/>
              <a:t>th</a:t>
            </a:r>
            <a:r>
              <a:rPr lang="en-US" dirty="0" smtClean="0"/>
              <a:t>. 1957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UUDS 1950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UU No. 18 Th. 1965 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perpaduan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dln</a:t>
            </a:r>
            <a:r>
              <a:rPr lang="en-US" dirty="0" smtClean="0"/>
              <a:t> UU No. 1 </a:t>
            </a:r>
            <a:r>
              <a:rPr lang="en-US" dirty="0" err="1" smtClean="0"/>
              <a:t>th</a:t>
            </a:r>
            <a:r>
              <a:rPr lang="en-US" dirty="0" smtClean="0"/>
              <a:t>. 1957,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dilain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UU No. 5 </a:t>
            </a:r>
            <a:r>
              <a:rPr lang="en-US" dirty="0" err="1" smtClean="0"/>
              <a:t>th</a:t>
            </a:r>
            <a:r>
              <a:rPr lang="en-US" dirty="0" smtClean="0"/>
              <a:t>, 1974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menguatkan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smtClean="0"/>
              <a:t>UU No. 22 Th. 1999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ketidak</a:t>
            </a:r>
            <a:r>
              <a:rPr lang="en-US" dirty="0" smtClean="0"/>
              <a:t> </a:t>
            </a:r>
            <a:r>
              <a:rPr lang="en-US" dirty="0" err="1" smtClean="0"/>
              <a:t>puasan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sentralistik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ditekankan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masyaeakat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7921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uu</a:t>
            </a:r>
            <a:r>
              <a:rPr lang="en-US" dirty="0" smtClean="0"/>
              <a:t> no. 22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UU No. 22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menganut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penekanan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dekonsentrasi</a:t>
            </a:r>
            <a:r>
              <a:rPr lang="en-US" dirty="0" smtClean="0"/>
              <a:t> </a:t>
            </a:r>
            <a:r>
              <a:rPr lang="en-US" dirty="0" err="1" smtClean="0"/>
              <a:t>diletakan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limpahkan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diserta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,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manusaia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mempertanggungjawabkan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menunggaskannya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1691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Daerah2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,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terselenggaranya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6 UU No. 22 </a:t>
            </a:r>
            <a:r>
              <a:rPr lang="en-US" dirty="0" err="1" smtClean="0"/>
              <a:t>th</a:t>
            </a:r>
            <a:r>
              <a:rPr lang="en-US" dirty="0" smtClean="0"/>
              <a:t>. 1999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gabung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No. 32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UU No.22 th.1999 </a:t>
            </a:r>
            <a:r>
              <a:rPr lang="en-US" dirty="0" err="1" smtClean="0"/>
              <a:t>diubah</a:t>
            </a:r>
            <a:r>
              <a:rPr lang="en-US" dirty="0" smtClean="0"/>
              <a:t> dg UU No.32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Daerah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 No. 33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UU No. 25 </a:t>
            </a:r>
            <a:r>
              <a:rPr lang="en-US" dirty="0" err="1" smtClean="0"/>
              <a:t>th</a:t>
            </a:r>
            <a:r>
              <a:rPr lang="en-US" dirty="0" smtClean="0"/>
              <a:t>. 1999.</a:t>
            </a:r>
          </a:p>
          <a:p>
            <a:r>
              <a:rPr lang="en-US" dirty="0" smtClean="0"/>
              <a:t>UU No. 32 </a:t>
            </a:r>
            <a:r>
              <a:rPr lang="en-US" dirty="0" err="1" smtClean="0"/>
              <a:t>th</a:t>
            </a:r>
            <a:r>
              <a:rPr lang="en-US" dirty="0" smtClean="0"/>
              <a:t>, 2004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UU No, 23 </a:t>
            </a:r>
            <a:r>
              <a:rPr lang="en-US" dirty="0" err="1" smtClean="0"/>
              <a:t>th</a:t>
            </a:r>
            <a:r>
              <a:rPr lang="en-US" dirty="0" smtClean="0"/>
              <a:t>. 2014,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lain:</a:t>
            </a:r>
          </a:p>
          <a:p>
            <a:pPr>
              <a:buNone/>
            </a:pPr>
            <a:r>
              <a:rPr lang="en-US" dirty="0" smtClean="0"/>
              <a:t>a. asas2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dlm</a:t>
            </a:r>
            <a:r>
              <a:rPr lang="en-US" dirty="0" smtClean="0"/>
              <a:t> UU No. 32 </a:t>
            </a:r>
            <a:r>
              <a:rPr lang="en-US" dirty="0" err="1" smtClean="0"/>
              <a:t>th</a:t>
            </a:r>
            <a:r>
              <a:rPr lang="en-US" dirty="0" smtClean="0"/>
              <a:t>.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kepastian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keterbukaan</a:t>
            </a:r>
            <a:r>
              <a:rPr lang="en-US" dirty="0" smtClean="0"/>
              <a:t> </a:t>
            </a:r>
            <a:r>
              <a:rPr lang="en-US" dirty="0" err="1" smtClean="0"/>
              <a:t>proporsonalitas</a:t>
            </a:r>
            <a:r>
              <a:rPr lang="en-US" dirty="0" smtClean="0"/>
              <a:t>, </a:t>
            </a:r>
            <a:r>
              <a:rPr lang="en-US" dirty="0" err="1" smtClean="0"/>
              <a:t>profesionalitas</a:t>
            </a:r>
            <a:r>
              <a:rPr lang="en-US" dirty="0" smtClean="0"/>
              <a:t>, </a:t>
            </a:r>
            <a:r>
              <a:rPr lang="en-US" dirty="0" err="1" smtClean="0"/>
              <a:t>akuntabilitas</a:t>
            </a:r>
            <a:r>
              <a:rPr lang="en-US" dirty="0" smtClean="0"/>
              <a:t>, </a:t>
            </a:r>
            <a:r>
              <a:rPr lang="en-US" dirty="0" err="1" smtClean="0"/>
              <a:t>efisiensi</a:t>
            </a:r>
            <a:r>
              <a:rPr lang="en-US" dirty="0" smtClean="0"/>
              <a:t>, dam </a:t>
            </a:r>
            <a:r>
              <a:rPr lang="en-US" dirty="0" err="1" smtClean="0"/>
              <a:t>efektifitas</a:t>
            </a:r>
            <a:r>
              <a:rPr lang="en-US" dirty="0" smtClean="0"/>
              <a:t>, </a:t>
            </a:r>
            <a:r>
              <a:rPr lang="en-US" dirty="0" err="1" smtClean="0"/>
              <a:t>dlm</a:t>
            </a:r>
            <a:r>
              <a:rPr lang="en-US" dirty="0" smtClean="0"/>
              <a:t> UU No. 23 </a:t>
            </a:r>
            <a:r>
              <a:rPr lang="en-US" dirty="0" err="1" smtClean="0"/>
              <a:t>th</a:t>
            </a:r>
            <a:r>
              <a:rPr lang="en-US" dirty="0" smtClean="0"/>
              <a:t>. 2014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400"/>
            <a:ext cx="8686800" cy="6477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dlm</a:t>
            </a:r>
            <a:r>
              <a:rPr lang="en-US" dirty="0" smtClean="0"/>
              <a:t> UU No. 32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merinci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 </a:t>
            </a:r>
            <a:r>
              <a:rPr lang="en-US" dirty="0" err="1" smtClean="0"/>
              <a:t>kemudia</a:t>
            </a:r>
            <a:r>
              <a:rPr lang="en-US" dirty="0" smtClean="0"/>
              <a:t> </a:t>
            </a:r>
            <a:r>
              <a:rPr lang="en-US" dirty="0" err="1" smtClean="0"/>
              <a:t>selebihnya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UU No. 23 </a:t>
            </a:r>
            <a:r>
              <a:rPr lang="en-US" dirty="0" err="1" smtClean="0"/>
              <a:t>th</a:t>
            </a:r>
            <a:r>
              <a:rPr lang="en-US" dirty="0" smtClean="0"/>
              <a:t>. 2014,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absolut</a:t>
            </a:r>
            <a:r>
              <a:rPr lang="en-US" dirty="0" smtClean="0"/>
              <a:t>,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konkuren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 UU No. 32 </a:t>
            </a:r>
            <a:r>
              <a:rPr lang="en-US" dirty="0" err="1" smtClean="0"/>
              <a:t>th</a:t>
            </a:r>
            <a:r>
              <a:rPr lang="en-US" dirty="0" smtClean="0"/>
              <a:t> 2004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pemanfaatan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,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Penangan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Penanggulangan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\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pertanahan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dilaksanaakan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Perencanaan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Perencanaa</a:t>
            </a:r>
            <a:r>
              <a:rPr lang="en-US" dirty="0" smtClean="0"/>
              <a:t>,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tataruang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,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Penangan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Penyelenggaaraan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Penanggulangan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r>
              <a:rPr lang="en-US" dirty="0" smtClean="0"/>
              <a:t> 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pegembangan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pertanahan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kependudukan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sipil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penanaman</a:t>
            </a:r>
            <a:r>
              <a:rPr lang="en-US" dirty="0" smtClean="0"/>
              <a:t> modal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diamanatkan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908</Words>
  <Application>Microsoft Office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Pengaturan tentang pemerintahan daerah</vt:lpstr>
      <vt:lpstr>Pengaturan pemda dalam pasal 18 uud 1945 setelah amandemen</vt:lpstr>
      <vt:lpstr>Slide 3</vt:lpstr>
      <vt:lpstr>Sejarah pengaturan pemerintah daerah</vt:lpstr>
      <vt:lpstr>Pengaturan dalam uu no. 22 tahun 1999 tentang pemerintahan daerah</vt:lpstr>
      <vt:lpstr>Slide 6</vt:lpstr>
      <vt:lpstr>Pengaturan dalam UU No. 32 th. 2004 tentang pemerintahan daerah</vt:lpstr>
      <vt:lpstr>Slide 8</vt:lpstr>
      <vt:lpstr>Slide 9</vt:lpstr>
      <vt:lpstr>Slide 10</vt:lpstr>
      <vt:lpstr>Slide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Pengaturan tentang pemerintahan daerah</dc:title>
  <dc:creator>Admin</dc:creator>
  <cp:lastModifiedBy>Admin</cp:lastModifiedBy>
  <cp:revision>1</cp:revision>
  <dcterms:created xsi:type="dcterms:W3CDTF">2020-10-20T00:23:34Z</dcterms:created>
  <dcterms:modified xsi:type="dcterms:W3CDTF">2020-10-20T00:26:12Z</dcterms:modified>
</cp:coreProperties>
</file>