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"/>
  </p:notesMasterIdLst>
  <p:sldIdLst>
    <p:sldId id="366" r:id="rId2"/>
    <p:sldId id="369" r:id="rId3"/>
    <p:sldId id="370" r:id="rId4"/>
    <p:sldId id="371" r:id="rId5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0000FF"/>
    <a:srgbClr val="0000CC"/>
    <a:srgbClr val="FF0000"/>
    <a:srgbClr val="006600"/>
    <a:srgbClr val="FFFF00"/>
    <a:srgbClr val="A50021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4" autoAdjust="0"/>
    <p:restoredTop sz="94677" autoAdjust="0"/>
  </p:normalViewPr>
  <p:slideViewPr>
    <p:cSldViewPr>
      <p:cViewPr>
        <p:scale>
          <a:sx n="77" d="100"/>
          <a:sy n="77" d="100"/>
        </p:scale>
        <p:origin x="-11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116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FE7F9-2F2F-4947-BB39-7634CB3E7DE5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25069-7B97-4DBE-B6A0-F245029E9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64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195F6-2934-4E76-9EF0-7CA72F6A14F2}" type="datetime3">
              <a:rPr lang="en-US" smtClean="0"/>
              <a:t>15 May 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E1403-754F-402C-B610-69C3FF344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B357D-593D-498D-8269-D5C57DFD63AB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9830D-4B07-4496-AEDE-EAD4E5E5C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C69A7-771A-4F3E-82EE-B1A2A588E352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31B81-EC21-4B11-8974-E9B1CEB37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3011F-EFE6-4E4D-97CB-D22EF9B6097E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F0019-0994-4755-8944-9C4314157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3852B-972A-4994-8A5C-B78E8762966E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98596-5173-4EC5-8A62-EB55EB01E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459F3-7139-46BE-88DA-D59913CA84D6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F6630-7117-4A52-A8DD-1F78AD495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C945E-408C-48C2-96AD-517ACBDC0E28}" type="datetime3">
              <a:rPr lang="en-US" smtClean="0"/>
              <a:t>15 May 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B930E-86A6-46C3-AD4F-8F788F028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93759-AFB7-4CF0-8B60-8EA2F3E82732}" type="datetime3">
              <a:rPr lang="en-US" smtClean="0"/>
              <a:t>15 May 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D4517-F11A-436F-AE51-17EE43062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D16DC-7F31-4B4C-8F21-F481BA8A7183}" type="datetime3">
              <a:rPr lang="en-US" smtClean="0"/>
              <a:t>15 May 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463C6-4F0B-4E58-8CB4-DB61DC28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6B9F6-8A46-46D7-B39C-252FF8957902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C69C0-59C8-48CE-8811-4031527DB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B1DA8-8391-4CC6-8B37-0AEC68C692F9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3AC59-AE91-4126-A819-C3A5AAC37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2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2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2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32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2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5D02E97-128F-4E99-A454-78DCD45FBA94}" type="datetime3">
              <a:rPr lang="en-US" smtClean="0"/>
              <a:t>15 May 2023</a:t>
            </a:fld>
            <a:endParaRPr lang="en-US"/>
          </a:p>
        </p:txBody>
      </p:sp>
      <p:sp>
        <p:nvSpPr>
          <p:cNvPr id="132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BA7DF41-B9B9-4753-8DAB-A26678445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0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 txBox="1">
            <a:spLocks noChangeArrowheads="1"/>
          </p:cNvSpPr>
          <p:nvPr/>
        </p:nvSpPr>
        <p:spPr>
          <a:xfrm>
            <a:off x="1571625" y="2819400"/>
            <a:ext cx="6048375" cy="707886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MATEMATIKA LANJUT</a:t>
            </a: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419225" y="1828800"/>
            <a:ext cx="6248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baseline="0">
                <a:solidFill>
                  <a:srgbClr val="FFFF00"/>
                </a:solidFill>
                <a:latin typeface="Arial" charset="0"/>
              </a:rPr>
              <a:t>BAHAN PRESENTASI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2344738" y="4110038"/>
            <a:ext cx="441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baseline="0" dirty="0">
                <a:latin typeface="Arial" charset="0"/>
              </a:rPr>
              <a:t>UNI </a:t>
            </a:r>
            <a:r>
              <a:rPr lang="en-US" sz="2400" b="1" baseline="0" dirty="0" smtClean="0">
                <a:latin typeface="Arial" charset="0"/>
              </a:rPr>
              <a:t>621201 </a:t>
            </a:r>
            <a:r>
              <a:rPr lang="en-US" sz="2400" b="1" baseline="0" dirty="0">
                <a:latin typeface="Arial" charset="0"/>
              </a:rPr>
              <a:t>SKS </a:t>
            </a:r>
            <a:r>
              <a:rPr lang="en-US" sz="2400" b="1" baseline="0" dirty="0" smtClean="0">
                <a:latin typeface="Arial" charset="0"/>
              </a:rPr>
              <a:t>2(2-0</a:t>
            </a:r>
            <a:r>
              <a:rPr lang="en-US" sz="2400" b="1" baseline="0" dirty="0">
                <a:latin typeface="Arial" charset="0"/>
              </a:rPr>
              <a:t>)</a:t>
            </a: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3095625" y="5024438"/>
            <a:ext cx="289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baseline="0">
                <a:latin typeface="Arial" charset="0"/>
              </a:rPr>
              <a:t>SEMESTER </a:t>
            </a:r>
            <a:r>
              <a:rPr lang="en-US" sz="2400" b="1" baseline="0" smtClean="0">
                <a:latin typeface="Arial" charset="0"/>
              </a:rPr>
              <a:t>II</a:t>
            </a:r>
            <a:endParaRPr lang="en-US" sz="2400" b="1" baseline="0">
              <a:latin typeface="Arial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281113" y="215295"/>
            <a:ext cx="6553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400" b="1" baseline="0" dirty="0" err="1" smtClean="0">
                <a:latin typeface="Arial" charset="0"/>
              </a:rPr>
              <a:t>Universitas</a:t>
            </a:r>
            <a:r>
              <a:rPr lang="en-US" sz="2400" b="1" baseline="0" dirty="0" smtClean="0">
                <a:latin typeface="Arial" charset="0"/>
              </a:rPr>
              <a:t> Lampung</a:t>
            </a:r>
          </a:p>
          <a:p>
            <a:pPr algn="ctr"/>
            <a:r>
              <a:rPr lang="en-US" sz="2400" b="1" baseline="0" dirty="0" err="1" smtClean="0">
                <a:latin typeface="Arial" charset="0"/>
              </a:rPr>
              <a:t>Fakultas</a:t>
            </a:r>
            <a:r>
              <a:rPr lang="en-US" sz="2400" b="1" baseline="0" dirty="0" smtClean="0">
                <a:latin typeface="Arial" charset="0"/>
              </a:rPr>
              <a:t> </a:t>
            </a:r>
            <a:r>
              <a:rPr lang="en-US" sz="2400" b="1" baseline="0" dirty="0" err="1" smtClean="0">
                <a:latin typeface="Arial" charset="0"/>
              </a:rPr>
              <a:t>Teknik</a:t>
            </a:r>
            <a:endParaRPr lang="en-US" sz="2400" b="1" baseline="0" dirty="0" smtClean="0">
              <a:latin typeface="Arial" charset="0"/>
            </a:endParaRPr>
          </a:p>
          <a:p>
            <a:pPr algn="ctr"/>
            <a:r>
              <a:rPr lang="en-US" sz="2400" b="1" baseline="0" dirty="0" err="1" smtClean="0">
                <a:latin typeface="Arial" charset="0"/>
              </a:rPr>
              <a:t>Jurusan</a:t>
            </a:r>
            <a:r>
              <a:rPr lang="en-US" sz="2400" b="1" baseline="0" dirty="0" smtClean="0">
                <a:latin typeface="Arial" charset="0"/>
              </a:rPr>
              <a:t> </a:t>
            </a:r>
            <a:r>
              <a:rPr lang="en-US" sz="2400" b="1" baseline="0" dirty="0" err="1" smtClean="0">
                <a:latin typeface="Arial" charset="0"/>
              </a:rPr>
              <a:t>Teknik</a:t>
            </a:r>
            <a:r>
              <a:rPr lang="en-US" sz="2400" b="1" baseline="0" dirty="0" smtClean="0">
                <a:latin typeface="Arial" charset="0"/>
              </a:rPr>
              <a:t> </a:t>
            </a:r>
            <a:r>
              <a:rPr lang="en-US" sz="2400" b="1" baseline="0" dirty="0" err="1" smtClean="0">
                <a:latin typeface="Arial" charset="0"/>
              </a:rPr>
              <a:t>Sipil</a:t>
            </a:r>
            <a:r>
              <a:rPr lang="en-US" sz="2400" b="1" baseline="0" dirty="0" smtClean="0">
                <a:latin typeface="Arial" charset="0"/>
              </a:rPr>
              <a:t> S1</a:t>
            </a:r>
          </a:p>
          <a:p>
            <a:pPr algn="ctr"/>
            <a:r>
              <a:rPr lang="en-US" sz="2400" b="1" baseline="0" dirty="0" smtClean="0">
                <a:latin typeface="Arial" charset="0"/>
              </a:rPr>
              <a:t>Program </a:t>
            </a:r>
            <a:r>
              <a:rPr lang="en-US" sz="2400" b="1" baseline="0" dirty="0" err="1" smtClean="0">
                <a:latin typeface="Arial" charset="0"/>
              </a:rPr>
              <a:t>Studi</a:t>
            </a:r>
            <a:r>
              <a:rPr lang="en-US" sz="2400" b="1" baseline="0" dirty="0" smtClean="0">
                <a:latin typeface="Arial" charset="0"/>
              </a:rPr>
              <a:t> S1 </a:t>
            </a:r>
            <a:r>
              <a:rPr lang="en-US" sz="2400" b="1" baseline="0" dirty="0" err="1" smtClean="0">
                <a:latin typeface="Arial" charset="0"/>
              </a:rPr>
              <a:t>Teknik</a:t>
            </a:r>
            <a:r>
              <a:rPr lang="en-US" sz="2400" b="1" baseline="0" dirty="0" smtClean="0">
                <a:latin typeface="Arial" charset="0"/>
              </a:rPr>
              <a:t> </a:t>
            </a:r>
            <a:r>
              <a:rPr lang="en-US" sz="2400" b="1" baseline="0" dirty="0" err="1" smtClean="0">
                <a:latin typeface="Arial" charset="0"/>
              </a:rPr>
              <a:t>Lingkungan</a:t>
            </a:r>
            <a:endParaRPr lang="en-US" sz="2400" b="1" baseline="0" dirty="0">
              <a:latin typeface="Arial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C2A5EC-7752-4827-A977-ED86C46F2D11}" type="datetime3">
              <a:rPr lang="en-US" smtClean="0"/>
              <a:t>15 May 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463C6-4F0B-4E58-8CB4-DB61DC28680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905000" y="465138"/>
            <a:ext cx="52413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DESKRIPSI SINGKAT</a:t>
            </a:r>
            <a:b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MATA KULIAH 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62000" y="1981200"/>
            <a:ext cx="7620000" cy="1521919"/>
          </a:xfrm>
          <a:prstGeom prst="rec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44000" tIns="144000" rIns="144000" bIns="144000">
            <a:spAutoFit/>
          </a:bodyPr>
          <a:lstStyle/>
          <a:p>
            <a:pPr algn="just"/>
            <a:r>
              <a:rPr lang="en-US" sz="2000" baseline="0" dirty="0">
                <a:latin typeface="Arial" pitchFamily="34" charset="0"/>
                <a:cs typeface="Arial" pitchFamily="34" charset="0"/>
              </a:rPr>
              <a:t>Mata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kuliah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Matematika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</a:rPr>
              <a:t>Lanjut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mata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kuliah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lanjutan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Matematika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</a:rPr>
              <a:t>mata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kuliah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keahlian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mata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kuliah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wajib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bagi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mahasiswa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>
                <a:latin typeface="Arial" pitchFamily="34" charset="0"/>
                <a:cs typeface="Arial" pitchFamily="34" charset="0"/>
              </a:rPr>
              <a:t>Teknik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00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S1. </a:t>
            </a:r>
            <a:endParaRPr lang="en-US" sz="2000" b="1" baseline="0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3505200"/>
            <a:ext cx="7696200" cy="1123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anchor="ctr" anchorCtr="0">
            <a:noAutofit/>
          </a:bodyPr>
          <a:lstStyle/>
          <a:p>
            <a:pPr algn="just"/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Diberikan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semester 2.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Jumlah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kredit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2 (2-0)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sks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mempelajari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mata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kuliah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mahasiswa</a:t>
            </a:r>
            <a:r>
              <a:rPr lang="en-US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diharapkan</a:t>
            </a:r>
            <a:r>
              <a:rPr lang="id-ID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i-FI" sz="2000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mampu memahami persoalan kalkulus lanjut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9089CF-29AB-4D85-947F-419293D3E687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463C6-4F0B-4E58-8CB4-DB61DC28680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676400" y="573088"/>
            <a:ext cx="5715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KOMPETENSI DASAR 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90600" y="1981200"/>
            <a:ext cx="7467600" cy="15219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44000" tIns="144000" rIns="144000" bIns="144000">
            <a:spAutoFit/>
          </a:bodyPr>
          <a:lstStyle/>
          <a:p>
            <a:r>
              <a:rPr lang="en-US" sz="2000" baseline="0" smtClean="0">
                <a:latin typeface="Arial" pitchFamily="34" charset="0"/>
                <a:cs typeface="Arial" pitchFamily="34" charset="0"/>
              </a:rPr>
              <a:t>Mahasiswa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memahami perhitungan kalkulus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lanjut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mencakup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integral tak tentu, integral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tertentu,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integral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lipat, dan aplikasinya agar mampu menerapkannya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dalam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penyelesaian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soal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berkaitan</a:t>
            </a:r>
            <a:r>
              <a:rPr lang="id-ID" sz="2000" baseline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aseline="0" smtClean="0">
                <a:latin typeface="Arial" pitchFamily="34" charset="0"/>
                <a:cs typeface="Arial" pitchFamily="34" charset="0"/>
              </a:rPr>
              <a:t>bidang </a:t>
            </a:r>
            <a:r>
              <a:rPr lang="en-US" sz="2000" baseline="0">
                <a:latin typeface="Arial" pitchFamily="34" charset="0"/>
                <a:cs typeface="Arial" pitchFamily="34" charset="0"/>
              </a:rPr>
              <a:t>teknik sipil</a:t>
            </a:r>
            <a:endParaRPr lang="en-US" sz="2000" b="1" baseline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5E399C-AFBD-488F-8A48-5CD1F397A949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463C6-4F0B-4E58-8CB4-DB61DC28680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362200" y="967669"/>
            <a:ext cx="4191000" cy="861131"/>
          </a:xfrm>
          <a:prstGeom prst="rect">
            <a:avLst/>
          </a:prstGeom>
          <a:solidFill>
            <a:srgbClr val="990000"/>
          </a:solidFill>
          <a:ln>
            <a:solidFill>
              <a:srgbClr val="FFFF00"/>
            </a:solidFill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MATERI</a:t>
            </a:r>
            <a:b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MATEMATIKA LANJUT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2286000" y="3543229"/>
            <a:ext cx="2468880" cy="4247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aseline="0" smtClean="0">
                <a:solidFill>
                  <a:srgbClr val="FFFF00"/>
                </a:solidFill>
                <a:latin typeface="Arial" charset="0"/>
                <a:cs typeface="Times New Roman" charset="0"/>
              </a:rPr>
              <a:t>Integral Tertentu</a:t>
            </a:r>
            <a:r>
              <a:rPr lang="en-US" sz="2400" baseline="0" smtClean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endParaRPr lang="en-US" sz="2400" baseline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2286000" y="2705030"/>
            <a:ext cx="2651760" cy="4247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aseline="0" smtClean="0">
                <a:solidFill>
                  <a:srgbClr val="FFFF00"/>
                </a:solidFill>
                <a:latin typeface="Arial" charset="0"/>
                <a:cs typeface="Times New Roman" charset="0"/>
              </a:rPr>
              <a:t>Integral Tak Tentu</a:t>
            </a:r>
            <a:r>
              <a:rPr lang="en-US" sz="2400" baseline="0" smtClean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endParaRPr lang="en-US" sz="2400" baseline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2286000" y="4446896"/>
            <a:ext cx="2011680" cy="4247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aseline="0" smtClean="0">
                <a:solidFill>
                  <a:srgbClr val="FFFF00"/>
                </a:solidFill>
                <a:latin typeface="Arial" charset="0"/>
                <a:cs typeface="Times New Roman" charset="0"/>
              </a:rPr>
              <a:t>Integral Lipat</a:t>
            </a:r>
            <a:endParaRPr lang="en-US" sz="2400" baseline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28" name="Line 35"/>
          <p:cNvSpPr>
            <a:spLocks noChangeShapeType="1"/>
          </p:cNvSpPr>
          <p:nvPr/>
        </p:nvSpPr>
        <p:spPr bwMode="auto">
          <a:xfrm>
            <a:off x="1524000" y="4675496"/>
            <a:ext cx="64008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" name="Line 35"/>
          <p:cNvSpPr>
            <a:spLocks noChangeShapeType="1"/>
          </p:cNvSpPr>
          <p:nvPr/>
        </p:nvSpPr>
        <p:spPr bwMode="auto">
          <a:xfrm>
            <a:off x="1524000" y="3835973"/>
            <a:ext cx="64008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" name="Line 35"/>
          <p:cNvSpPr>
            <a:spLocks noChangeShapeType="1"/>
          </p:cNvSpPr>
          <p:nvPr/>
        </p:nvSpPr>
        <p:spPr bwMode="auto">
          <a:xfrm>
            <a:off x="1524000" y="2989813"/>
            <a:ext cx="64008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1524000" y="1501069"/>
            <a:ext cx="640080" cy="3200400"/>
            <a:chOff x="1524000" y="1501069"/>
            <a:chExt cx="640080" cy="3110552"/>
          </a:xfrm>
        </p:grpSpPr>
        <p:sp>
          <p:nvSpPr>
            <p:cNvPr id="27" name="Line 34"/>
            <p:cNvSpPr>
              <a:spLocks noChangeShapeType="1"/>
            </p:cNvSpPr>
            <p:nvPr/>
          </p:nvSpPr>
          <p:spPr bwMode="auto">
            <a:xfrm flipH="1">
              <a:off x="1525728" y="1515996"/>
              <a:ext cx="0" cy="30956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>
              <a:off x="1524000" y="1501069"/>
              <a:ext cx="6400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B3B27B-4298-4F60-92D5-1A4FFBB5DBFB}" type="datetime3">
              <a:rPr lang="en-US" smtClean="0"/>
              <a:t>15 May 2023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463C6-4F0B-4E58-8CB4-DB61DC28680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" grpId="0" animBg="1"/>
      <p:bldP spid="24" grpId="0" animBg="1"/>
      <p:bldP spid="25" grpId="0" animBg="1"/>
      <p:bldP spid="28" grpId="0" animBg="1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1_Mountain Top">
  <a:themeElements>
    <a:clrScheme name="">
      <a:dk1>
        <a:srgbClr val="800000"/>
      </a:dk1>
      <a:lt1>
        <a:srgbClr val="FFFFFF"/>
      </a:lt1>
      <a:dk2>
        <a:srgbClr val="0000FF"/>
      </a:dk2>
      <a:lt2>
        <a:srgbClr val="FFFFFF"/>
      </a:lt2>
      <a:accent1>
        <a:srgbClr val="89C4FF"/>
      </a:accent1>
      <a:accent2>
        <a:srgbClr val="00008C"/>
      </a:accent2>
      <a:accent3>
        <a:srgbClr val="AAAAFF"/>
      </a:accent3>
      <a:accent4>
        <a:srgbClr val="DADADA"/>
      </a:accent4>
      <a:accent5>
        <a:srgbClr val="C4DEFF"/>
      </a:accent5>
      <a:accent6>
        <a:srgbClr val="00007E"/>
      </a:accent6>
      <a:hlink>
        <a:srgbClr val="6666FF"/>
      </a:hlink>
      <a:folHlink>
        <a:srgbClr val="C0C0C0"/>
      </a:folHlink>
    </a:clrScheme>
    <a:fontScheme name="1_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untain Top 10">
        <a:dk1>
          <a:srgbClr val="482400"/>
        </a:dk1>
        <a:lt1>
          <a:srgbClr val="FFFFFF"/>
        </a:lt1>
        <a:dk2>
          <a:srgbClr val="0066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AAB8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6356</TotalTime>
  <Words>126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1_Mountain Top</vt:lpstr>
      <vt:lpstr>PowerPoint Presentation</vt:lpstr>
      <vt:lpstr>PowerPoint Presentation</vt:lpstr>
      <vt:lpstr>PowerPoint Presentation</vt:lpstr>
      <vt:lpstr>PowerPoint Presentation</vt:lpstr>
    </vt:vector>
  </TitlesOfParts>
  <Company>FAKULTAS TEKNIK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PENGINDERAAN JAUH</dc:title>
  <dc:creator>LAB UKUR TANAH</dc:creator>
  <cp:lastModifiedBy>acer</cp:lastModifiedBy>
  <cp:revision>709</cp:revision>
  <dcterms:created xsi:type="dcterms:W3CDTF">2003-09-17T10:33:32Z</dcterms:created>
  <dcterms:modified xsi:type="dcterms:W3CDTF">2023-05-15T05:02:59Z</dcterms:modified>
</cp:coreProperties>
</file>