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71" r:id="rId15"/>
  </p:sldIdLst>
  <p:sldSz cx="9144000" cy="5143500" type="screen16x9"/>
  <p:notesSz cx="6858000" cy="9144000"/>
  <p:embeddedFontLst>
    <p:embeddedFont>
      <p:font typeface="Roboto Mono Regular" charset="0"/>
      <p:regular r:id="rId17"/>
      <p:bold r:id="rId18"/>
      <p:italic r:id="rId19"/>
      <p:boldItalic r:id="rId20"/>
    </p:embeddedFont>
    <p:embeddedFont>
      <p:font typeface="Coming Soon" charset="0"/>
      <p:regular r:id="rId21"/>
    </p:embeddedFont>
    <p:embeddedFont>
      <p:font typeface="Comic Sans MS" pitchFamily="66" charset="0"/>
      <p:regular r:id="rId22"/>
      <p:bold r:id="rId23"/>
      <p:italic r:id="rId24"/>
      <p:boldItalic r:id="rId25"/>
    </p:embeddedFont>
    <p:embeddedFont>
      <p:font typeface="Concert One" charset="0"/>
      <p:regular r:id="rId26"/>
    </p:embeddedFont>
    <p:embeddedFont>
      <p:font typeface="Anonymous Pr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448534A-6F24-44EF-ABA4-C1A0A3A7E735}">
  <a:tblStyle styleId="{0448534A-6F24-44EF-ABA4-C1A0A3A7E7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221" y="4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26488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53034354b_0_24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53034354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5" name="Google Shape;95;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6" name="Google Shape;96;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7" name="Google Shape;97;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8" name="Google Shape;98;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9" name="Google Shape;99;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0" name="Google Shape;100;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1" name="Google Shape;101;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2" name="Google Shape;102;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6"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docs.google.com/spreadsheets/d/1Z5v2TQqr3LS5-9VtSreUzQTS4BE9XdWzrYEgxRx0kdQ/copy"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mtClean="0"/>
              <a:t>Standar </a:t>
            </a:r>
            <a:r>
              <a:rPr lang="id-ID" dirty="0" smtClean="0"/>
              <a:t>Proses Pendidikan</a:t>
            </a:r>
            <a:endParaRPr dirty="0">
              <a:solidFill>
                <a:schemeClr val="accent2"/>
              </a:solidFill>
            </a:endParaRPr>
          </a:p>
        </p:txBody>
      </p:sp>
      <p:sp>
        <p:nvSpPr>
          <p:cNvPr id="177" name="Google Shape;177;p29"/>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Here starts the lesson!</a:t>
            </a:r>
            <a:endParaRPr b="0"/>
          </a:p>
        </p:txBody>
      </p:sp>
      <p:sp>
        <p:nvSpPr>
          <p:cNvPr id="178" name="Google Shape;178;p29"/>
          <p:cNvSpPr/>
          <p:nvPr/>
        </p:nvSpPr>
        <p:spPr>
          <a:xfrm>
            <a:off x="2077787"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6436275" y="2945140"/>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Komponen </a:t>
            </a:r>
            <a:r>
              <a:rPr lang="en" dirty="0" smtClean="0"/>
              <a:t>P</a:t>
            </a:r>
            <a:r>
              <a:rPr lang="id-ID" dirty="0" smtClean="0"/>
              <a:t>elaksanaan</a:t>
            </a:r>
            <a:endParaRPr dirty="0"/>
          </a:p>
        </p:txBody>
      </p:sp>
      <p:pic>
        <p:nvPicPr>
          <p:cNvPr id="343" name="Google Shape;343;p39"/>
          <p:cNvPicPr preferRelativeResize="0"/>
          <p:nvPr/>
        </p:nvPicPr>
        <p:blipFill rotWithShape="1">
          <a:blip r:embed="rId3">
            <a:alphaModFix/>
          </a:blip>
          <a:srcRect l="11088" t="1490" r="19258" b="-1490"/>
          <a:stretch/>
        </p:blipFill>
        <p:spPr>
          <a:xfrm rot="-523786">
            <a:off x="2400702" y="2002427"/>
            <a:ext cx="1557606" cy="1490863"/>
          </a:xfrm>
          <a:prstGeom prst="rect">
            <a:avLst/>
          </a:prstGeom>
          <a:noFill/>
          <a:ln>
            <a:noFill/>
          </a:ln>
          <a:effectLst>
            <a:outerShdw blurRad="57150" algn="bl" rotWithShape="0">
              <a:srgbClr val="000000">
                <a:alpha val="50000"/>
              </a:srgbClr>
            </a:outerShdw>
          </a:effectLst>
        </p:spPr>
      </p:pic>
      <p:grpSp>
        <p:nvGrpSpPr>
          <p:cNvPr id="344" name="Google Shape;344;p39"/>
          <p:cNvGrpSpPr/>
          <p:nvPr/>
        </p:nvGrpSpPr>
        <p:grpSpPr>
          <a:xfrm>
            <a:off x="805236" y="2265883"/>
            <a:ext cx="2140289" cy="2169401"/>
            <a:chOff x="-331425" y="1579700"/>
            <a:chExt cx="1880250" cy="1905825"/>
          </a:xfrm>
        </p:grpSpPr>
        <p:sp>
          <p:nvSpPr>
            <p:cNvPr id="345" name="Google Shape;345;p39"/>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9"/>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9"/>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39"/>
          <p:cNvSpPr txBox="1">
            <a:spLocks noGrp="1"/>
          </p:cNvSpPr>
          <p:nvPr>
            <p:ph type="body" idx="4294967295"/>
          </p:nvPr>
        </p:nvSpPr>
        <p:spPr>
          <a:xfrm rot="390862">
            <a:off x="1287923" y="3009020"/>
            <a:ext cx="1438488" cy="11314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sz="1400" dirty="0" smtClean="0">
                <a:solidFill>
                  <a:schemeClr val="dk2"/>
                </a:solidFill>
              </a:rPr>
              <a:t>Setelah direncakan, jangan lupa dilaksana-kan ya!</a:t>
            </a:r>
            <a:endParaRPr sz="1400" dirty="0">
              <a:solidFill>
                <a:schemeClr val="dk2"/>
              </a:solidFill>
            </a:endParaRPr>
          </a:p>
        </p:txBody>
      </p:sp>
      <p:sp>
        <p:nvSpPr>
          <p:cNvPr id="349" name="Google Shape;349;p39"/>
          <p:cNvSpPr/>
          <p:nvPr/>
        </p:nvSpPr>
        <p:spPr>
          <a:xfrm rot="2140888">
            <a:off x="3229701" y="1797922"/>
            <a:ext cx="857018" cy="50506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Kontennya apa saja?</a:t>
            </a:r>
            <a:endParaRPr dirty="0"/>
          </a:p>
        </p:txBody>
      </p:sp>
      <p:sp>
        <p:nvSpPr>
          <p:cNvPr id="351" name="Google Shape;351;p39"/>
          <p:cNvSpPr txBox="1">
            <a:spLocks noGrp="1"/>
          </p:cNvSpPr>
          <p:nvPr>
            <p:ph type="subTitle" idx="1"/>
          </p:nvPr>
        </p:nvSpPr>
        <p:spPr>
          <a:xfrm>
            <a:off x="6166050" y="1620376"/>
            <a:ext cx="2140200" cy="2814908"/>
          </a:xfrm>
          <a:prstGeom prst="rect">
            <a:avLst/>
          </a:prstGeom>
        </p:spPr>
        <p:txBody>
          <a:bodyPr spcFirstLastPara="1" wrap="square" lIns="91425" tIns="91425" rIns="91425" bIns="91425" anchor="t" anchorCtr="0">
            <a:noAutofit/>
          </a:bodyPr>
          <a:lstStyle/>
          <a:p>
            <a:pPr marL="0" lvl="0" indent="0"/>
            <a:r>
              <a:rPr lang="id-ID" dirty="0"/>
              <a:t>Berisikan kegiatan-kegiatan dalam </a:t>
            </a:r>
            <a:r>
              <a:rPr lang="id-ID" dirty="0" smtClean="0"/>
              <a:t>pelaksanaan pembelajaran </a:t>
            </a:r>
            <a:r>
              <a:rPr lang="id-ID" dirty="0"/>
              <a:t>yakni terdiri </a:t>
            </a:r>
            <a:endParaRPr lang="id-ID" dirty="0" smtClean="0"/>
          </a:p>
          <a:p>
            <a:pPr marL="0" lvl="0" indent="0"/>
            <a:r>
              <a:rPr lang="id-ID" dirty="0" smtClean="0"/>
              <a:t>dari </a:t>
            </a:r>
            <a:r>
              <a:rPr lang="id-ID" dirty="0"/>
              <a:t>pendahuluan, </a:t>
            </a:r>
            <a:r>
              <a:rPr lang="id-ID" dirty="0" smtClean="0"/>
              <a:t>kegiatan inti</a:t>
            </a:r>
            <a:r>
              <a:rPr lang="id-ID" dirty="0"/>
              <a:t>, dan penutup.</a:t>
            </a:r>
            <a:endParaRPr dirty="0"/>
          </a:p>
        </p:txBody>
      </p:sp>
      <p:sp>
        <p:nvSpPr>
          <p:cNvPr id="354" name="Google Shape;354;p39"/>
          <p:cNvSpPr/>
          <p:nvPr/>
        </p:nvSpPr>
        <p:spPr>
          <a:xfrm>
            <a:off x="5349213" y="3143417"/>
            <a:ext cx="534008" cy="493517"/>
          </a:xfrm>
          <a:custGeom>
            <a:avLst/>
            <a:gdLst/>
            <a:ahLst/>
            <a:cxnLst/>
            <a:rect l="l" t="t" r="r" b="b"/>
            <a:pathLst>
              <a:path w="35318" h="32640" extrusionOk="0">
                <a:moveTo>
                  <a:pt x="17572" y="1639"/>
                </a:moveTo>
                <a:lnTo>
                  <a:pt x="17572" y="1639"/>
                </a:lnTo>
                <a:cubicBezTo>
                  <a:pt x="19151" y="1650"/>
                  <a:pt x="20725" y="1887"/>
                  <a:pt x="22234" y="2366"/>
                </a:cubicBezTo>
                <a:cubicBezTo>
                  <a:pt x="20897" y="2487"/>
                  <a:pt x="19609" y="2872"/>
                  <a:pt x="18384" y="3439"/>
                </a:cubicBezTo>
                <a:cubicBezTo>
                  <a:pt x="18060" y="2863"/>
                  <a:pt x="17789" y="2262"/>
                  <a:pt x="17572" y="1639"/>
                </a:cubicBezTo>
                <a:close/>
                <a:moveTo>
                  <a:pt x="23235" y="2721"/>
                </a:moveTo>
                <a:cubicBezTo>
                  <a:pt x="24174" y="3092"/>
                  <a:pt x="25070" y="3561"/>
                  <a:pt x="25911" y="4121"/>
                </a:cubicBezTo>
                <a:cubicBezTo>
                  <a:pt x="24872" y="5453"/>
                  <a:pt x="23896" y="6846"/>
                  <a:pt x="22944" y="8260"/>
                </a:cubicBezTo>
                <a:cubicBezTo>
                  <a:pt x="21228" y="6997"/>
                  <a:pt x="19732" y="5619"/>
                  <a:pt x="18652" y="3897"/>
                </a:cubicBezTo>
                <a:cubicBezTo>
                  <a:pt x="20076" y="3238"/>
                  <a:pt x="21599" y="2815"/>
                  <a:pt x="23235" y="2721"/>
                </a:cubicBezTo>
                <a:close/>
                <a:moveTo>
                  <a:pt x="17347" y="1640"/>
                </a:moveTo>
                <a:cubicBezTo>
                  <a:pt x="17503" y="2320"/>
                  <a:pt x="17737" y="2978"/>
                  <a:pt x="18042" y="3605"/>
                </a:cubicBezTo>
                <a:cubicBezTo>
                  <a:pt x="15436" y="4894"/>
                  <a:pt x="13125" y="6991"/>
                  <a:pt x="11258" y="9142"/>
                </a:cubicBezTo>
                <a:cubicBezTo>
                  <a:pt x="9992" y="7966"/>
                  <a:pt x="8665" y="6883"/>
                  <a:pt x="7233" y="5999"/>
                </a:cubicBezTo>
                <a:cubicBezTo>
                  <a:pt x="8456" y="4664"/>
                  <a:pt x="9895" y="3536"/>
                  <a:pt x="11482" y="2710"/>
                </a:cubicBezTo>
                <a:cubicBezTo>
                  <a:pt x="13360" y="2017"/>
                  <a:pt x="15344" y="1655"/>
                  <a:pt x="17347" y="1640"/>
                </a:cubicBezTo>
                <a:close/>
                <a:moveTo>
                  <a:pt x="26109" y="4249"/>
                </a:moveTo>
                <a:cubicBezTo>
                  <a:pt x="26115" y="4253"/>
                  <a:pt x="26121" y="4257"/>
                  <a:pt x="26127" y="4260"/>
                </a:cubicBezTo>
                <a:cubicBezTo>
                  <a:pt x="27091" y="4930"/>
                  <a:pt x="27944" y="5725"/>
                  <a:pt x="28687" y="6609"/>
                </a:cubicBezTo>
                <a:cubicBezTo>
                  <a:pt x="28777" y="8398"/>
                  <a:pt x="28923" y="10109"/>
                  <a:pt x="28845" y="11868"/>
                </a:cubicBezTo>
                <a:cubicBezTo>
                  <a:pt x="27122" y="11023"/>
                  <a:pt x="25474" y="10025"/>
                  <a:pt x="23882" y="8929"/>
                </a:cubicBezTo>
                <a:cubicBezTo>
                  <a:pt x="23746" y="8836"/>
                  <a:pt x="23614" y="8742"/>
                  <a:pt x="23480" y="8648"/>
                </a:cubicBezTo>
                <a:cubicBezTo>
                  <a:pt x="24429" y="7208"/>
                  <a:pt x="25324" y="5744"/>
                  <a:pt x="26109" y="4249"/>
                </a:cubicBezTo>
                <a:close/>
                <a:moveTo>
                  <a:pt x="29353" y="7467"/>
                </a:moveTo>
                <a:lnTo>
                  <a:pt x="29353" y="7467"/>
                </a:lnTo>
                <a:cubicBezTo>
                  <a:pt x="30557" y="9150"/>
                  <a:pt x="31387" y="11101"/>
                  <a:pt x="31830" y="13140"/>
                </a:cubicBezTo>
                <a:cubicBezTo>
                  <a:pt x="31016" y="12849"/>
                  <a:pt x="30219" y="12523"/>
                  <a:pt x="29439" y="12159"/>
                </a:cubicBezTo>
                <a:cubicBezTo>
                  <a:pt x="29593" y="10612"/>
                  <a:pt x="29614" y="8986"/>
                  <a:pt x="29353" y="7467"/>
                </a:cubicBezTo>
                <a:close/>
                <a:moveTo>
                  <a:pt x="18285" y="4067"/>
                </a:moveTo>
                <a:cubicBezTo>
                  <a:pt x="19297" y="5893"/>
                  <a:pt x="20861" y="7384"/>
                  <a:pt x="22597" y="8717"/>
                </a:cubicBezTo>
                <a:cubicBezTo>
                  <a:pt x="22605" y="8724"/>
                  <a:pt x="22615" y="8731"/>
                  <a:pt x="22625" y="8738"/>
                </a:cubicBezTo>
                <a:cubicBezTo>
                  <a:pt x="21057" y="11088"/>
                  <a:pt x="19546" y="13488"/>
                  <a:pt x="17932" y="15779"/>
                </a:cubicBezTo>
                <a:cubicBezTo>
                  <a:pt x="17708" y="15570"/>
                  <a:pt x="17483" y="15364"/>
                  <a:pt x="17260" y="15151"/>
                </a:cubicBezTo>
                <a:cubicBezTo>
                  <a:pt x="15421" y="13399"/>
                  <a:pt x="13622" y="11393"/>
                  <a:pt x="11696" y="9556"/>
                </a:cubicBezTo>
                <a:cubicBezTo>
                  <a:pt x="13591" y="7306"/>
                  <a:pt x="15774" y="5316"/>
                  <a:pt x="18285" y="4067"/>
                </a:cubicBezTo>
                <a:close/>
                <a:moveTo>
                  <a:pt x="6892" y="6388"/>
                </a:moveTo>
                <a:cubicBezTo>
                  <a:pt x="8197" y="7488"/>
                  <a:pt x="9510" y="8564"/>
                  <a:pt x="10773" y="9715"/>
                </a:cubicBezTo>
                <a:cubicBezTo>
                  <a:pt x="8927" y="11922"/>
                  <a:pt x="7284" y="14299"/>
                  <a:pt x="6166" y="16962"/>
                </a:cubicBezTo>
                <a:cubicBezTo>
                  <a:pt x="5929" y="17527"/>
                  <a:pt x="5695" y="18130"/>
                  <a:pt x="5477" y="18755"/>
                </a:cubicBezTo>
                <a:cubicBezTo>
                  <a:pt x="4725" y="18310"/>
                  <a:pt x="3947" y="17920"/>
                  <a:pt x="3152" y="17608"/>
                </a:cubicBezTo>
                <a:cubicBezTo>
                  <a:pt x="3137" y="17451"/>
                  <a:pt x="3121" y="17295"/>
                  <a:pt x="3111" y="17136"/>
                </a:cubicBezTo>
                <a:cubicBezTo>
                  <a:pt x="2861" y="13227"/>
                  <a:pt x="4356" y="9344"/>
                  <a:pt x="6892" y="6388"/>
                </a:cubicBezTo>
                <a:close/>
                <a:moveTo>
                  <a:pt x="23156" y="9133"/>
                </a:moveTo>
                <a:cubicBezTo>
                  <a:pt x="24939" y="10461"/>
                  <a:pt x="26813" y="11659"/>
                  <a:pt x="28797" y="12635"/>
                </a:cubicBezTo>
                <a:cubicBezTo>
                  <a:pt x="28747" y="13244"/>
                  <a:pt x="28664" y="13851"/>
                  <a:pt x="28546" y="14451"/>
                </a:cubicBezTo>
                <a:cubicBezTo>
                  <a:pt x="28005" y="17160"/>
                  <a:pt x="26974" y="19763"/>
                  <a:pt x="25478" y="22087"/>
                </a:cubicBezTo>
                <a:cubicBezTo>
                  <a:pt x="24726" y="21559"/>
                  <a:pt x="23983" y="21027"/>
                  <a:pt x="23292" y="20465"/>
                </a:cubicBezTo>
                <a:cubicBezTo>
                  <a:pt x="21553" y="19048"/>
                  <a:pt x="19863" y="17576"/>
                  <a:pt x="18219" y="16047"/>
                </a:cubicBezTo>
                <a:cubicBezTo>
                  <a:pt x="19853" y="13789"/>
                  <a:pt x="21572" y="11492"/>
                  <a:pt x="23156" y="9133"/>
                </a:cubicBezTo>
                <a:close/>
                <a:moveTo>
                  <a:pt x="3220" y="18203"/>
                </a:moveTo>
                <a:cubicBezTo>
                  <a:pt x="3911" y="18603"/>
                  <a:pt x="4590" y="19008"/>
                  <a:pt x="5252" y="19427"/>
                </a:cubicBezTo>
                <a:cubicBezTo>
                  <a:pt x="4923" y="20456"/>
                  <a:pt x="4644" y="21531"/>
                  <a:pt x="4480" y="22604"/>
                </a:cubicBezTo>
                <a:cubicBezTo>
                  <a:pt x="3847" y="21207"/>
                  <a:pt x="3423" y="19724"/>
                  <a:pt x="3220" y="18203"/>
                </a:cubicBezTo>
                <a:close/>
                <a:moveTo>
                  <a:pt x="6327" y="4685"/>
                </a:moveTo>
                <a:cubicBezTo>
                  <a:pt x="6335" y="4736"/>
                  <a:pt x="6351" y="4785"/>
                  <a:pt x="6372" y="4833"/>
                </a:cubicBezTo>
                <a:cubicBezTo>
                  <a:pt x="5685" y="5468"/>
                  <a:pt x="5060" y="6166"/>
                  <a:pt x="4505" y="6919"/>
                </a:cubicBezTo>
                <a:cubicBezTo>
                  <a:pt x="4431" y="7019"/>
                  <a:pt x="4442" y="7127"/>
                  <a:pt x="4492" y="7221"/>
                </a:cubicBezTo>
                <a:cubicBezTo>
                  <a:pt x="3154" y="9106"/>
                  <a:pt x="2181" y="11236"/>
                  <a:pt x="1783" y="13526"/>
                </a:cubicBezTo>
                <a:cubicBezTo>
                  <a:pt x="1222" y="16751"/>
                  <a:pt x="1676" y="20114"/>
                  <a:pt x="2963" y="23100"/>
                </a:cubicBezTo>
                <a:cubicBezTo>
                  <a:pt x="2569" y="22460"/>
                  <a:pt x="2205" y="21802"/>
                  <a:pt x="1878" y="21129"/>
                </a:cubicBezTo>
                <a:cubicBezTo>
                  <a:pt x="595" y="18487"/>
                  <a:pt x="516" y="15952"/>
                  <a:pt x="1360" y="13150"/>
                </a:cubicBezTo>
                <a:cubicBezTo>
                  <a:pt x="2330" y="9934"/>
                  <a:pt x="4070" y="7102"/>
                  <a:pt x="6327" y="4685"/>
                </a:cubicBezTo>
                <a:close/>
                <a:moveTo>
                  <a:pt x="11222" y="10128"/>
                </a:moveTo>
                <a:cubicBezTo>
                  <a:pt x="11422" y="10316"/>
                  <a:pt x="11622" y="10505"/>
                  <a:pt x="11820" y="10700"/>
                </a:cubicBezTo>
                <a:cubicBezTo>
                  <a:pt x="13636" y="12483"/>
                  <a:pt x="15385" y="14333"/>
                  <a:pt x="17229" y="16091"/>
                </a:cubicBezTo>
                <a:cubicBezTo>
                  <a:pt x="17326" y="16183"/>
                  <a:pt x="17423" y="16274"/>
                  <a:pt x="17520" y="16364"/>
                </a:cubicBezTo>
                <a:cubicBezTo>
                  <a:pt x="15636" y="19000"/>
                  <a:pt x="13713" y="21609"/>
                  <a:pt x="11727" y="24168"/>
                </a:cubicBezTo>
                <a:cubicBezTo>
                  <a:pt x="11224" y="23602"/>
                  <a:pt x="10716" y="23047"/>
                  <a:pt x="10201" y="22524"/>
                </a:cubicBezTo>
                <a:cubicBezTo>
                  <a:pt x="9031" y="21333"/>
                  <a:pt x="7675" y="20172"/>
                  <a:pt x="6205" y="19208"/>
                </a:cubicBezTo>
                <a:cubicBezTo>
                  <a:pt x="6288" y="18910"/>
                  <a:pt x="6377" y="18610"/>
                  <a:pt x="6481" y="18312"/>
                </a:cubicBezTo>
                <a:cubicBezTo>
                  <a:pt x="7534" y="15287"/>
                  <a:pt x="9219" y="12609"/>
                  <a:pt x="11222" y="10128"/>
                </a:cubicBezTo>
                <a:close/>
                <a:moveTo>
                  <a:pt x="29357" y="12896"/>
                </a:moveTo>
                <a:cubicBezTo>
                  <a:pt x="30216" y="13297"/>
                  <a:pt x="31095" y="13654"/>
                  <a:pt x="31990" y="13963"/>
                </a:cubicBezTo>
                <a:cubicBezTo>
                  <a:pt x="32465" y="16870"/>
                  <a:pt x="32154" y="19909"/>
                  <a:pt x="30976" y="22589"/>
                </a:cubicBezTo>
                <a:cubicBezTo>
                  <a:pt x="30575" y="23496"/>
                  <a:pt x="30073" y="24356"/>
                  <a:pt x="29478" y="25151"/>
                </a:cubicBezTo>
                <a:cubicBezTo>
                  <a:pt x="28428" y="24170"/>
                  <a:pt x="27219" y="23308"/>
                  <a:pt x="26006" y="22459"/>
                </a:cubicBezTo>
                <a:cubicBezTo>
                  <a:pt x="27573" y="19987"/>
                  <a:pt x="28638" y="17199"/>
                  <a:pt x="29145" y="14318"/>
                </a:cubicBezTo>
                <a:cubicBezTo>
                  <a:pt x="29224" y="13860"/>
                  <a:pt x="29296" y="13383"/>
                  <a:pt x="29357" y="12896"/>
                </a:cubicBezTo>
                <a:close/>
                <a:moveTo>
                  <a:pt x="6020" y="19928"/>
                </a:moveTo>
                <a:cubicBezTo>
                  <a:pt x="7496" y="20918"/>
                  <a:pt x="8884" y="22026"/>
                  <a:pt x="10150" y="23418"/>
                </a:cubicBezTo>
                <a:cubicBezTo>
                  <a:pt x="10542" y="23849"/>
                  <a:pt x="10912" y="24298"/>
                  <a:pt x="11275" y="24754"/>
                </a:cubicBezTo>
                <a:cubicBezTo>
                  <a:pt x="10411" y="25858"/>
                  <a:pt x="9536" y="26953"/>
                  <a:pt x="8642" y="28032"/>
                </a:cubicBezTo>
                <a:cubicBezTo>
                  <a:pt x="7328" y="26973"/>
                  <a:pt x="6217" y="25676"/>
                  <a:pt x="5336" y="24224"/>
                </a:cubicBezTo>
                <a:cubicBezTo>
                  <a:pt x="5533" y="22782"/>
                  <a:pt x="5690" y="21353"/>
                  <a:pt x="6020" y="19928"/>
                </a:cubicBezTo>
                <a:close/>
                <a:moveTo>
                  <a:pt x="17802" y="16628"/>
                </a:moveTo>
                <a:cubicBezTo>
                  <a:pt x="19564" y="18282"/>
                  <a:pt x="21382" y="19875"/>
                  <a:pt x="23256" y="21406"/>
                </a:cubicBezTo>
                <a:cubicBezTo>
                  <a:pt x="23813" y="21859"/>
                  <a:pt x="24385" y="22350"/>
                  <a:pt x="24970" y="22843"/>
                </a:cubicBezTo>
                <a:cubicBezTo>
                  <a:pt x="22743" y="25996"/>
                  <a:pt x="19699" y="28469"/>
                  <a:pt x="16233" y="30095"/>
                </a:cubicBezTo>
                <a:cubicBezTo>
                  <a:pt x="14959" y="28131"/>
                  <a:pt x="13550" y="26260"/>
                  <a:pt x="12015" y="24493"/>
                </a:cubicBezTo>
                <a:cubicBezTo>
                  <a:pt x="13907" y="21968"/>
                  <a:pt x="15795" y="19438"/>
                  <a:pt x="17629" y="16870"/>
                </a:cubicBezTo>
                <a:cubicBezTo>
                  <a:pt x="17686" y="16790"/>
                  <a:pt x="17744" y="16709"/>
                  <a:pt x="17802" y="16628"/>
                </a:cubicBezTo>
                <a:close/>
                <a:moveTo>
                  <a:pt x="11554" y="25109"/>
                </a:moveTo>
                <a:cubicBezTo>
                  <a:pt x="12903" y="26850"/>
                  <a:pt x="14103" y="28704"/>
                  <a:pt x="15437" y="30450"/>
                </a:cubicBezTo>
                <a:cubicBezTo>
                  <a:pt x="15159" y="30569"/>
                  <a:pt x="14878" y="30683"/>
                  <a:pt x="14593" y="30791"/>
                </a:cubicBezTo>
                <a:cubicBezTo>
                  <a:pt x="12541" y="30403"/>
                  <a:pt x="10688" y="29563"/>
                  <a:pt x="9099" y="28386"/>
                </a:cubicBezTo>
                <a:cubicBezTo>
                  <a:pt x="9915" y="27293"/>
                  <a:pt x="10734" y="26200"/>
                  <a:pt x="11554" y="25109"/>
                </a:cubicBezTo>
                <a:close/>
                <a:moveTo>
                  <a:pt x="25475" y="23265"/>
                </a:moveTo>
                <a:cubicBezTo>
                  <a:pt x="26600" y="24198"/>
                  <a:pt x="27777" y="25103"/>
                  <a:pt x="29002" y="25746"/>
                </a:cubicBezTo>
                <a:cubicBezTo>
                  <a:pt x="26172" y="29115"/>
                  <a:pt x="21757" y="31039"/>
                  <a:pt x="17327" y="31039"/>
                </a:cubicBezTo>
                <a:cubicBezTo>
                  <a:pt x="17159" y="31039"/>
                  <a:pt x="16991" y="31036"/>
                  <a:pt x="16823" y="31031"/>
                </a:cubicBezTo>
                <a:cubicBezTo>
                  <a:pt x="16763" y="30933"/>
                  <a:pt x="16704" y="30836"/>
                  <a:pt x="16643" y="30739"/>
                </a:cubicBezTo>
                <a:cubicBezTo>
                  <a:pt x="20156" y="29047"/>
                  <a:pt x="23224" y="26491"/>
                  <a:pt x="25475" y="23265"/>
                </a:cubicBezTo>
                <a:close/>
                <a:moveTo>
                  <a:pt x="17464" y="0"/>
                </a:moveTo>
                <a:cubicBezTo>
                  <a:pt x="16547" y="0"/>
                  <a:pt x="15631" y="72"/>
                  <a:pt x="14728" y="217"/>
                </a:cubicBezTo>
                <a:cubicBezTo>
                  <a:pt x="14280" y="273"/>
                  <a:pt x="13837" y="361"/>
                  <a:pt x="13401" y="481"/>
                </a:cubicBezTo>
                <a:cubicBezTo>
                  <a:pt x="11615" y="919"/>
                  <a:pt x="9911" y="1660"/>
                  <a:pt x="8384" y="2697"/>
                </a:cubicBezTo>
                <a:cubicBezTo>
                  <a:pt x="8414" y="2647"/>
                  <a:pt x="8370" y="2575"/>
                  <a:pt x="8317" y="2575"/>
                </a:cubicBezTo>
                <a:cubicBezTo>
                  <a:pt x="8304" y="2575"/>
                  <a:pt x="8290" y="2580"/>
                  <a:pt x="8276" y="2590"/>
                </a:cubicBezTo>
                <a:cubicBezTo>
                  <a:pt x="5147" y="4913"/>
                  <a:pt x="2756" y="8097"/>
                  <a:pt x="1332" y="11727"/>
                </a:cubicBezTo>
                <a:cubicBezTo>
                  <a:pt x="571" y="13670"/>
                  <a:pt x="1" y="15820"/>
                  <a:pt x="261" y="17922"/>
                </a:cubicBezTo>
                <a:cubicBezTo>
                  <a:pt x="523" y="20041"/>
                  <a:pt x="1612" y="22057"/>
                  <a:pt x="2735" y="23838"/>
                </a:cubicBezTo>
                <a:cubicBezTo>
                  <a:pt x="3253" y="24661"/>
                  <a:pt x="3827" y="25448"/>
                  <a:pt x="4452" y="26194"/>
                </a:cubicBezTo>
                <a:cubicBezTo>
                  <a:pt x="4461" y="26208"/>
                  <a:pt x="4472" y="26220"/>
                  <a:pt x="4484" y="26233"/>
                </a:cubicBezTo>
                <a:cubicBezTo>
                  <a:pt x="5087" y="26950"/>
                  <a:pt x="5741" y="27625"/>
                  <a:pt x="6439" y="28251"/>
                </a:cubicBezTo>
                <a:cubicBezTo>
                  <a:pt x="6868" y="28681"/>
                  <a:pt x="7317" y="29091"/>
                  <a:pt x="7797" y="29468"/>
                </a:cubicBezTo>
                <a:cubicBezTo>
                  <a:pt x="7841" y="29535"/>
                  <a:pt x="7901" y="29585"/>
                  <a:pt x="7972" y="29604"/>
                </a:cubicBezTo>
                <a:cubicBezTo>
                  <a:pt x="8915" y="30323"/>
                  <a:pt x="9943" y="30922"/>
                  <a:pt x="11034" y="31388"/>
                </a:cubicBezTo>
                <a:cubicBezTo>
                  <a:pt x="11321" y="31511"/>
                  <a:pt x="11613" y="31621"/>
                  <a:pt x="11906" y="31725"/>
                </a:cubicBezTo>
                <a:cubicBezTo>
                  <a:pt x="11758" y="31953"/>
                  <a:pt x="11911" y="32335"/>
                  <a:pt x="12222" y="32335"/>
                </a:cubicBezTo>
                <a:cubicBezTo>
                  <a:pt x="12255" y="32335"/>
                  <a:pt x="12290" y="32331"/>
                  <a:pt x="12327" y="32322"/>
                </a:cubicBezTo>
                <a:cubicBezTo>
                  <a:pt x="12592" y="32254"/>
                  <a:pt x="12852" y="32177"/>
                  <a:pt x="13113" y="32100"/>
                </a:cubicBezTo>
                <a:cubicBezTo>
                  <a:pt x="14486" y="32465"/>
                  <a:pt x="15904" y="32639"/>
                  <a:pt x="17326" y="32639"/>
                </a:cubicBezTo>
                <a:cubicBezTo>
                  <a:pt x="17472" y="32639"/>
                  <a:pt x="17619" y="32637"/>
                  <a:pt x="17766" y="32633"/>
                </a:cubicBezTo>
                <a:cubicBezTo>
                  <a:pt x="18430" y="32620"/>
                  <a:pt x="19092" y="32565"/>
                  <a:pt x="19749" y="32470"/>
                </a:cubicBezTo>
                <a:cubicBezTo>
                  <a:pt x="19826" y="32459"/>
                  <a:pt x="19901" y="32448"/>
                  <a:pt x="19978" y="32437"/>
                </a:cubicBezTo>
                <a:cubicBezTo>
                  <a:pt x="20069" y="32422"/>
                  <a:pt x="20161" y="32407"/>
                  <a:pt x="20254" y="32390"/>
                </a:cubicBezTo>
                <a:cubicBezTo>
                  <a:pt x="24405" y="31682"/>
                  <a:pt x="28309" y="29490"/>
                  <a:pt x="30823" y="26073"/>
                </a:cubicBezTo>
                <a:cubicBezTo>
                  <a:pt x="35318" y="19965"/>
                  <a:pt x="34614" y="10828"/>
                  <a:pt x="29632" y="5220"/>
                </a:cubicBezTo>
                <a:cubicBezTo>
                  <a:pt x="26567" y="1769"/>
                  <a:pt x="22005" y="0"/>
                  <a:pt x="17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39"/>
          <p:cNvGrpSpPr/>
          <p:nvPr/>
        </p:nvGrpSpPr>
        <p:grpSpPr>
          <a:xfrm>
            <a:off x="5336966" y="1641858"/>
            <a:ext cx="558487" cy="505084"/>
            <a:chOff x="4130600" y="808425"/>
            <a:chExt cx="923425" cy="835125"/>
          </a:xfrm>
        </p:grpSpPr>
        <p:sp>
          <p:nvSpPr>
            <p:cNvPr id="356" name="Google Shape;356;p39"/>
            <p:cNvSpPr/>
            <p:nvPr/>
          </p:nvSpPr>
          <p:spPr>
            <a:xfrm>
              <a:off x="4130600" y="808425"/>
              <a:ext cx="923425" cy="835125"/>
            </a:xfrm>
            <a:custGeom>
              <a:avLst/>
              <a:gdLst/>
              <a:ahLst/>
              <a:cxnLst/>
              <a:rect l="l" t="t" r="r" b="b"/>
              <a:pathLst>
                <a:path w="36937" h="33405" extrusionOk="0">
                  <a:moveTo>
                    <a:pt x="9034" y="4160"/>
                  </a:moveTo>
                  <a:lnTo>
                    <a:pt x="9034" y="4161"/>
                  </a:lnTo>
                  <a:cubicBezTo>
                    <a:pt x="8551" y="4671"/>
                    <a:pt x="8108" y="5188"/>
                    <a:pt x="7709" y="5599"/>
                  </a:cubicBezTo>
                  <a:cubicBezTo>
                    <a:pt x="6160" y="7197"/>
                    <a:pt x="4721" y="8936"/>
                    <a:pt x="3649" y="10890"/>
                  </a:cubicBezTo>
                  <a:cubicBezTo>
                    <a:pt x="4805" y="8238"/>
                    <a:pt x="6701" y="5920"/>
                    <a:pt x="9034" y="4160"/>
                  </a:cubicBezTo>
                  <a:close/>
                  <a:moveTo>
                    <a:pt x="30913" y="8159"/>
                  </a:moveTo>
                  <a:lnTo>
                    <a:pt x="30913" y="8159"/>
                  </a:lnTo>
                  <a:cubicBezTo>
                    <a:pt x="34032" y="12676"/>
                    <a:pt x="34850" y="18782"/>
                    <a:pt x="32430" y="23808"/>
                  </a:cubicBezTo>
                  <a:cubicBezTo>
                    <a:pt x="31602" y="25527"/>
                    <a:pt x="30346" y="26995"/>
                    <a:pt x="28828" y="28185"/>
                  </a:cubicBezTo>
                  <a:cubicBezTo>
                    <a:pt x="30480" y="25921"/>
                    <a:pt x="31679" y="23280"/>
                    <a:pt x="32221" y="21335"/>
                  </a:cubicBezTo>
                  <a:cubicBezTo>
                    <a:pt x="33433" y="16986"/>
                    <a:pt x="32923" y="12193"/>
                    <a:pt x="30913" y="8159"/>
                  </a:cubicBezTo>
                  <a:close/>
                  <a:moveTo>
                    <a:pt x="18367" y="1633"/>
                  </a:moveTo>
                  <a:cubicBezTo>
                    <a:pt x="22031" y="1633"/>
                    <a:pt x="25644" y="2825"/>
                    <a:pt x="28540" y="5442"/>
                  </a:cubicBezTo>
                  <a:cubicBezTo>
                    <a:pt x="29168" y="6011"/>
                    <a:pt x="29748" y="6630"/>
                    <a:pt x="30274" y="7294"/>
                  </a:cubicBezTo>
                  <a:cubicBezTo>
                    <a:pt x="32389" y="11225"/>
                    <a:pt x="33077" y="15787"/>
                    <a:pt x="32060" y="20221"/>
                  </a:cubicBezTo>
                  <a:cubicBezTo>
                    <a:pt x="31349" y="23325"/>
                    <a:pt x="29609" y="26908"/>
                    <a:pt x="27088" y="29367"/>
                  </a:cubicBezTo>
                  <a:cubicBezTo>
                    <a:pt x="24360" y="30964"/>
                    <a:pt x="21090" y="31817"/>
                    <a:pt x="17945" y="31817"/>
                  </a:cubicBezTo>
                  <a:cubicBezTo>
                    <a:pt x="16287" y="31817"/>
                    <a:pt x="14664" y="31580"/>
                    <a:pt x="13173" y="31090"/>
                  </a:cubicBezTo>
                  <a:cubicBezTo>
                    <a:pt x="10032" y="30058"/>
                    <a:pt x="7234" y="27932"/>
                    <a:pt x="5279" y="25221"/>
                  </a:cubicBezTo>
                  <a:cubicBezTo>
                    <a:pt x="5344" y="25163"/>
                    <a:pt x="5370" y="25057"/>
                    <a:pt x="5295" y="24964"/>
                  </a:cubicBezTo>
                  <a:cubicBezTo>
                    <a:pt x="4774" y="24323"/>
                    <a:pt x="4307" y="23638"/>
                    <a:pt x="3898" y="22921"/>
                  </a:cubicBezTo>
                  <a:cubicBezTo>
                    <a:pt x="3003" y="21099"/>
                    <a:pt x="2469" y="19110"/>
                    <a:pt x="2418" y="17071"/>
                  </a:cubicBezTo>
                  <a:cubicBezTo>
                    <a:pt x="2408" y="16668"/>
                    <a:pt x="2420" y="16270"/>
                    <a:pt x="2442" y="15874"/>
                  </a:cubicBezTo>
                  <a:cubicBezTo>
                    <a:pt x="2607" y="14613"/>
                    <a:pt x="2981" y="13328"/>
                    <a:pt x="3591" y="12024"/>
                  </a:cubicBezTo>
                  <a:cubicBezTo>
                    <a:pt x="4492" y="10099"/>
                    <a:pt x="5764" y="8377"/>
                    <a:pt x="7181" y="6801"/>
                  </a:cubicBezTo>
                  <a:cubicBezTo>
                    <a:pt x="7838" y="6071"/>
                    <a:pt x="8948" y="4679"/>
                    <a:pt x="10136" y="3638"/>
                  </a:cubicBezTo>
                  <a:cubicBezTo>
                    <a:pt x="12709" y="2337"/>
                    <a:pt x="15553" y="1633"/>
                    <a:pt x="18367" y="1633"/>
                  </a:cubicBezTo>
                  <a:close/>
                  <a:moveTo>
                    <a:pt x="17894" y="0"/>
                  </a:moveTo>
                  <a:cubicBezTo>
                    <a:pt x="14664" y="0"/>
                    <a:pt x="11450" y="887"/>
                    <a:pt x="8742" y="2776"/>
                  </a:cubicBezTo>
                  <a:cubicBezTo>
                    <a:pt x="8676" y="2823"/>
                    <a:pt x="8618" y="2879"/>
                    <a:pt x="8570" y="2942"/>
                  </a:cubicBezTo>
                  <a:cubicBezTo>
                    <a:pt x="4566" y="5514"/>
                    <a:pt x="1698" y="9921"/>
                    <a:pt x="1022" y="14655"/>
                  </a:cubicBezTo>
                  <a:cubicBezTo>
                    <a:pt x="1" y="21799"/>
                    <a:pt x="4339" y="28828"/>
                    <a:pt x="10759" y="31863"/>
                  </a:cubicBezTo>
                  <a:cubicBezTo>
                    <a:pt x="12957" y="32903"/>
                    <a:pt x="15472" y="33404"/>
                    <a:pt x="18029" y="33404"/>
                  </a:cubicBezTo>
                  <a:cubicBezTo>
                    <a:pt x="23478" y="33404"/>
                    <a:pt x="29122" y="31131"/>
                    <a:pt x="32329" y="26953"/>
                  </a:cubicBezTo>
                  <a:cubicBezTo>
                    <a:pt x="36936" y="20948"/>
                    <a:pt x="36082" y="12135"/>
                    <a:pt x="31529" y="6374"/>
                  </a:cubicBezTo>
                  <a:cubicBezTo>
                    <a:pt x="28295" y="2283"/>
                    <a:pt x="23075" y="0"/>
                    <a:pt x="17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4505400" y="925100"/>
              <a:ext cx="374100" cy="540725"/>
            </a:xfrm>
            <a:custGeom>
              <a:avLst/>
              <a:gdLst/>
              <a:ahLst/>
              <a:cxnLst/>
              <a:rect l="l" t="t" r="r" b="b"/>
              <a:pathLst>
                <a:path w="14964" h="21629" extrusionOk="0">
                  <a:moveTo>
                    <a:pt x="3210" y="1"/>
                  </a:moveTo>
                  <a:cubicBezTo>
                    <a:pt x="3044" y="1"/>
                    <a:pt x="2872" y="61"/>
                    <a:pt x="2721" y="202"/>
                  </a:cubicBezTo>
                  <a:cubicBezTo>
                    <a:pt x="1820" y="1040"/>
                    <a:pt x="1102" y="2111"/>
                    <a:pt x="342" y="3075"/>
                  </a:cubicBezTo>
                  <a:cubicBezTo>
                    <a:pt x="1" y="3509"/>
                    <a:pt x="27" y="4060"/>
                    <a:pt x="512" y="4383"/>
                  </a:cubicBezTo>
                  <a:cubicBezTo>
                    <a:pt x="1324" y="4922"/>
                    <a:pt x="2171" y="5426"/>
                    <a:pt x="3090" y="5763"/>
                  </a:cubicBezTo>
                  <a:cubicBezTo>
                    <a:pt x="3180" y="5795"/>
                    <a:pt x="3267" y="5810"/>
                    <a:pt x="3349" y="5810"/>
                  </a:cubicBezTo>
                  <a:cubicBezTo>
                    <a:pt x="4075" y="5810"/>
                    <a:pt x="4461" y="4647"/>
                    <a:pt x="3727" y="4252"/>
                  </a:cubicBezTo>
                  <a:cubicBezTo>
                    <a:pt x="3650" y="4209"/>
                    <a:pt x="3574" y="4170"/>
                    <a:pt x="3497" y="4130"/>
                  </a:cubicBezTo>
                  <a:lnTo>
                    <a:pt x="3497" y="4130"/>
                  </a:lnTo>
                  <a:cubicBezTo>
                    <a:pt x="4416" y="4297"/>
                    <a:pt x="5416" y="4354"/>
                    <a:pt x="6150" y="4627"/>
                  </a:cubicBezTo>
                  <a:cubicBezTo>
                    <a:pt x="8166" y="5373"/>
                    <a:pt x="9947" y="6852"/>
                    <a:pt x="10999" y="8730"/>
                  </a:cubicBezTo>
                  <a:cubicBezTo>
                    <a:pt x="13287" y="12817"/>
                    <a:pt x="11599" y="17153"/>
                    <a:pt x="8528" y="20173"/>
                  </a:cubicBezTo>
                  <a:cubicBezTo>
                    <a:pt x="7973" y="20719"/>
                    <a:pt x="8475" y="21628"/>
                    <a:pt x="9128" y="21628"/>
                  </a:cubicBezTo>
                  <a:cubicBezTo>
                    <a:pt x="9264" y="21628"/>
                    <a:pt x="9407" y="21589"/>
                    <a:pt x="9549" y="21497"/>
                  </a:cubicBezTo>
                  <a:cubicBezTo>
                    <a:pt x="13713" y="18812"/>
                    <a:pt x="14963" y="12514"/>
                    <a:pt x="12828" y="8216"/>
                  </a:cubicBezTo>
                  <a:cubicBezTo>
                    <a:pt x="11724" y="5994"/>
                    <a:pt x="9768" y="4252"/>
                    <a:pt x="7507" y="3262"/>
                  </a:cubicBezTo>
                  <a:cubicBezTo>
                    <a:pt x="6647" y="2886"/>
                    <a:pt x="5057" y="2314"/>
                    <a:pt x="3699" y="2314"/>
                  </a:cubicBezTo>
                  <a:cubicBezTo>
                    <a:pt x="3453" y="2314"/>
                    <a:pt x="3214" y="2333"/>
                    <a:pt x="2989" y="2375"/>
                  </a:cubicBezTo>
                  <a:cubicBezTo>
                    <a:pt x="3304" y="1955"/>
                    <a:pt x="3601" y="1525"/>
                    <a:pt x="3848" y="1072"/>
                  </a:cubicBezTo>
                  <a:cubicBezTo>
                    <a:pt x="4143" y="533"/>
                    <a:pt x="3702" y="1"/>
                    <a:pt x="3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4285525" y="1049300"/>
              <a:ext cx="382700" cy="512925"/>
            </a:xfrm>
            <a:custGeom>
              <a:avLst/>
              <a:gdLst/>
              <a:ahLst/>
              <a:cxnLst/>
              <a:rect l="l" t="t" r="r" b="b"/>
              <a:pathLst>
                <a:path w="15308" h="20517" extrusionOk="0">
                  <a:moveTo>
                    <a:pt x="5240" y="0"/>
                  </a:moveTo>
                  <a:cubicBezTo>
                    <a:pt x="5217" y="0"/>
                    <a:pt x="5193" y="1"/>
                    <a:pt x="5169" y="4"/>
                  </a:cubicBezTo>
                  <a:cubicBezTo>
                    <a:pt x="3051" y="234"/>
                    <a:pt x="1559" y="2858"/>
                    <a:pt x="882" y="4656"/>
                  </a:cubicBezTo>
                  <a:cubicBezTo>
                    <a:pt x="0" y="7005"/>
                    <a:pt x="57" y="9645"/>
                    <a:pt x="1056" y="11947"/>
                  </a:cubicBezTo>
                  <a:cubicBezTo>
                    <a:pt x="2048" y="14236"/>
                    <a:pt x="3877" y="16187"/>
                    <a:pt x="6131" y="17273"/>
                  </a:cubicBezTo>
                  <a:cubicBezTo>
                    <a:pt x="7406" y="17888"/>
                    <a:pt x="9046" y="18355"/>
                    <a:pt x="10620" y="18355"/>
                  </a:cubicBezTo>
                  <a:cubicBezTo>
                    <a:pt x="10906" y="18355"/>
                    <a:pt x="11190" y="18339"/>
                    <a:pt x="11469" y="18307"/>
                  </a:cubicBezTo>
                  <a:lnTo>
                    <a:pt x="11469" y="18307"/>
                  </a:lnTo>
                  <a:cubicBezTo>
                    <a:pt x="11289" y="18466"/>
                    <a:pt x="11107" y="18625"/>
                    <a:pt x="10929" y="18786"/>
                  </a:cubicBezTo>
                  <a:cubicBezTo>
                    <a:pt x="10155" y="19489"/>
                    <a:pt x="10876" y="20516"/>
                    <a:pt x="11704" y="20516"/>
                  </a:cubicBezTo>
                  <a:cubicBezTo>
                    <a:pt x="11934" y="20516"/>
                    <a:pt x="12174" y="20436"/>
                    <a:pt x="12391" y="20247"/>
                  </a:cubicBezTo>
                  <a:cubicBezTo>
                    <a:pt x="13047" y="19675"/>
                    <a:pt x="13701" y="19102"/>
                    <a:pt x="14335" y="18505"/>
                  </a:cubicBezTo>
                  <a:cubicBezTo>
                    <a:pt x="14830" y="18039"/>
                    <a:pt x="15308" y="17538"/>
                    <a:pt x="15153" y="16795"/>
                  </a:cubicBezTo>
                  <a:cubicBezTo>
                    <a:pt x="15001" y="16057"/>
                    <a:pt x="14222" y="15615"/>
                    <a:pt x="13687" y="15187"/>
                  </a:cubicBezTo>
                  <a:cubicBezTo>
                    <a:pt x="13055" y="14680"/>
                    <a:pt x="12458" y="14240"/>
                    <a:pt x="11680" y="13984"/>
                  </a:cubicBezTo>
                  <a:cubicBezTo>
                    <a:pt x="11614" y="13962"/>
                    <a:pt x="11550" y="13952"/>
                    <a:pt x="11489" y="13952"/>
                  </a:cubicBezTo>
                  <a:cubicBezTo>
                    <a:pt x="11036" y="13952"/>
                    <a:pt x="10754" y="14508"/>
                    <a:pt x="10963" y="14918"/>
                  </a:cubicBezTo>
                  <a:cubicBezTo>
                    <a:pt x="11203" y="15388"/>
                    <a:pt x="11508" y="15787"/>
                    <a:pt x="11882" y="16161"/>
                  </a:cubicBezTo>
                  <a:cubicBezTo>
                    <a:pt x="11944" y="16222"/>
                    <a:pt x="12266" y="16544"/>
                    <a:pt x="12575" y="16838"/>
                  </a:cubicBezTo>
                  <a:cubicBezTo>
                    <a:pt x="10452" y="16724"/>
                    <a:pt x="8478" y="16838"/>
                    <a:pt x="6453" y="15718"/>
                  </a:cubicBezTo>
                  <a:cubicBezTo>
                    <a:pt x="4476" y="14624"/>
                    <a:pt x="2910" y="12792"/>
                    <a:pt x="2203" y="10640"/>
                  </a:cubicBezTo>
                  <a:cubicBezTo>
                    <a:pt x="1494" y="8479"/>
                    <a:pt x="1745" y="6094"/>
                    <a:pt x="2826" y="4099"/>
                  </a:cubicBezTo>
                  <a:cubicBezTo>
                    <a:pt x="3496" y="2860"/>
                    <a:pt x="4288" y="2296"/>
                    <a:pt x="5372" y="1506"/>
                  </a:cubicBezTo>
                  <a:cubicBezTo>
                    <a:pt x="5630" y="1319"/>
                    <a:pt x="5832" y="1334"/>
                    <a:pt x="5907" y="972"/>
                  </a:cubicBezTo>
                  <a:cubicBezTo>
                    <a:pt x="5992" y="556"/>
                    <a:pt x="5724" y="0"/>
                    <a:pt x="5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0"/>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Komponen Penilaian</a:t>
            </a:r>
            <a:endParaRPr dirty="0"/>
          </a:p>
        </p:txBody>
      </p:sp>
      <p:sp>
        <p:nvSpPr>
          <p:cNvPr id="364" name="Google Shape;364;p40"/>
          <p:cNvSpPr txBox="1">
            <a:spLocks noGrp="1"/>
          </p:cNvSpPr>
          <p:nvPr>
            <p:ph type="subTitle" idx="4294967295"/>
          </p:nvPr>
        </p:nvSpPr>
        <p:spPr>
          <a:xfrm>
            <a:off x="1070729" y="3812721"/>
            <a:ext cx="886500" cy="31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a:solidFill>
                  <a:schemeClr val="dk2"/>
                </a:solidFill>
              </a:rPr>
              <a:t>Factor 1</a:t>
            </a:r>
            <a:endParaRPr sz="1000">
              <a:solidFill>
                <a:schemeClr val="dk2"/>
              </a:solidFill>
            </a:endParaRPr>
          </a:p>
        </p:txBody>
      </p:sp>
      <p:sp>
        <p:nvSpPr>
          <p:cNvPr id="365" name="Google Shape;365;p40"/>
          <p:cNvSpPr/>
          <p:nvPr/>
        </p:nvSpPr>
        <p:spPr>
          <a:xfrm>
            <a:off x="919229" y="3893728"/>
            <a:ext cx="151500" cy="1515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6" name="Google Shape;366;p40"/>
          <p:cNvPicPr preferRelativeResize="0"/>
          <p:nvPr/>
        </p:nvPicPr>
        <p:blipFill>
          <a:blip r:embed="rId3">
            <a:alphaModFix/>
          </a:blip>
          <a:stretch>
            <a:fillRect/>
          </a:stretch>
        </p:blipFill>
        <p:spPr>
          <a:xfrm rot="-695465">
            <a:off x="5860315" y="246361"/>
            <a:ext cx="2131021" cy="1784419"/>
          </a:xfrm>
          <a:prstGeom prst="rect">
            <a:avLst/>
          </a:prstGeom>
          <a:noFill/>
          <a:ln>
            <a:noFill/>
          </a:ln>
          <a:effectLst>
            <a:outerShdw blurRad="100013" dist="47625" dir="1800000" algn="bl" rotWithShape="0">
              <a:srgbClr val="000000">
                <a:alpha val="44000"/>
              </a:srgbClr>
            </a:outerShdw>
          </a:effectLst>
        </p:spPr>
      </p:pic>
      <p:grpSp>
        <p:nvGrpSpPr>
          <p:cNvPr id="367" name="Google Shape;367;p40"/>
          <p:cNvGrpSpPr/>
          <p:nvPr/>
        </p:nvGrpSpPr>
        <p:grpSpPr>
          <a:xfrm>
            <a:off x="5076712" y="2226673"/>
            <a:ext cx="999502" cy="999502"/>
            <a:chOff x="4049800" y="640400"/>
            <a:chExt cx="858900" cy="858900"/>
          </a:xfrm>
        </p:grpSpPr>
        <p:sp>
          <p:nvSpPr>
            <p:cNvPr id="368" name="Google Shape;368;p40"/>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4049800" y="640400"/>
              <a:ext cx="858900" cy="858900"/>
            </a:xfrm>
            <a:prstGeom prst="blockArc">
              <a:avLst>
                <a:gd name="adj1" fmla="val 18087163"/>
                <a:gd name="adj2" fmla="val 2208294"/>
                <a:gd name="adj3" fmla="val 13218"/>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40"/>
          <p:cNvGrpSpPr/>
          <p:nvPr/>
        </p:nvGrpSpPr>
        <p:grpSpPr>
          <a:xfrm>
            <a:off x="7032822" y="2009357"/>
            <a:ext cx="999502" cy="999502"/>
            <a:chOff x="4049800" y="640400"/>
            <a:chExt cx="858900" cy="858900"/>
          </a:xfrm>
        </p:grpSpPr>
        <p:sp>
          <p:nvSpPr>
            <p:cNvPr id="371" name="Google Shape;371;p40"/>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4049800" y="640400"/>
              <a:ext cx="858900" cy="858900"/>
            </a:xfrm>
            <a:prstGeom prst="blockArc">
              <a:avLst>
                <a:gd name="adj1" fmla="val 7914150"/>
                <a:gd name="adj2" fmla="val 2208294"/>
                <a:gd name="adj3" fmla="val 13218"/>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40"/>
          <p:cNvSpPr txBox="1">
            <a:spLocks noGrp="1"/>
          </p:cNvSpPr>
          <p:nvPr>
            <p:ph type="subTitle" idx="4294967295"/>
          </p:nvPr>
        </p:nvSpPr>
        <p:spPr>
          <a:xfrm rot="-702156">
            <a:off x="6193510" y="908555"/>
            <a:ext cx="1622527" cy="914653"/>
          </a:xfrm>
          <a:prstGeom prst="rect">
            <a:avLst/>
          </a:prstGeom>
        </p:spPr>
        <p:txBody>
          <a:bodyPr spcFirstLastPara="1" wrap="square" lIns="91425" tIns="0" rIns="91425" bIns="0" anchor="ctr" anchorCtr="0">
            <a:noAutofit/>
          </a:bodyPr>
          <a:lstStyle/>
          <a:p>
            <a:pPr marL="0" lvl="0" indent="0" algn="ctr" rtl="0">
              <a:spcBef>
                <a:spcPts val="0"/>
              </a:spcBef>
              <a:spcAft>
                <a:spcPts val="0"/>
              </a:spcAft>
              <a:buClr>
                <a:schemeClr val="dk1"/>
              </a:buClr>
              <a:buSzPts val="1100"/>
              <a:buFont typeface="Arial"/>
              <a:buNone/>
            </a:pPr>
            <a:endParaRPr sz="1200" dirty="0">
              <a:solidFill>
                <a:schemeClr val="dk2"/>
              </a:solidFill>
            </a:endParaRPr>
          </a:p>
        </p:txBody>
      </p:sp>
      <p:sp>
        <p:nvSpPr>
          <p:cNvPr id="374" name="Google Shape;374;p40"/>
          <p:cNvSpPr txBox="1">
            <a:spLocks noGrp="1"/>
          </p:cNvSpPr>
          <p:nvPr>
            <p:ph type="title" idx="4294967295"/>
          </p:nvPr>
        </p:nvSpPr>
        <p:spPr>
          <a:xfrm>
            <a:off x="5213013" y="2539212"/>
            <a:ext cx="726900" cy="4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0" dirty="0">
                <a:solidFill>
                  <a:schemeClr val="dk2"/>
                </a:solidFill>
              </a:rPr>
              <a:t>35%</a:t>
            </a:r>
            <a:endParaRPr sz="1800" b="0" dirty="0">
              <a:solidFill>
                <a:schemeClr val="dk2"/>
              </a:solidFill>
            </a:endParaRPr>
          </a:p>
        </p:txBody>
      </p:sp>
      <p:sp>
        <p:nvSpPr>
          <p:cNvPr id="375" name="Google Shape;375;p40"/>
          <p:cNvSpPr txBox="1">
            <a:spLocks noGrp="1"/>
          </p:cNvSpPr>
          <p:nvPr>
            <p:ph type="subTitle" idx="4294967295"/>
          </p:nvPr>
        </p:nvSpPr>
        <p:spPr>
          <a:xfrm>
            <a:off x="4876075" y="3147814"/>
            <a:ext cx="1692600" cy="1584176"/>
          </a:xfrm>
          <a:prstGeom prst="rect">
            <a:avLst/>
          </a:prstGeom>
        </p:spPr>
        <p:txBody>
          <a:bodyPr spcFirstLastPara="1" wrap="square" lIns="91425" tIns="91425" rIns="91425" bIns="91425" anchor="t" anchorCtr="0">
            <a:noAutofit/>
          </a:bodyPr>
          <a:lstStyle/>
          <a:p>
            <a:pPr marL="0" lvl="0" indent="0">
              <a:spcAft>
                <a:spcPts val="1600"/>
              </a:spcAft>
              <a:buNone/>
            </a:pPr>
            <a:r>
              <a:rPr lang="id-ID" sz="1100" dirty="0" smtClean="0">
                <a:solidFill>
                  <a:schemeClr val="dk2"/>
                </a:solidFill>
              </a:rPr>
              <a:t>Proses yang sistematis </a:t>
            </a:r>
            <a:r>
              <a:rPr lang="id-ID" sz="1100" dirty="0">
                <a:solidFill>
                  <a:schemeClr val="dk2"/>
                </a:solidFill>
              </a:rPr>
              <a:t>dan mencakup kegiatan </a:t>
            </a:r>
            <a:r>
              <a:rPr lang="id-ID" sz="1100" dirty="0" smtClean="0">
                <a:solidFill>
                  <a:schemeClr val="dk2"/>
                </a:solidFill>
              </a:rPr>
              <a:t>mengumpulkan, menganalisis</a:t>
            </a:r>
            <a:r>
              <a:rPr lang="id-ID" sz="1100" dirty="0">
                <a:solidFill>
                  <a:schemeClr val="dk2"/>
                </a:solidFill>
              </a:rPr>
              <a:t>, </a:t>
            </a:r>
            <a:r>
              <a:rPr lang="id-ID" sz="1100" dirty="0" smtClean="0">
                <a:solidFill>
                  <a:schemeClr val="dk2"/>
                </a:solidFill>
              </a:rPr>
              <a:t>sertamenginter-pretasikan infor-masi </a:t>
            </a:r>
            <a:endParaRPr sz="1100" dirty="0">
              <a:solidFill>
                <a:schemeClr val="dk2"/>
              </a:solidFill>
            </a:endParaRPr>
          </a:p>
        </p:txBody>
      </p:sp>
      <p:sp>
        <p:nvSpPr>
          <p:cNvPr id="376" name="Google Shape;376;p40"/>
          <p:cNvSpPr txBox="1">
            <a:spLocks noGrp="1"/>
          </p:cNvSpPr>
          <p:nvPr>
            <p:ph type="title" idx="4294967295"/>
          </p:nvPr>
        </p:nvSpPr>
        <p:spPr>
          <a:xfrm>
            <a:off x="7169123" y="2320224"/>
            <a:ext cx="726900" cy="4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0" dirty="0">
                <a:solidFill>
                  <a:schemeClr val="dk2"/>
                </a:solidFill>
              </a:rPr>
              <a:t>65%</a:t>
            </a:r>
            <a:endParaRPr sz="1800" b="0" dirty="0">
              <a:solidFill>
                <a:schemeClr val="dk2"/>
              </a:solidFill>
            </a:endParaRPr>
          </a:p>
        </p:txBody>
      </p:sp>
      <p:sp>
        <p:nvSpPr>
          <p:cNvPr id="377" name="Google Shape;377;p40"/>
          <p:cNvSpPr txBox="1">
            <a:spLocks noGrp="1"/>
          </p:cNvSpPr>
          <p:nvPr>
            <p:ph type="subTitle" idx="4294967295"/>
          </p:nvPr>
        </p:nvSpPr>
        <p:spPr>
          <a:xfrm>
            <a:off x="6667814" y="3075806"/>
            <a:ext cx="1936634" cy="1656183"/>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000" dirty="0" smtClean="0">
                <a:solidFill>
                  <a:schemeClr val="dk2"/>
                </a:solidFill>
              </a:rPr>
              <a:t>untuk </a:t>
            </a:r>
            <a:r>
              <a:rPr lang="id-ID" sz="1000" dirty="0">
                <a:solidFill>
                  <a:schemeClr val="dk2"/>
                </a:solidFill>
              </a:rPr>
              <a:t>menentukan seberapa jauh </a:t>
            </a:r>
            <a:r>
              <a:rPr lang="id-ID" sz="1000" dirty="0" smtClean="0">
                <a:solidFill>
                  <a:schemeClr val="dk2"/>
                </a:solidFill>
              </a:rPr>
              <a:t>seorang </a:t>
            </a:r>
            <a:r>
              <a:rPr lang="id-ID" sz="1000" dirty="0">
                <a:solidFill>
                  <a:schemeClr val="dk2"/>
                </a:solidFill>
              </a:rPr>
              <a:t>atau sekelompok peserta didik mencapai tujuan pembelajaran yang </a:t>
            </a:r>
            <a:r>
              <a:rPr lang="id-ID" sz="1000" dirty="0" smtClean="0">
                <a:solidFill>
                  <a:schemeClr val="dk2"/>
                </a:solidFill>
              </a:rPr>
              <a:t>telahditetapkan</a:t>
            </a:r>
            <a:r>
              <a:rPr lang="id-ID" sz="1000" dirty="0">
                <a:solidFill>
                  <a:schemeClr val="dk2"/>
                </a:solidFill>
              </a:rPr>
              <a:t>, baik dalam bidang kognitif, afektif, dan psikomotorik</a:t>
            </a:r>
            <a:endParaRPr sz="1000" dirty="0">
              <a:solidFill>
                <a:schemeClr val="dk2"/>
              </a:solidFill>
            </a:endParaRPr>
          </a:p>
        </p:txBody>
      </p:sp>
      <p:pic>
        <p:nvPicPr>
          <p:cNvPr id="378" name="Google Shape;378;p40"/>
          <p:cNvPicPr preferRelativeResize="0"/>
          <p:nvPr/>
        </p:nvPicPr>
        <p:blipFill>
          <a:blip r:embed="rId4">
            <a:alphaModFix amt="78000"/>
          </a:blip>
          <a:stretch>
            <a:fillRect/>
          </a:stretch>
        </p:blipFill>
        <p:spPr>
          <a:xfrm rot="9981090">
            <a:off x="4175541" y="1544836"/>
            <a:ext cx="1837154" cy="758225"/>
          </a:xfrm>
          <a:prstGeom prst="rect">
            <a:avLst/>
          </a:prstGeom>
          <a:noFill/>
          <a:ln>
            <a:noFill/>
          </a:ln>
        </p:spPr>
      </p:pic>
      <p:pic>
        <p:nvPicPr>
          <p:cNvPr id="379" name="Google Shape;379;p40" title="Gráfico">
            <a:hlinkClick r:id="rId5"/>
          </p:cNvPr>
          <p:cNvPicPr preferRelativeResize="0"/>
          <p:nvPr/>
        </p:nvPicPr>
        <p:blipFill>
          <a:blip r:embed="rId6">
            <a:alphaModFix/>
          </a:blip>
          <a:stretch>
            <a:fillRect/>
          </a:stretch>
        </p:blipFill>
        <p:spPr>
          <a:xfrm>
            <a:off x="915898" y="1799875"/>
            <a:ext cx="3160200" cy="1853099"/>
          </a:xfrm>
          <a:prstGeom prst="rect">
            <a:avLst/>
          </a:prstGeom>
          <a:noFill/>
          <a:ln>
            <a:noFill/>
          </a:ln>
        </p:spPr>
      </p:pic>
      <p:sp>
        <p:nvSpPr>
          <p:cNvPr id="380" name="Google Shape;380;p40"/>
          <p:cNvSpPr txBox="1">
            <a:spLocks noGrp="1"/>
          </p:cNvSpPr>
          <p:nvPr>
            <p:ph type="subTitle" idx="4294967295"/>
          </p:nvPr>
        </p:nvSpPr>
        <p:spPr>
          <a:xfrm>
            <a:off x="2184929" y="3812721"/>
            <a:ext cx="886500" cy="31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a:solidFill>
                  <a:schemeClr val="dk2"/>
                </a:solidFill>
              </a:rPr>
              <a:t>Factor 2</a:t>
            </a:r>
            <a:endParaRPr sz="1000">
              <a:solidFill>
                <a:schemeClr val="dk2"/>
              </a:solidFill>
            </a:endParaRPr>
          </a:p>
        </p:txBody>
      </p:sp>
      <p:sp>
        <p:nvSpPr>
          <p:cNvPr id="381" name="Google Shape;381;p40"/>
          <p:cNvSpPr/>
          <p:nvPr/>
        </p:nvSpPr>
        <p:spPr>
          <a:xfrm>
            <a:off x="2033429" y="3893728"/>
            <a:ext cx="151500" cy="1515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txBox="1">
            <a:spLocks noGrp="1"/>
          </p:cNvSpPr>
          <p:nvPr>
            <p:ph type="subTitle" idx="4294967295"/>
          </p:nvPr>
        </p:nvSpPr>
        <p:spPr>
          <a:xfrm>
            <a:off x="3307354" y="3812721"/>
            <a:ext cx="886500" cy="31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a:solidFill>
                  <a:schemeClr val="dk2"/>
                </a:solidFill>
              </a:rPr>
              <a:t>Factor 2</a:t>
            </a:r>
            <a:endParaRPr sz="1000">
              <a:solidFill>
                <a:schemeClr val="dk2"/>
              </a:solidFill>
            </a:endParaRPr>
          </a:p>
        </p:txBody>
      </p:sp>
      <p:sp>
        <p:nvSpPr>
          <p:cNvPr id="383" name="Google Shape;383;p40"/>
          <p:cNvSpPr/>
          <p:nvPr/>
        </p:nvSpPr>
        <p:spPr>
          <a:xfrm>
            <a:off x="3155854" y="3893728"/>
            <a:ext cx="151500" cy="1515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43808" y="1093175"/>
            <a:ext cx="4001700" cy="12625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2400" dirty="0" err="1" smtClean="0"/>
              <a:t>Komponen</a:t>
            </a:r>
            <a:r>
              <a:rPr sz="2400" dirty="0" smtClean="0"/>
              <a:t> </a:t>
            </a:r>
            <a:r>
              <a:rPr sz="2400" dirty="0" err="1" smtClean="0"/>
              <a:t>Pengawasan</a:t>
            </a:r>
            <a:endParaRPr sz="2400" dirty="0"/>
          </a:p>
        </p:txBody>
      </p:sp>
      <p:sp>
        <p:nvSpPr>
          <p:cNvPr id="389" name="Google Shape;389;p41"/>
          <p:cNvSpPr txBox="1">
            <a:spLocks noGrp="1"/>
          </p:cNvSpPr>
          <p:nvPr>
            <p:ph type="body" idx="1"/>
          </p:nvPr>
        </p:nvSpPr>
        <p:spPr>
          <a:xfrm>
            <a:off x="2915816" y="2427734"/>
            <a:ext cx="3816423" cy="2088232"/>
          </a:xfrm>
          <a:prstGeom prst="rect">
            <a:avLst/>
          </a:prstGeom>
        </p:spPr>
        <p:txBody>
          <a:bodyPr spcFirstLastPara="1" wrap="square" lIns="91425" tIns="91425" rIns="91425" bIns="91425" anchor="t" anchorCtr="0">
            <a:noAutofit/>
          </a:bodyPr>
          <a:lstStyle/>
          <a:p>
            <a:pPr marL="0" lvl="0" indent="0">
              <a:spcAft>
                <a:spcPts val="1600"/>
              </a:spcAft>
              <a:buNone/>
            </a:pPr>
            <a:r>
              <a:rPr lang="id-ID" sz="1600" dirty="0"/>
              <a:t>dilakukan melalui kegiatan pemantauan, </a:t>
            </a:r>
            <a:r>
              <a:rPr lang="id-ID" sz="1600" dirty="0" smtClean="0"/>
              <a:t>supervisi, pelaporan</a:t>
            </a:r>
            <a:r>
              <a:rPr lang="id-ID" sz="1600" dirty="0"/>
              <a:t>, dan tindak lanjut untuk mencapai keberhasilan dalam pelaksanaan </a:t>
            </a:r>
            <a:r>
              <a:rPr lang="id-ID" sz="1600" dirty="0" smtClean="0"/>
              <a:t>standar proses </a:t>
            </a:r>
            <a:r>
              <a:rPr lang="id-ID" sz="1600" dirty="0"/>
              <a:t>yang dianjurkan dalam kegiatan pembelajaran.</a:t>
            </a:r>
            <a:endParaRPr sz="1600"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1943087"/>
            <a:ext cx="2610150" cy="32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3"/>
          <p:cNvSpPr txBox="1">
            <a:spLocks noGrp="1"/>
          </p:cNvSpPr>
          <p:nvPr>
            <p:ph type="title"/>
          </p:nvPr>
        </p:nvSpPr>
        <p:spPr>
          <a:xfrm>
            <a:off x="2308050" y="483519"/>
            <a:ext cx="4527900" cy="6480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Manfaat Standar Proses Pendidikan</a:t>
            </a:r>
            <a:endParaRPr dirty="0"/>
          </a:p>
        </p:txBody>
      </p:sp>
      <p:sp>
        <p:nvSpPr>
          <p:cNvPr id="409" name="Google Shape;409;p43"/>
          <p:cNvSpPr txBox="1">
            <a:spLocks noGrp="1"/>
          </p:cNvSpPr>
          <p:nvPr>
            <p:ph type="title"/>
          </p:nvPr>
        </p:nvSpPr>
        <p:spPr>
          <a:xfrm>
            <a:off x="1688156" y="2482825"/>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1</a:t>
            </a:r>
            <a:endParaRPr sz="1800" dirty="0">
              <a:solidFill>
                <a:schemeClr val="dk2"/>
              </a:solidFill>
            </a:endParaRPr>
          </a:p>
        </p:txBody>
      </p:sp>
      <p:pic>
        <p:nvPicPr>
          <p:cNvPr id="410" name="Google Shape;410;p43"/>
          <p:cNvPicPr preferRelativeResize="0"/>
          <p:nvPr/>
        </p:nvPicPr>
        <p:blipFill>
          <a:blip r:embed="rId3">
            <a:alphaModFix amt="86000"/>
          </a:blip>
          <a:stretch>
            <a:fillRect/>
          </a:stretch>
        </p:blipFill>
        <p:spPr>
          <a:xfrm rot="729280">
            <a:off x="3362159" y="2755690"/>
            <a:ext cx="1168516" cy="689430"/>
          </a:xfrm>
          <a:prstGeom prst="rect">
            <a:avLst/>
          </a:prstGeom>
          <a:noFill/>
          <a:ln>
            <a:noFill/>
          </a:ln>
        </p:spPr>
      </p:pic>
      <p:pic>
        <p:nvPicPr>
          <p:cNvPr id="411" name="Google Shape;411;p43"/>
          <p:cNvPicPr preferRelativeResize="0"/>
          <p:nvPr/>
        </p:nvPicPr>
        <p:blipFill>
          <a:blip r:embed="rId3">
            <a:alphaModFix amt="86000"/>
          </a:blip>
          <a:stretch>
            <a:fillRect/>
          </a:stretch>
        </p:blipFill>
        <p:spPr>
          <a:xfrm rot="729280">
            <a:off x="5023775" y="2116801"/>
            <a:ext cx="1168516" cy="689430"/>
          </a:xfrm>
          <a:prstGeom prst="rect">
            <a:avLst/>
          </a:prstGeom>
          <a:noFill/>
          <a:ln>
            <a:noFill/>
          </a:ln>
        </p:spPr>
      </p:pic>
      <p:pic>
        <p:nvPicPr>
          <p:cNvPr id="412" name="Google Shape;412;p43"/>
          <p:cNvPicPr preferRelativeResize="0"/>
          <p:nvPr/>
        </p:nvPicPr>
        <p:blipFill>
          <a:blip r:embed="rId3">
            <a:alphaModFix amt="86000"/>
          </a:blip>
          <a:stretch>
            <a:fillRect/>
          </a:stretch>
        </p:blipFill>
        <p:spPr>
          <a:xfrm rot="729280">
            <a:off x="6655029" y="2627898"/>
            <a:ext cx="1168516" cy="689430"/>
          </a:xfrm>
          <a:prstGeom prst="rect">
            <a:avLst/>
          </a:prstGeom>
          <a:noFill/>
          <a:ln>
            <a:noFill/>
          </a:ln>
        </p:spPr>
      </p:pic>
      <p:pic>
        <p:nvPicPr>
          <p:cNvPr id="413" name="Google Shape;413;p43"/>
          <p:cNvPicPr preferRelativeResize="0"/>
          <p:nvPr/>
        </p:nvPicPr>
        <p:blipFill>
          <a:blip r:embed="rId3">
            <a:alphaModFix amt="86000"/>
          </a:blip>
          <a:stretch>
            <a:fillRect/>
          </a:stretch>
        </p:blipFill>
        <p:spPr>
          <a:xfrm rot="729280">
            <a:off x="1715425" y="2417403"/>
            <a:ext cx="1168516" cy="689430"/>
          </a:xfrm>
          <a:prstGeom prst="rect">
            <a:avLst/>
          </a:prstGeom>
          <a:noFill/>
          <a:ln>
            <a:noFill/>
          </a:ln>
        </p:spPr>
      </p:pic>
      <p:sp>
        <p:nvSpPr>
          <p:cNvPr id="414" name="Google Shape;414;p43"/>
          <p:cNvSpPr txBox="1">
            <a:spLocks noGrp="1"/>
          </p:cNvSpPr>
          <p:nvPr>
            <p:ph type="title"/>
          </p:nvPr>
        </p:nvSpPr>
        <p:spPr>
          <a:xfrm>
            <a:off x="3333067" y="2834921"/>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2</a:t>
            </a:r>
            <a:endParaRPr sz="1800" dirty="0">
              <a:solidFill>
                <a:schemeClr val="dk2"/>
              </a:solidFill>
            </a:endParaRPr>
          </a:p>
        </p:txBody>
      </p:sp>
      <p:sp>
        <p:nvSpPr>
          <p:cNvPr id="415" name="Google Shape;415;p43"/>
          <p:cNvSpPr txBox="1">
            <a:spLocks noGrp="1"/>
          </p:cNvSpPr>
          <p:nvPr>
            <p:ph type="title"/>
          </p:nvPr>
        </p:nvSpPr>
        <p:spPr>
          <a:xfrm>
            <a:off x="4994683" y="2234096"/>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3</a:t>
            </a:r>
            <a:endParaRPr sz="1800" dirty="0">
              <a:solidFill>
                <a:schemeClr val="dk2"/>
              </a:solidFill>
            </a:endParaRPr>
          </a:p>
        </p:txBody>
      </p:sp>
      <p:sp>
        <p:nvSpPr>
          <p:cNvPr id="416" name="Google Shape;416;p43"/>
          <p:cNvSpPr txBox="1">
            <a:spLocks noGrp="1"/>
          </p:cNvSpPr>
          <p:nvPr>
            <p:ph type="title"/>
          </p:nvPr>
        </p:nvSpPr>
        <p:spPr>
          <a:xfrm>
            <a:off x="6638884" y="2666109"/>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4</a:t>
            </a:r>
            <a:endParaRPr sz="1800" dirty="0">
              <a:solidFill>
                <a:schemeClr val="dk2"/>
              </a:solidFill>
            </a:endParaRPr>
          </a:p>
        </p:txBody>
      </p:sp>
      <p:sp>
        <p:nvSpPr>
          <p:cNvPr id="417" name="Google Shape;417;p43"/>
          <p:cNvSpPr txBox="1">
            <a:spLocks noGrp="1"/>
          </p:cNvSpPr>
          <p:nvPr>
            <p:ph type="subTitle" idx="4294967295"/>
          </p:nvPr>
        </p:nvSpPr>
        <p:spPr>
          <a:xfrm>
            <a:off x="1372994" y="3524450"/>
            <a:ext cx="1853400" cy="1207540"/>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200" dirty="0" smtClean="0">
                <a:solidFill>
                  <a:schemeClr val="dk2"/>
                </a:solidFill>
              </a:rPr>
              <a:t>1.Dapat </a:t>
            </a:r>
            <a:r>
              <a:rPr lang="id-ID" sz="1200" dirty="0">
                <a:solidFill>
                  <a:schemeClr val="dk2"/>
                </a:solidFill>
              </a:rPr>
              <a:t>tidaknya seorang lulusan melanjutkan ke pendidikan yang lebih tinggi lagi</a:t>
            </a:r>
            <a:endParaRPr sz="1200" dirty="0">
              <a:solidFill>
                <a:schemeClr val="dk2"/>
              </a:solidFill>
            </a:endParaRPr>
          </a:p>
        </p:txBody>
      </p:sp>
      <p:sp>
        <p:nvSpPr>
          <p:cNvPr id="418" name="Google Shape;418;p43"/>
          <p:cNvSpPr txBox="1">
            <a:spLocks noGrp="1"/>
          </p:cNvSpPr>
          <p:nvPr>
            <p:ph type="subTitle" idx="4294967295"/>
          </p:nvPr>
        </p:nvSpPr>
        <p:spPr>
          <a:xfrm>
            <a:off x="6084168" y="1203598"/>
            <a:ext cx="2081793" cy="892027"/>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200" dirty="0" smtClean="0">
                <a:solidFill>
                  <a:schemeClr val="dk2"/>
                </a:solidFill>
              </a:rPr>
              <a:t>4.Sikap </a:t>
            </a:r>
            <a:r>
              <a:rPr lang="id-ID" sz="1200" dirty="0">
                <a:solidFill>
                  <a:schemeClr val="dk2"/>
                </a:solidFill>
              </a:rPr>
              <a:t>perilaku dalam konteks sosial.</a:t>
            </a:r>
            <a:endParaRPr sz="1200" dirty="0">
              <a:solidFill>
                <a:schemeClr val="dk2"/>
              </a:solidFill>
            </a:endParaRPr>
          </a:p>
        </p:txBody>
      </p:sp>
      <p:sp>
        <p:nvSpPr>
          <p:cNvPr id="419" name="Google Shape;419;p43"/>
          <p:cNvSpPr txBox="1">
            <a:spLocks noGrp="1"/>
          </p:cNvSpPr>
          <p:nvPr>
            <p:ph type="subTitle" idx="4294967295"/>
          </p:nvPr>
        </p:nvSpPr>
        <p:spPr>
          <a:xfrm>
            <a:off x="2699792" y="1343225"/>
            <a:ext cx="2520280" cy="752400"/>
          </a:xfrm>
          <a:prstGeom prst="rect">
            <a:avLst/>
          </a:prstGeom>
        </p:spPr>
        <p:txBody>
          <a:bodyPr spcFirstLastPara="1" wrap="square" lIns="91425" tIns="91425" rIns="91425" bIns="91425" anchor="t" anchorCtr="0">
            <a:noAutofit/>
          </a:bodyPr>
          <a:lstStyle/>
          <a:p>
            <a:pPr marL="0" lvl="0" indent="0" algn="ctr">
              <a:spcAft>
                <a:spcPts val="1600"/>
              </a:spcAft>
              <a:buNone/>
            </a:pPr>
            <a:r>
              <a:rPr lang="sv-SE" sz="1200" dirty="0" smtClean="0">
                <a:solidFill>
                  <a:schemeClr val="dk2"/>
                </a:solidFill>
              </a:rPr>
              <a:t>2.Dapat </a:t>
            </a:r>
            <a:r>
              <a:rPr lang="sv-SE" sz="1200" dirty="0">
                <a:solidFill>
                  <a:schemeClr val="dk2"/>
                </a:solidFill>
              </a:rPr>
              <a:t>tidaknya memperoleh pekerjan </a:t>
            </a:r>
            <a:endParaRPr sz="1200" dirty="0">
              <a:solidFill>
                <a:schemeClr val="dk2"/>
              </a:solidFill>
            </a:endParaRPr>
          </a:p>
        </p:txBody>
      </p:sp>
      <p:sp>
        <p:nvSpPr>
          <p:cNvPr id="420" name="Google Shape;420;p43"/>
          <p:cNvSpPr txBox="1">
            <a:spLocks noGrp="1"/>
          </p:cNvSpPr>
          <p:nvPr>
            <p:ph type="subTitle" idx="4294967295"/>
          </p:nvPr>
        </p:nvSpPr>
        <p:spPr>
          <a:xfrm>
            <a:off x="4427984" y="3289987"/>
            <a:ext cx="2520279" cy="1369995"/>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100" dirty="0" smtClean="0">
                <a:solidFill>
                  <a:schemeClr val="dk2"/>
                </a:solidFill>
              </a:rPr>
              <a:t>3.Besarnya </a:t>
            </a:r>
            <a:r>
              <a:rPr lang="id-ID" sz="1100" dirty="0">
                <a:solidFill>
                  <a:schemeClr val="dk2"/>
                </a:solidFill>
              </a:rPr>
              <a:t>penghasilan gaji yang diterimanya</a:t>
            </a:r>
            <a:endParaRPr sz="1100" dirty="0">
              <a:solidFill>
                <a:schemeClr val="dk2"/>
              </a:solidFill>
            </a:endParaRPr>
          </a:p>
        </p:txBody>
      </p:sp>
      <p:pic>
        <p:nvPicPr>
          <p:cNvPr id="421" name="Google Shape;421;p43"/>
          <p:cNvPicPr preferRelativeResize="0"/>
          <p:nvPr/>
        </p:nvPicPr>
        <p:blipFill>
          <a:blip r:embed="rId4">
            <a:alphaModFix amt="80000"/>
          </a:blip>
          <a:stretch>
            <a:fillRect/>
          </a:stretch>
        </p:blipFill>
        <p:spPr>
          <a:xfrm rot="-5400000">
            <a:off x="3733453" y="2506226"/>
            <a:ext cx="425926" cy="198050"/>
          </a:xfrm>
          <a:prstGeom prst="rect">
            <a:avLst/>
          </a:prstGeom>
          <a:noFill/>
          <a:ln>
            <a:noFill/>
          </a:ln>
        </p:spPr>
      </p:pic>
      <p:pic>
        <p:nvPicPr>
          <p:cNvPr id="422" name="Google Shape;422;p43"/>
          <p:cNvPicPr preferRelativeResize="0"/>
          <p:nvPr/>
        </p:nvPicPr>
        <p:blipFill>
          <a:blip r:embed="rId4">
            <a:alphaModFix amt="80000"/>
          </a:blip>
          <a:stretch>
            <a:fillRect/>
          </a:stretch>
        </p:blipFill>
        <p:spPr>
          <a:xfrm rot="-5400000">
            <a:off x="7026324" y="2328413"/>
            <a:ext cx="425926" cy="198050"/>
          </a:xfrm>
          <a:prstGeom prst="rect">
            <a:avLst/>
          </a:prstGeom>
          <a:noFill/>
          <a:ln>
            <a:noFill/>
          </a:ln>
        </p:spPr>
      </p:pic>
      <p:pic>
        <p:nvPicPr>
          <p:cNvPr id="423" name="Google Shape;423;p43"/>
          <p:cNvPicPr preferRelativeResize="0"/>
          <p:nvPr/>
        </p:nvPicPr>
        <p:blipFill>
          <a:blip r:embed="rId4">
            <a:alphaModFix amt="80000"/>
          </a:blip>
          <a:stretch>
            <a:fillRect/>
          </a:stretch>
        </p:blipFill>
        <p:spPr>
          <a:xfrm rot="5400000">
            <a:off x="5404736" y="2943248"/>
            <a:ext cx="425926" cy="198050"/>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5400000">
            <a:off x="2086720" y="3190962"/>
            <a:ext cx="425926" cy="198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4"/>
          <p:cNvPicPr preferRelativeResize="0"/>
          <p:nvPr/>
        </p:nvPicPr>
        <p:blipFill rotWithShape="1">
          <a:blip r:embed="rId3">
            <a:alphaModFix/>
          </a:blip>
          <a:srcRect l="6585" r="42562"/>
          <a:stretch/>
        </p:blipFill>
        <p:spPr>
          <a:xfrm rot="6">
            <a:off x="5768125" y="1083627"/>
            <a:ext cx="2096901" cy="2749121"/>
          </a:xfrm>
          <a:prstGeom prst="rect">
            <a:avLst/>
          </a:prstGeom>
          <a:noFill/>
          <a:ln>
            <a:noFill/>
          </a:ln>
        </p:spPr>
      </p:pic>
      <p:sp>
        <p:nvSpPr>
          <p:cNvPr id="430" name="Google Shape;430;p44"/>
          <p:cNvSpPr txBox="1">
            <a:spLocks noGrp="1"/>
          </p:cNvSpPr>
          <p:nvPr>
            <p:ph type="title"/>
          </p:nvPr>
        </p:nvSpPr>
        <p:spPr>
          <a:xfrm>
            <a:off x="1002325" y="483519"/>
            <a:ext cx="2403900" cy="5412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Referensi</a:t>
            </a:r>
            <a:endParaRPr dirty="0"/>
          </a:p>
        </p:txBody>
      </p:sp>
      <p:grpSp>
        <p:nvGrpSpPr>
          <p:cNvPr id="431" name="Google Shape;431;p44"/>
          <p:cNvGrpSpPr/>
          <p:nvPr/>
        </p:nvGrpSpPr>
        <p:grpSpPr>
          <a:xfrm rot="5400000">
            <a:off x="5027403" y="1282991"/>
            <a:ext cx="3600065" cy="2577461"/>
            <a:chOff x="2556950" y="2043625"/>
            <a:chExt cx="2458725" cy="1760200"/>
          </a:xfrm>
        </p:grpSpPr>
        <p:sp>
          <p:nvSpPr>
            <p:cNvPr id="432" name="Google Shape;432;p44"/>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44"/>
          <p:cNvSpPr txBox="1">
            <a:spLocks noGrp="1"/>
          </p:cNvSpPr>
          <p:nvPr>
            <p:ph type="subTitle" idx="4294967295"/>
          </p:nvPr>
        </p:nvSpPr>
        <p:spPr>
          <a:xfrm>
            <a:off x="611560" y="843557"/>
            <a:ext cx="3528391" cy="3381263"/>
          </a:xfrm>
          <a:prstGeom prst="rect">
            <a:avLst/>
          </a:prstGeom>
        </p:spPr>
        <p:txBody>
          <a:bodyPr spcFirstLastPara="1" wrap="square" lIns="91425" tIns="91425" rIns="91425" bIns="91425" anchor="t" anchorCtr="0">
            <a:noAutofit/>
          </a:bodyPr>
          <a:lstStyle/>
          <a:p>
            <a:pPr marL="0" lvl="0" indent="-457200">
              <a:spcAft>
                <a:spcPts val="1600"/>
              </a:spcAft>
              <a:buNone/>
            </a:pPr>
            <a:r>
              <a:rPr lang="id-ID" sz="1100" dirty="0">
                <a:solidFill>
                  <a:schemeClr val="dk2"/>
                </a:solidFill>
              </a:rPr>
              <a:t>Mulyani, Endang. 2011. Model Pendidikan Kewirausahaan Di Pendidikan Dasar Dan </a:t>
            </a:r>
            <a:r>
              <a:rPr lang="id-ID" sz="1100" dirty="0" smtClean="0">
                <a:solidFill>
                  <a:schemeClr val="dk2"/>
                </a:solidFill>
              </a:rPr>
              <a:t>Menengah</a:t>
            </a:r>
            <a:r>
              <a:rPr lang="id-ID" sz="1100" dirty="0">
                <a:solidFill>
                  <a:schemeClr val="dk2"/>
                </a:solidFill>
              </a:rPr>
              <a:t>. </a:t>
            </a:r>
            <a:r>
              <a:rPr lang="id-ID" sz="1100" i="1" dirty="0">
                <a:solidFill>
                  <a:schemeClr val="dk2"/>
                </a:solidFill>
              </a:rPr>
              <a:t>Jurnal Ekonomi &amp; Pendidikan, Vol</a:t>
            </a:r>
            <a:r>
              <a:rPr lang="id-ID" sz="1100" dirty="0">
                <a:solidFill>
                  <a:schemeClr val="dk2"/>
                </a:solidFill>
              </a:rPr>
              <a:t>. 8 No 1.</a:t>
            </a:r>
            <a:endParaRPr lang="id-ID" sz="1100" dirty="0" smtClean="0">
              <a:solidFill>
                <a:schemeClr val="dk2"/>
              </a:solidFill>
            </a:endParaRPr>
          </a:p>
          <a:p>
            <a:pPr marL="0" lvl="0" indent="-457200">
              <a:spcAft>
                <a:spcPts val="1600"/>
              </a:spcAft>
              <a:buNone/>
            </a:pPr>
            <a:r>
              <a:rPr lang="es-ES" sz="1100" dirty="0">
                <a:solidFill>
                  <a:schemeClr val="dk2"/>
                </a:solidFill>
              </a:rPr>
              <a:t>PP No. 65 </a:t>
            </a:r>
            <a:r>
              <a:rPr lang="es-ES" sz="1100" dirty="0" err="1">
                <a:solidFill>
                  <a:schemeClr val="dk2"/>
                </a:solidFill>
              </a:rPr>
              <a:t>Tahun</a:t>
            </a:r>
            <a:r>
              <a:rPr lang="es-ES" sz="1100" dirty="0">
                <a:solidFill>
                  <a:schemeClr val="dk2"/>
                </a:solidFill>
              </a:rPr>
              <a:t> 2013 </a:t>
            </a:r>
            <a:endParaRPr lang="id-ID" sz="1100" dirty="0" smtClean="0">
              <a:solidFill>
                <a:schemeClr val="dk2"/>
              </a:solidFill>
            </a:endParaRPr>
          </a:p>
          <a:p>
            <a:pPr marL="0" lvl="0" indent="-457200">
              <a:spcAft>
                <a:spcPts val="1600"/>
              </a:spcAft>
              <a:buNone/>
            </a:pPr>
            <a:r>
              <a:rPr lang="id-ID" sz="1100" dirty="0" smtClean="0">
                <a:solidFill>
                  <a:schemeClr val="dk2"/>
                </a:solidFill>
              </a:rPr>
              <a:t>Prasojo</a:t>
            </a:r>
            <a:r>
              <a:rPr lang="id-ID" sz="1100" dirty="0">
                <a:solidFill>
                  <a:schemeClr val="dk2"/>
                </a:solidFill>
              </a:rPr>
              <a:t>, Lantip Diat, Dkk. 2018. Evaluasi Pelaksanaan Standar Proses Pendidikan Pada </a:t>
            </a:r>
            <a:r>
              <a:rPr lang="id-ID" sz="1100" dirty="0" smtClean="0">
                <a:solidFill>
                  <a:schemeClr val="dk2"/>
                </a:solidFill>
              </a:rPr>
              <a:t>SMP Negeri </a:t>
            </a:r>
            <a:r>
              <a:rPr lang="id-ID" sz="1100" dirty="0">
                <a:solidFill>
                  <a:schemeClr val="dk2"/>
                </a:solidFill>
              </a:rPr>
              <a:t>Di Kabupaten Sleman. </a:t>
            </a:r>
            <a:r>
              <a:rPr lang="id-ID" sz="1100" i="1" dirty="0">
                <a:solidFill>
                  <a:schemeClr val="dk2"/>
                </a:solidFill>
              </a:rPr>
              <a:t>Jurnal Penelitian Dan Evaluasi </a:t>
            </a:r>
            <a:r>
              <a:rPr lang="id-ID" sz="1100" i="1" dirty="0" smtClean="0">
                <a:solidFill>
                  <a:schemeClr val="dk2"/>
                </a:solidFill>
              </a:rPr>
              <a:t>Pendidikan. </a:t>
            </a:r>
            <a:r>
              <a:rPr lang="id-ID" sz="1100" dirty="0" smtClean="0">
                <a:solidFill>
                  <a:schemeClr val="dk2"/>
                </a:solidFill>
              </a:rPr>
              <a:t>Vol.22.No.1.</a:t>
            </a:r>
          </a:p>
          <a:p>
            <a:pPr marL="0" lvl="0" indent="-457200">
              <a:spcAft>
                <a:spcPts val="1600"/>
              </a:spcAft>
              <a:buNone/>
            </a:pPr>
            <a:r>
              <a:rPr lang="id-ID" sz="1100" dirty="0">
                <a:solidFill>
                  <a:schemeClr val="dk2"/>
                </a:solidFill>
              </a:rPr>
              <a:t>Sanjaya, Wina. 2009. </a:t>
            </a:r>
            <a:r>
              <a:rPr lang="id-ID" sz="1100" i="1" dirty="0">
                <a:solidFill>
                  <a:schemeClr val="dk2"/>
                </a:solidFill>
              </a:rPr>
              <a:t>Strategi Pembelajaran Berorientasi Standar Proses Pendidikan</a:t>
            </a:r>
            <a:r>
              <a:rPr lang="id-ID" sz="1100" dirty="0">
                <a:solidFill>
                  <a:schemeClr val="dk2"/>
                </a:solidFill>
              </a:rPr>
              <a:t>. Jakarta : Kencana Prenada Media Group.</a:t>
            </a:r>
            <a:endParaRPr sz="1100" dirty="0">
              <a:solidFill>
                <a:schemeClr val="dk2"/>
              </a:solidFill>
            </a:endParaRPr>
          </a:p>
        </p:txBody>
      </p:sp>
      <p:pic>
        <p:nvPicPr>
          <p:cNvPr id="436" name="Google Shape;436;p44"/>
          <p:cNvPicPr preferRelativeResize="0"/>
          <p:nvPr/>
        </p:nvPicPr>
        <p:blipFill rotWithShape="1">
          <a:blip r:embed="rId4">
            <a:alphaModFix/>
          </a:blip>
          <a:srcRect t="16734" r="8892" b="18300"/>
          <a:stretch/>
        </p:blipFill>
        <p:spPr>
          <a:xfrm rot="10800000">
            <a:off x="62175" y="3766782"/>
            <a:ext cx="2036850" cy="8460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Latar Belakang</a:t>
            </a:r>
            <a:endParaRPr dirty="0"/>
          </a:p>
        </p:txBody>
      </p:sp>
      <p:sp>
        <p:nvSpPr>
          <p:cNvPr id="188" name="Google Shape;188;p30"/>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spcAft>
                <a:spcPts val="1600"/>
              </a:spcAft>
              <a:buNone/>
            </a:pPr>
            <a:r>
              <a:rPr lang="id-ID" sz="1200" dirty="0" smtClean="0"/>
              <a:t>Pemerintah </a:t>
            </a:r>
            <a:r>
              <a:rPr lang="id-ID" sz="1200" dirty="0"/>
              <a:t>Indonesia saat ini terus mengupayakan peningkatan mutu pendidikan. </a:t>
            </a:r>
            <a:r>
              <a:rPr lang="id-ID" sz="1200" dirty="0" smtClean="0"/>
              <a:t>Oleh karena </a:t>
            </a:r>
            <a:r>
              <a:rPr lang="id-ID" sz="1200" dirty="0"/>
              <a:t>fakta tentang rendahnya mutu pendidikan di Indonesia masih </a:t>
            </a:r>
            <a:r>
              <a:rPr lang="id-ID" sz="1200" dirty="0" smtClean="0"/>
              <a:t>memprihatinkan.</a:t>
            </a:r>
          </a:p>
          <a:p>
            <a:pPr marL="0" lvl="0" indent="0">
              <a:spcAft>
                <a:spcPts val="1600"/>
              </a:spcAft>
              <a:buNone/>
            </a:pPr>
            <a:r>
              <a:rPr lang="id-ID" sz="1200" dirty="0" smtClean="0"/>
              <a:t>Pemerintah </a:t>
            </a:r>
            <a:r>
              <a:rPr lang="id-ID" sz="1200" dirty="0"/>
              <a:t>Indonesia sesungguhnya telah menetapkan standar yang harus dicapai </a:t>
            </a:r>
            <a:r>
              <a:rPr lang="id-ID" sz="1200" dirty="0" smtClean="0"/>
              <a:t>oleh sekolah </a:t>
            </a:r>
            <a:r>
              <a:rPr lang="id-ID" sz="1200" dirty="0"/>
              <a:t>untuk menjaminkan pelaksanaan di lapangan, yang meliputi Standar </a:t>
            </a:r>
            <a:r>
              <a:rPr lang="id-ID" sz="1200" dirty="0" smtClean="0"/>
              <a:t>kompetensi lulusan </a:t>
            </a:r>
            <a:r>
              <a:rPr lang="id-ID" sz="1200" dirty="0"/>
              <a:t>(SKL), standar isi, standar proses, standar pendidik dan tenaga kependidikan, </a:t>
            </a:r>
            <a:r>
              <a:rPr lang="id-ID" sz="1200" dirty="0" smtClean="0"/>
              <a:t>standar pengelolaan</a:t>
            </a:r>
            <a:r>
              <a:rPr lang="id-ID" sz="1200" dirty="0"/>
              <a:t>, standar sarana dan prasarana, standar pembiayaan, dan standar penilaian. (Prasojo,2018: 2</a:t>
            </a:r>
            <a:r>
              <a:rPr lang="id-ID" sz="1200" dirty="0" smtClean="0"/>
              <a:t>).</a:t>
            </a:r>
          </a:p>
          <a:p>
            <a:pPr marL="0" lvl="0" indent="0">
              <a:spcAft>
                <a:spcPts val="1600"/>
              </a:spcAft>
              <a:buNone/>
            </a:pPr>
            <a:r>
              <a:rPr lang="id-ID" sz="1200" dirty="0"/>
              <a:t>Standar proses pendidikan direncanakan secara sistematis, agar suasana belajar dan proses pembelajaran berjalan secara optimal. Dengan terbentuknya suasana dan proses pembelajaran tersebut, peserta didik akan aktif mengembangkan potensi sesuai dengan bakat dan minatnya. (Mulyani, 2011: 3). </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err="1" smtClean="0"/>
              <a:t>Apa</a:t>
            </a:r>
            <a:r>
              <a:rPr dirty="0" smtClean="0"/>
              <a:t> </a:t>
            </a:r>
            <a:r>
              <a:rPr dirty="0" err="1" smtClean="0"/>
              <a:t>saja</a:t>
            </a:r>
            <a:r>
              <a:rPr dirty="0" smtClean="0"/>
              <a:t> yang </a:t>
            </a:r>
            <a:r>
              <a:rPr dirty="0" err="1" smtClean="0"/>
              <a:t>dibahas</a:t>
            </a:r>
            <a:r>
              <a:rPr dirty="0" smtClean="0"/>
              <a:t>?</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Pengertian </a:t>
            </a:r>
            <a:endParaRPr dirty="0"/>
          </a:p>
        </p:txBody>
      </p:sp>
      <p:sp>
        <p:nvSpPr>
          <p:cNvPr id="198" name="Google Shape;198;p31"/>
          <p:cNvSpPr txBox="1">
            <a:spLocks noGrp="1"/>
          </p:cNvSpPr>
          <p:nvPr>
            <p:ph type="subTitle" idx="1"/>
          </p:nvPr>
        </p:nvSpPr>
        <p:spPr>
          <a:xfrm>
            <a:off x="929350" y="2161275"/>
            <a:ext cx="2874000" cy="9145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Mendefinisikan standar proses pendidikan menurut ahli dan PP No. 65 Th.2013</a:t>
            </a:r>
            <a:endParaRPr dirty="0"/>
          </a:p>
        </p:txBody>
      </p:sp>
      <p:sp>
        <p:nvSpPr>
          <p:cNvPr id="199" name="Google Shape;199;p31"/>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Komponen</a:t>
            </a:r>
            <a:endParaRPr dirty="0"/>
          </a:p>
        </p:txBody>
      </p:sp>
      <p:sp>
        <p:nvSpPr>
          <p:cNvPr id="200" name="Google Shape;200;p31"/>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Mengidentifikasi komponen apa yang ada dalam standar proses pendidikan</a:t>
            </a:r>
            <a:endParaRPr dirty="0"/>
          </a:p>
          <a:p>
            <a:pPr marL="0" lvl="0" indent="0" algn="ctr" rtl="0">
              <a:spcBef>
                <a:spcPts val="0"/>
              </a:spcBef>
              <a:spcAft>
                <a:spcPts val="0"/>
              </a:spcAft>
              <a:buNone/>
            </a:pPr>
            <a:endParaRPr dirty="0"/>
          </a:p>
        </p:txBody>
      </p:sp>
      <p:sp>
        <p:nvSpPr>
          <p:cNvPr id="201" name="Google Shape;201;p31"/>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Fungsi</a:t>
            </a:r>
            <a:endParaRPr dirty="0"/>
          </a:p>
        </p:txBody>
      </p:sp>
      <p:sp>
        <p:nvSpPr>
          <p:cNvPr id="202" name="Google Shape;202;p31"/>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Mengetahui fungsi dari adanya standar proses pendidikan</a:t>
            </a:r>
            <a:endParaRPr dirty="0"/>
          </a:p>
          <a:p>
            <a:pPr marL="0" lvl="0" indent="0" algn="ctr" rtl="0">
              <a:spcBef>
                <a:spcPts val="0"/>
              </a:spcBef>
              <a:spcAft>
                <a:spcPts val="0"/>
              </a:spcAft>
              <a:buNone/>
            </a:pPr>
            <a:endParaRPr dirty="0"/>
          </a:p>
        </p:txBody>
      </p:sp>
      <p:sp>
        <p:nvSpPr>
          <p:cNvPr id="203" name="Google Shape;203;p31"/>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Manfaat</a:t>
            </a:r>
            <a:endParaRPr dirty="0"/>
          </a:p>
        </p:txBody>
      </p:sp>
      <p:sp>
        <p:nvSpPr>
          <p:cNvPr id="204" name="Google Shape;204;p31"/>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Membedakan manfaat standar proses pendidikan bagi tenaga pendidik dan siswa</a:t>
            </a:r>
            <a:endParaRPr dirty="0"/>
          </a:p>
          <a:p>
            <a:pPr marL="0" lvl="0" indent="0" algn="ctr" rtl="0">
              <a:spcBef>
                <a:spcPts val="0"/>
              </a:spcBef>
              <a:spcAft>
                <a:spcPts val="0"/>
              </a:spcAft>
              <a:buNone/>
            </a:pPr>
            <a:endParaRPr dirty="0"/>
          </a:p>
        </p:txBody>
      </p:sp>
      <p:pic>
        <p:nvPicPr>
          <p:cNvPr id="205" name="Google Shape;205;p31"/>
          <p:cNvPicPr preferRelativeResize="0"/>
          <p:nvPr/>
        </p:nvPicPr>
        <p:blipFill>
          <a:blip r:embed="rId3">
            <a:alphaModFix amt="80000"/>
          </a:blip>
          <a:stretch>
            <a:fillRect/>
          </a:stretch>
        </p:blipFill>
        <p:spPr>
          <a:xfrm rot="-8782544" flipH="1">
            <a:off x="2890958" y="1468247"/>
            <a:ext cx="1124399" cy="510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211" name="Google Shape;211;p32"/>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Pengertian</a:t>
            </a:r>
            <a:endParaRPr dirty="0"/>
          </a:p>
        </p:txBody>
      </p:sp>
      <p:sp>
        <p:nvSpPr>
          <p:cNvPr id="215" name="Google Shape;215;p32"/>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id-ID" dirty="0" smtClean="0"/>
              <a:t>Standar Proses Pendidikan</a:t>
            </a:r>
            <a:endParaRPr dirty="0"/>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467544" y="483518"/>
            <a:ext cx="3960439" cy="4104456"/>
          </a:xfrm>
          <a:prstGeom prst="rect">
            <a:avLst/>
          </a:prstGeom>
        </p:spPr>
        <p:txBody>
          <a:bodyPr spcFirstLastPara="1" wrap="square" lIns="91425" tIns="91425" rIns="91425" bIns="91425" anchor="t" anchorCtr="0">
            <a:noAutofit/>
          </a:bodyPr>
          <a:lstStyle/>
          <a:p>
            <a:pPr marL="0" lvl="0" indent="0">
              <a:spcAft>
                <a:spcPts val="1600"/>
              </a:spcAft>
              <a:buNone/>
            </a:pPr>
            <a:r>
              <a:rPr lang="id-ID" sz="1400" dirty="0"/>
              <a:t>Menurut Sanjaya (2012) standar proses pendidikan adalah standar minimal yang </a:t>
            </a:r>
            <a:r>
              <a:rPr lang="id-ID" sz="1400" dirty="0" smtClean="0"/>
              <a:t>harus dilakukan </a:t>
            </a:r>
            <a:r>
              <a:rPr lang="id-ID" sz="1400" dirty="0"/>
              <a:t>memiliki fungsi sebagai pengendali proses pendidikan untuk memperoleh </a:t>
            </a:r>
            <a:r>
              <a:rPr lang="id-ID" sz="1400" dirty="0" smtClean="0"/>
              <a:t>kualitas hasil </a:t>
            </a:r>
            <a:r>
              <a:rPr lang="id-ID" sz="1400" dirty="0"/>
              <a:t>dan proses pembelajaran. </a:t>
            </a:r>
            <a:endParaRPr lang="id-ID" sz="1400" dirty="0" smtClean="0"/>
          </a:p>
          <a:p>
            <a:pPr marL="0" lvl="0" indent="0">
              <a:spcAft>
                <a:spcPts val="1600"/>
              </a:spcAft>
              <a:buNone/>
            </a:pPr>
            <a:r>
              <a:rPr lang="id-ID" sz="1400" dirty="0" smtClean="0"/>
              <a:t>PP </a:t>
            </a:r>
            <a:r>
              <a:rPr lang="id-ID" sz="1400" dirty="0"/>
              <a:t>No. 65 Tahun 2013 menekankan bawa seharusnya </a:t>
            </a:r>
            <a:r>
              <a:rPr lang="id-ID" sz="1400" dirty="0" smtClean="0"/>
              <a:t>proses pembelajaran </a:t>
            </a:r>
            <a:r>
              <a:rPr lang="id-ID" sz="1400" dirty="0"/>
              <a:t>diselenggarakan dengan interaktif, inspiratif, menyenangkan, </a:t>
            </a:r>
            <a:r>
              <a:rPr lang="id-ID" sz="1400" dirty="0" smtClean="0"/>
              <a:t>menantang, memotivasi </a:t>
            </a:r>
            <a:r>
              <a:rPr lang="id-ID" sz="1400" dirty="0"/>
              <a:t>peserta didik untuk berpartisipasi aktif, serta memberikan ruang yang cukup </a:t>
            </a:r>
            <a:r>
              <a:rPr lang="id-ID" sz="1400" dirty="0" smtClean="0"/>
              <a:t>bagi prakarsa</a:t>
            </a:r>
            <a:r>
              <a:rPr lang="id-ID" sz="1400" dirty="0"/>
              <a:t>, kreativitas, dan kemandirian sesuai dengan bakat, minat, dan perkembangan </a:t>
            </a:r>
            <a:r>
              <a:rPr lang="id-ID" sz="1400" dirty="0" smtClean="0"/>
              <a:t>fisik serta </a:t>
            </a:r>
            <a:r>
              <a:rPr lang="id-ID" sz="1400" dirty="0"/>
              <a:t>psikologis peserta </a:t>
            </a:r>
            <a:r>
              <a:rPr lang="id-ID" sz="1400" dirty="0" smtClean="0"/>
              <a:t>didik</a:t>
            </a:r>
            <a:r>
              <a:rPr lang="id-ID" sz="1200" dirty="0" smtClean="0"/>
              <a:t>.</a:t>
            </a:r>
            <a:endParaRPr sz="1200" dirty="0"/>
          </a:p>
        </p:txBody>
      </p:sp>
      <p:sp>
        <p:nvSpPr>
          <p:cNvPr id="224" name="Google Shape;224;p33"/>
          <p:cNvSpPr/>
          <p:nvPr/>
        </p:nvSpPr>
        <p:spPr>
          <a:xfrm rot="-391042">
            <a:off x="5665714" y="263215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524328" y="914335"/>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6023610" flipH="1">
            <a:off x="4575756" y="2456753"/>
            <a:ext cx="1579416" cy="71644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767" y="1148723"/>
            <a:ext cx="1870187" cy="1239350"/>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1670">
            <a:off x="5961417" y="3091101"/>
            <a:ext cx="1996007" cy="13726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4"/>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p>
            <a:pPr marL="0" lvl="0" indent="0"/>
            <a:r>
              <a:rPr lang="en" dirty="0" smtClean="0"/>
              <a:t>“</a:t>
            </a:r>
            <a:r>
              <a:rPr lang="id-ID" sz="2000" dirty="0"/>
              <a:t>Pendidikan adalah senjata paling mematikan di dunia, karena dengan pendidikan, Anda dapat mengubah dunia." (Nelson Mandela)</a:t>
            </a:r>
            <a:r>
              <a:rPr lang="en" dirty="0" smtClean="0"/>
              <a:t>.”</a:t>
            </a:r>
            <a:endParaRPr dirty="0"/>
          </a:p>
        </p:txBody>
      </p:sp>
      <p:pic>
        <p:nvPicPr>
          <p:cNvPr id="235" name="Google Shape;235;p34"/>
          <p:cNvPicPr preferRelativeResize="0"/>
          <p:nvPr/>
        </p:nvPicPr>
        <p:blipFill>
          <a:blip r:embed="rId3">
            <a:alphaModFix/>
          </a:blip>
          <a:stretch>
            <a:fillRect/>
          </a:stretch>
        </p:blipFill>
        <p:spPr>
          <a:xfrm rot="-695460">
            <a:off x="5811775" y="2292778"/>
            <a:ext cx="1796100" cy="2099898"/>
          </a:xfrm>
          <a:prstGeom prst="rect">
            <a:avLst/>
          </a:prstGeom>
          <a:noFill/>
          <a:ln>
            <a:noFill/>
          </a:ln>
          <a:effectLst>
            <a:outerShdw blurRad="57150" dist="19050" dir="5400000" algn="bl" rotWithShape="0">
              <a:srgbClr val="000000">
                <a:alpha val="50000"/>
              </a:srgbClr>
            </a:outerShdw>
          </a:effectLst>
        </p:spPr>
      </p:pic>
      <p:grpSp>
        <p:nvGrpSpPr>
          <p:cNvPr id="236" name="Google Shape;236;p34"/>
          <p:cNvGrpSpPr/>
          <p:nvPr/>
        </p:nvGrpSpPr>
        <p:grpSpPr>
          <a:xfrm>
            <a:off x="6297734" y="3136796"/>
            <a:ext cx="824184"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4"/>
          <p:cNvSpPr txBox="1">
            <a:spLocks noGrp="1"/>
          </p:cNvSpPr>
          <p:nvPr>
            <p:ph type="title"/>
          </p:nvPr>
        </p:nvSpPr>
        <p:spPr>
          <a:xfrm rot="-694782">
            <a:off x="6013162" y="3823654"/>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a:latin typeface="Roboto Mono Regular"/>
                <a:ea typeface="Roboto Mono Regular"/>
                <a:cs typeface="Roboto Mono Regular"/>
                <a:sym typeface="Roboto Mono Regular"/>
              </a:rPr>
              <a:t>Book Title. P52</a:t>
            </a:r>
            <a:endParaRPr sz="1000" b="0" i="1">
              <a:latin typeface="Roboto Mono Regular"/>
              <a:ea typeface="Roboto Mono Regular"/>
              <a:cs typeface="Roboto Mono Regular"/>
              <a:sym typeface="Roboto Mono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p>
            <a:pPr lvl="0"/>
            <a:r>
              <a:rPr lang="id-ID" dirty="0"/>
              <a:t>Sebagai alat untuk mencapai proses pendidikan</a:t>
            </a:r>
            <a:r>
              <a:rPr lang="en" dirty="0"/>
              <a:t/>
            </a:r>
            <a:br>
              <a:rPr lang="en" dirty="0"/>
            </a:br>
            <a:endParaRPr dirty="0"/>
          </a:p>
          <a:p>
            <a:pPr lvl="0"/>
            <a:r>
              <a:rPr lang="id-ID" dirty="0"/>
              <a:t>Bagi guru ini berfungsi sebagai pedoman dalam membuat perencanaan </a:t>
            </a:r>
            <a:r>
              <a:rPr lang="id-ID" dirty="0" smtClean="0"/>
              <a:t>program pembelajaran</a:t>
            </a:r>
            <a:r>
              <a:rPr lang="en" dirty="0"/>
              <a:t/>
            </a:r>
            <a:br>
              <a:rPr lang="en" dirty="0"/>
            </a:br>
            <a:endParaRPr dirty="0"/>
          </a:p>
          <a:p>
            <a:pPr lvl="0"/>
            <a:r>
              <a:rPr lang="id-ID" dirty="0"/>
              <a:t>Bagi Kepala Sekolah ini berfungsi sebagai alat pengukur keberhasilan </a:t>
            </a:r>
            <a:r>
              <a:rPr lang="id-ID" dirty="0" smtClean="0"/>
              <a:t>program pendidikan </a:t>
            </a:r>
            <a:r>
              <a:rPr lang="id-ID" dirty="0"/>
              <a:t>di sekolah yang dipimpinnya yakni ebagai sumber utama </a:t>
            </a:r>
            <a:r>
              <a:rPr lang="id-ID" dirty="0" smtClean="0"/>
              <a:t>dalam merumuskan </a:t>
            </a:r>
            <a:r>
              <a:rPr lang="id-ID" dirty="0"/>
              <a:t>berbagai kebijakan sekolah.</a:t>
            </a:r>
            <a:r>
              <a:rPr lang="en" dirty="0"/>
              <a:t/>
            </a:r>
            <a:br>
              <a:rPr lang="en" dirty="0"/>
            </a:br>
            <a:endParaRPr dirty="0"/>
          </a:p>
        </p:txBody>
      </p:sp>
      <p:sp>
        <p:nvSpPr>
          <p:cNvPr id="253" name="Google Shape;253;p3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Apa Saja Fungsinya</a:t>
            </a:r>
            <a:r>
              <a:rPr lang="en" dirty="0" smtClean="0"/>
              <a:t>?</a:t>
            </a:r>
            <a:endParaRPr dirty="0"/>
          </a:p>
        </p:txBody>
      </p:sp>
      <p:pic>
        <p:nvPicPr>
          <p:cNvPr id="254" name="Google Shape;254;p35"/>
          <p:cNvPicPr preferRelativeResize="0"/>
          <p:nvPr/>
        </p:nvPicPr>
        <p:blipFill>
          <a:blip r:embed="rId3">
            <a:extLst>
              <a:ext uri="{28A0092B-C50C-407E-A947-70E740481C1C}">
                <a14:useLocalDpi xmlns:a14="http://schemas.microsoft.com/office/drawing/2010/main" val="0"/>
              </a:ext>
            </a:extLst>
          </a:blip>
          <a:stretch>
            <a:fillRect/>
          </a:stretch>
        </p:blipFill>
        <p:spPr>
          <a:xfrm rot="-426463">
            <a:off x="1170254" y="1957499"/>
            <a:ext cx="1542804" cy="1681111"/>
          </a:xfrm>
          <a:prstGeom prst="rect">
            <a:avLst/>
          </a:prstGeom>
          <a:noFill/>
          <a:ln>
            <a:noFill/>
          </a:ln>
          <a:effectLst>
            <a:outerShdw blurRad="57150" dist="19050" dir="5400000" algn="bl" rotWithShape="0">
              <a:srgbClr val="000000">
                <a:alpha val="50000"/>
              </a:srgbClr>
            </a:outerShdw>
          </a:effectLst>
        </p:spPr>
      </p:pic>
      <p:sp>
        <p:nvSpPr>
          <p:cNvPr id="255" name="Google Shape;255;p35"/>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6" name="Google Shape;256;p35"/>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57" name="Google Shape;257;p35"/>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title" idx="8"/>
          </p:nvPr>
        </p:nvSpPr>
        <p:spPr>
          <a:xfrm>
            <a:off x="467544" y="411510"/>
            <a:ext cx="2403900" cy="363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400" dirty="0" smtClean="0"/>
              <a:t>Komponen-Komponennya Apa Saja?</a:t>
            </a:r>
            <a:endParaRPr sz="1400" dirty="0"/>
          </a:p>
        </p:txBody>
      </p:sp>
      <p:sp>
        <p:nvSpPr>
          <p:cNvPr id="263" name="Google Shape;263;p36"/>
          <p:cNvSpPr/>
          <p:nvPr/>
        </p:nvSpPr>
        <p:spPr>
          <a:xfrm>
            <a:off x="3520525"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5312158"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36"/>
          <p:cNvPicPr preferRelativeResize="0"/>
          <p:nvPr/>
        </p:nvPicPr>
        <p:blipFill>
          <a:blip r:embed="rId3">
            <a:alphaModFix/>
          </a:blip>
          <a:stretch>
            <a:fillRect/>
          </a:stretch>
        </p:blipFill>
        <p:spPr>
          <a:xfrm rot="-695467">
            <a:off x="7428349" y="264518"/>
            <a:ext cx="1323877" cy="1547814"/>
          </a:xfrm>
          <a:prstGeom prst="rect">
            <a:avLst/>
          </a:prstGeom>
          <a:noFill/>
          <a:ln>
            <a:noFill/>
          </a:ln>
          <a:effectLst>
            <a:outerShdw blurRad="57150" dist="19050" dir="5400000" algn="bl" rotWithShape="0">
              <a:srgbClr val="000000">
                <a:alpha val="50000"/>
              </a:srgbClr>
            </a:outerShdw>
          </a:effectLst>
        </p:spPr>
      </p:pic>
      <p:sp>
        <p:nvSpPr>
          <p:cNvPr id="266" name="Google Shape;266;p36"/>
          <p:cNvSpPr txBox="1">
            <a:spLocks noGrp="1"/>
          </p:cNvSpPr>
          <p:nvPr>
            <p:ph type="title" idx="4"/>
          </p:nvPr>
        </p:nvSpPr>
        <p:spPr>
          <a:xfrm rot="-695454">
            <a:off x="7649152" y="969396"/>
            <a:ext cx="1019797" cy="6140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solidFill>
                  <a:schemeClr val="dk2"/>
                </a:solidFill>
                <a:latin typeface="Anonymous Pro"/>
                <a:ea typeface="Anonymous Pro"/>
                <a:cs typeface="Anonymous Pro"/>
                <a:sym typeface="Anonymous Pro"/>
              </a:rPr>
              <a:t>Exam content</a:t>
            </a:r>
            <a:endParaRPr sz="1600">
              <a:solidFill>
                <a:schemeClr val="dk2"/>
              </a:solidFill>
              <a:latin typeface="Anonymous Pro"/>
              <a:ea typeface="Anonymous Pro"/>
              <a:cs typeface="Anonymous Pro"/>
              <a:sym typeface="Anonymous Pro"/>
            </a:endParaRPr>
          </a:p>
        </p:txBody>
      </p:sp>
      <p:grpSp>
        <p:nvGrpSpPr>
          <p:cNvPr id="267" name="Google Shape;267;p36"/>
          <p:cNvGrpSpPr/>
          <p:nvPr/>
        </p:nvGrpSpPr>
        <p:grpSpPr>
          <a:xfrm>
            <a:off x="7664560" y="910185"/>
            <a:ext cx="272906" cy="434118"/>
            <a:chOff x="1312450" y="4093350"/>
            <a:chExt cx="685350" cy="1090200"/>
          </a:xfrm>
        </p:grpSpPr>
        <p:sp>
          <p:nvSpPr>
            <p:cNvPr id="268" name="Google Shape;268;p36"/>
            <p:cNvSpPr/>
            <p:nvPr/>
          </p:nvSpPr>
          <p:spPr>
            <a:xfrm>
              <a:off x="1312450" y="4093350"/>
              <a:ext cx="685350" cy="1090200"/>
            </a:xfrm>
            <a:custGeom>
              <a:avLst/>
              <a:gdLst/>
              <a:ahLst/>
              <a:cxnLst/>
              <a:rect l="l" t="t" r="r" b="b"/>
              <a:pathLst>
                <a:path w="27414" h="43608" extrusionOk="0">
                  <a:moveTo>
                    <a:pt x="5201" y="10009"/>
                  </a:moveTo>
                  <a:lnTo>
                    <a:pt x="5201" y="10009"/>
                  </a:lnTo>
                  <a:cubicBezTo>
                    <a:pt x="5040" y="10996"/>
                    <a:pt x="5002" y="11987"/>
                    <a:pt x="5102" y="12937"/>
                  </a:cubicBezTo>
                  <a:cubicBezTo>
                    <a:pt x="5170" y="13571"/>
                    <a:pt x="5297" y="14196"/>
                    <a:pt x="5478" y="14807"/>
                  </a:cubicBezTo>
                  <a:cubicBezTo>
                    <a:pt x="4743" y="13294"/>
                    <a:pt x="4728" y="11634"/>
                    <a:pt x="5201" y="10009"/>
                  </a:cubicBezTo>
                  <a:close/>
                  <a:moveTo>
                    <a:pt x="15811" y="1265"/>
                  </a:moveTo>
                  <a:cubicBezTo>
                    <a:pt x="20541" y="1265"/>
                    <a:pt x="25145" y="5101"/>
                    <a:pt x="25884" y="9796"/>
                  </a:cubicBezTo>
                  <a:cubicBezTo>
                    <a:pt x="26649" y="14663"/>
                    <a:pt x="23581" y="19908"/>
                    <a:pt x="18734" y="21156"/>
                  </a:cubicBezTo>
                  <a:lnTo>
                    <a:pt x="18733" y="21156"/>
                  </a:lnTo>
                  <a:cubicBezTo>
                    <a:pt x="17919" y="21366"/>
                    <a:pt x="17082" y="21467"/>
                    <a:pt x="16245" y="21467"/>
                  </a:cubicBezTo>
                  <a:cubicBezTo>
                    <a:pt x="12150" y="21467"/>
                    <a:pt x="8059" y="19044"/>
                    <a:pt x="6641" y="15088"/>
                  </a:cubicBezTo>
                  <a:cubicBezTo>
                    <a:pt x="5469" y="11816"/>
                    <a:pt x="6172" y="7764"/>
                    <a:pt x="8270" y="4955"/>
                  </a:cubicBezTo>
                  <a:cubicBezTo>
                    <a:pt x="9623" y="3549"/>
                    <a:pt x="11222" y="2430"/>
                    <a:pt x="12774" y="1829"/>
                  </a:cubicBezTo>
                  <a:cubicBezTo>
                    <a:pt x="13408" y="1665"/>
                    <a:pt x="14061" y="1582"/>
                    <a:pt x="14715" y="1582"/>
                  </a:cubicBezTo>
                  <a:cubicBezTo>
                    <a:pt x="14773" y="1582"/>
                    <a:pt x="14831" y="1582"/>
                    <a:pt x="14889" y="1584"/>
                  </a:cubicBezTo>
                  <a:cubicBezTo>
                    <a:pt x="14890" y="1584"/>
                    <a:pt x="14891" y="1584"/>
                    <a:pt x="14891" y="1584"/>
                  </a:cubicBezTo>
                  <a:cubicBezTo>
                    <a:pt x="15042" y="1584"/>
                    <a:pt x="15084" y="1340"/>
                    <a:pt x="14936" y="1309"/>
                  </a:cubicBezTo>
                  <a:cubicBezTo>
                    <a:pt x="15228" y="1279"/>
                    <a:pt x="15519" y="1265"/>
                    <a:pt x="15811" y="1265"/>
                  </a:cubicBezTo>
                  <a:close/>
                  <a:moveTo>
                    <a:pt x="11744" y="28418"/>
                  </a:moveTo>
                  <a:lnTo>
                    <a:pt x="11744" y="28418"/>
                  </a:lnTo>
                  <a:cubicBezTo>
                    <a:pt x="12408" y="28787"/>
                    <a:pt x="13268" y="28878"/>
                    <a:pt x="14064" y="28978"/>
                  </a:cubicBezTo>
                  <a:cubicBezTo>
                    <a:pt x="13489" y="31053"/>
                    <a:pt x="12936" y="33136"/>
                    <a:pt x="12378" y="35217"/>
                  </a:cubicBezTo>
                  <a:lnTo>
                    <a:pt x="12377" y="35217"/>
                  </a:lnTo>
                  <a:lnTo>
                    <a:pt x="11752" y="37548"/>
                  </a:lnTo>
                  <a:cubicBezTo>
                    <a:pt x="11436" y="37515"/>
                    <a:pt x="11118" y="37500"/>
                    <a:pt x="10804" y="37432"/>
                  </a:cubicBezTo>
                  <a:cubicBezTo>
                    <a:pt x="10450" y="37354"/>
                    <a:pt x="10108" y="37230"/>
                    <a:pt x="9772" y="37098"/>
                  </a:cubicBezTo>
                  <a:cubicBezTo>
                    <a:pt x="9899" y="36422"/>
                    <a:pt x="10035" y="35749"/>
                    <a:pt x="10185" y="35077"/>
                  </a:cubicBezTo>
                  <a:cubicBezTo>
                    <a:pt x="10425" y="33999"/>
                    <a:pt x="10695" y="32928"/>
                    <a:pt x="10992" y="31864"/>
                  </a:cubicBezTo>
                  <a:cubicBezTo>
                    <a:pt x="11305" y="30745"/>
                    <a:pt x="11807" y="29661"/>
                    <a:pt x="11760" y="28491"/>
                  </a:cubicBezTo>
                  <a:cubicBezTo>
                    <a:pt x="11757" y="28467"/>
                    <a:pt x="11752" y="28442"/>
                    <a:pt x="11744" y="28418"/>
                  </a:cubicBezTo>
                  <a:close/>
                  <a:moveTo>
                    <a:pt x="9701" y="37483"/>
                  </a:moveTo>
                  <a:cubicBezTo>
                    <a:pt x="10246" y="37833"/>
                    <a:pt x="10942" y="38077"/>
                    <a:pt x="11595" y="38077"/>
                  </a:cubicBezTo>
                  <a:cubicBezTo>
                    <a:pt x="11600" y="38077"/>
                    <a:pt x="11605" y="38077"/>
                    <a:pt x="11609" y="38077"/>
                  </a:cubicBezTo>
                  <a:lnTo>
                    <a:pt x="11609" y="38077"/>
                  </a:lnTo>
                  <a:cubicBezTo>
                    <a:pt x="11580" y="38193"/>
                    <a:pt x="11549" y="38311"/>
                    <a:pt x="11517" y="38428"/>
                  </a:cubicBezTo>
                  <a:lnTo>
                    <a:pt x="11517" y="38427"/>
                  </a:lnTo>
                  <a:cubicBezTo>
                    <a:pt x="11470" y="38603"/>
                    <a:pt x="11418" y="38860"/>
                    <a:pt x="11359" y="39156"/>
                  </a:cubicBezTo>
                  <a:cubicBezTo>
                    <a:pt x="11204" y="39085"/>
                    <a:pt x="11033" y="39072"/>
                    <a:pt x="10858" y="39072"/>
                  </a:cubicBezTo>
                  <a:cubicBezTo>
                    <a:pt x="10752" y="39072"/>
                    <a:pt x="10645" y="39077"/>
                    <a:pt x="10540" y="39077"/>
                  </a:cubicBezTo>
                  <a:cubicBezTo>
                    <a:pt x="10481" y="39077"/>
                    <a:pt x="10423" y="39075"/>
                    <a:pt x="10366" y="39070"/>
                  </a:cubicBezTo>
                  <a:cubicBezTo>
                    <a:pt x="10056" y="39046"/>
                    <a:pt x="9752" y="38970"/>
                    <a:pt x="9446" y="38922"/>
                  </a:cubicBezTo>
                  <a:cubicBezTo>
                    <a:pt x="9465" y="38818"/>
                    <a:pt x="9482" y="38724"/>
                    <a:pt x="9492" y="38655"/>
                  </a:cubicBezTo>
                  <a:cubicBezTo>
                    <a:pt x="9556" y="38264"/>
                    <a:pt x="9631" y="37874"/>
                    <a:pt x="9701" y="37483"/>
                  </a:cubicBezTo>
                  <a:close/>
                  <a:moveTo>
                    <a:pt x="9371" y="39374"/>
                  </a:moveTo>
                  <a:cubicBezTo>
                    <a:pt x="9633" y="39480"/>
                    <a:pt x="9916" y="39543"/>
                    <a:pt x="10196" y="39580"/>
                  </a:cubicBezTo>
                  <a:cubicBezTo>
                    <a:pt x="10388" y="39606"/>
                    <a:pt x="10607" y="39642"/>
                    <a:pt x="10819" y="39642"/>
                  </a:cubicBezTo>
                  <a:cubicBezTo>
                    <a:pt x="10980" y="39642"/>
                    <a:pt x="11137" y="39622"/>
                    <a:pt x="11275" y="39560"/>
                  </a:cubicBezTo>
                  <a:lnTo>
                    <a:pt x="11275" y="39560"/>
                  </a:lnTo>
                  <a:cubicBezTo>
                    <a:pt x="11189" y="39985"/>
                    <a:pt x="11082" y="40437"/>
                    <a:pt x="10950" y="40815"/>
                  </a:cubicBezTo>
                  <a:cubicBezTo>
                    <a:pt x="10924" y="40814"/>
                    <a:pt x="10899" y="40814"/>
                    <a:pt x="10873" y="40814"/>
                  </a:cubicBezTo>
                  <a:cubicBezTo>
                    <a:pt x="10639" y="40814"/>
                    <a:pt x="10398" y="40862"/>
                    <a:pt x="10159" y="40862"/>
                  </a:cubicBezTo>
                  <a:cubicBezTo>
                    <a:pt x="10125" y="40862"/>
                    <a:pt x="10090" y="40861"/>
                    <a:pt x="10056" y="40859"/>
                  </a:cubicBezTo>
                  <a:cubicBezTo>
                    <a:pt x="9795" y="40841"/>
                    <a:pt x="9538" y="40801"/>
                    <a:pt x="9284" y="40736"/>
                  </a:cubicBezTo>
                  <a:cubicBezTo>
                    <a:pt x="9251" y="40301"/>
                    <a:pt x="9306" y="39796"/>
                    <a:pt x="9371" y="39374"/>
                  </a:cubicBezTo>
                  <a:close/>
                  <a:moveTo>
                    <a:pt x="9402" y="41289"/>
                  </a:moveTo>
                  <a:lnTo>
                    <a:pt x="9402" y="41289"/>
                  </a:lnTo>
                  <a:cubicBezTo>
                    <a:pt x="9559" y="41334"/>
                    <a:pt x="9718" y="41367"/>
                    <a:pt x="9881" y="41388"/>
                  </a:cubicBezTo>
                  <a:cubicBezTo>
                    <a:pt x="10049" y="41410"/>
                    <a:pt x="10255" y="41433"/>
                    <a:pt x="10462" y="41433"/>
                  </a:cubicBezTo>
                  <a:cubicBezTo>
                    <a:pt x="10528" y="41433"/>
                    <a:pt x="10593" y="41431"/>
                    <a:pt x="10658" y="41426"/>
                  </a:cubicBezTo>
                  <a:lnTo>
                    <a:pt x="10658" y="41426"/>
                  </a:lnTo>
                  <a:cubicBezTo>
                    <a:pt x="10569" y="41553"/>
                    <a:pt x="10471" y="41645"/>
                    <a:pt x="10362" y="41677"/>
                  </a:cubicBezTo>
                  <a:cubicBezTo>
                    <a:pt x="10234" y="41715"/>
                    <a:pt x="10121" y="41733"/>
                    <a:pt x="10020" y="41733"/>
                  </a:cubicBezTo>
                  <a:cubicBezTo>
                    <a:pt x="9703" y="41733"/>
                    <a:pt x="9511" y="41557"/>
                    <a:pt x="9402" y="41289"/>
                  </a:cubicBezTo>
                  <a:close/>
                  <a:moveTo>
                    <a:pt x="15893" y="1"/>
                  </a:moveTo>
                  <a:cubicBezTo>
                    <a:pt x="15395" y="1"/>
                    <a:pt x="14894" y="37"/>
                    <a:pt x="14392" y="112"/>
                  </a:cubicBezTo>
                  <a:cubicBezTo>
                    <a:pt x="8294" y="1027"/>
                    <a:pt x="1" y="10835"/>
                    <a:pt x="5909" y="16358"/>
                  </a:cubicBezTo>
                  <a:cubicBezTo>
                    <a:pt x="5961" y="16407"/>
                    <a:pt x="6017" y="16426"/>
                    <a:pt x="6069" y="16426"/>
                  </a:cubicBezTo>
                  <a:cubicBezTo>
                    <a:pt x="6083" y="16426"/>
                    <a:pt x="6096" y="16425"/>
                    <a:pt x="6110" y="16423"/>
                  </a:cubicBezTo>
                  <a:cubicBezTo>
                    <a:pt x="7517" y="19288"/>
                    <a:pt x="10185" y="21363"/>
                    <a:pt x="13288" y="22188"/>
                  </a:cubicBezTo>
                  <a:cubicBezTo>
                    <a:pt x="12902" y="23062"/>
                    <a:pt x="12749" y="24055"/>
                    <a:pt x="12540" y="24979"/>
                  </a:cubicBezTo>
                  <a:cubicBezTo>
                    <a:pt x="12385" y="25662"/>
                    <a:pt x="12080" y="26433"/>
                    <a:pt x="12061" y="27162"/>
                  </a:cubicBezTo>
                  <a:cubicBezTo>
                    <a:pt x="11762" y="27201"/>
                    <a:pt x="11473" y="27285"/>
                    <a:pt x="11204" y="27442"/>
                  </a:cubicBezTo>
                  <a:cubicBezTo>
                    <a:pt x="11018" y="27550"/>
                    <a:pt x="11015" y="27777"/>
                    <a:pt x="11142" y="27928"/>
                  </a:cubicBezTo>
                  <a:cubicBezTo>
                    <a:pt x="11145" y="27935"/>
                    <a:pt x="11150" y="27938"/>
                    <a:pt x="11155" y="27944"/>
                  </a:cubicBezTo>
                  <a:cubicBezTo>
                    <a:pt x="11028" y="27948"/>
                    <a:pt x="10910" y="28008"/>
                    <a:pt x="10832" y="28108"/>
                  </a:cubicBezTo>
                  <a:cubicBezTo>
                    <a:pt x="9928" y="29229"/>
                    <a:pt x="9683" y="30715"/>
                    <a:pt x="9312" y="32089"/>
                  </a:cubicBezTo>
                  <a:cubicBezTo>
                    <a:pt x="8852" y="33796"/>
                    <a:pt x="8465" y="35519"/>
                    <a:pt x="8149" y="37259"/>
                  </a:cubicBezTo>
                  <a:cubicBezTo>
                    <a:pt x="7935" y="38433"/>
                    <a:pt x="7369" y="40158"/>
                    <a:pt x="7613" y="41356"/>
                  </a:cubicBezTo>
                  <a:cubicBezTo>
                    <a:pt x="7832" y="42434"/>
                    <a:pt x="8920" y="43013"/>
                    <a:pt x="9873" y="43417"/>
                  </a:cubicBezTo>
                  <a:cubicBezTo>
                    <a:pt x="10183" y="43548"/>
                    <a:pt x="10458" y="43608"/>
                    <a:pt x="10702" y="43608"/>
                  </a:cubicBezTo>
                  <a:cubicBezTo>
                    <a:pt x="12509" y="43608"/>
                    <a:pt x="12630" y="40342"/>
                    <a:pt x="13029" y="38845"/>
                  </a:cubicBezTo>
                  <a:cubicBezTo>
                    <a:pt x="13941" y="35420"/>
                    <a:pt x="14878" y="31999"/>
                    <a:pt x="15749" y="28562"/>
                  </a:cubicBezTo>
                  <a:cubicBezTo>
                    <a:pt x="15842" y="28197"/>
                    <a:pt x="15632" y="27698"/>
                    <a:pt x="15220" y="27630"/>
                  </a:cubicBezTo>
                  <a:cubicBezTo>
                    <a:pt x="14854" y="27569"/>
                    <a:pt x="14466" y="27473"/>
                    <a:pt x="14071" y="27380"/>
                  </a:cubicBezTo>
                  <a:cubicBezTo>
                    <a:pt x="14478" y="25797"/>
                    <a:pt x="14896" y="24136"/>
                    <a:pt x="15010" y="22508"/>
                  </a:cubicBezTo>
                  <a:cubicBezTo>
                    <a:pt x="15443" y="22557"/>
                    <a:pt x="15877" y="22582"/>
                    <a:pt x="16312" y="22582"/>
                  </a:cubicBezTo>
                  <a:cubicBezTo>
                    <a:pt x="16645" y="22582"/>
                    <a:pt x="16978" y="22568"/>
                    <a:pt x="17310" y="22539"/>
                  </a:cubicBezTo>
                  <a:cubicBezTo>
                    <a:pt x="23190" y="22007"/>
                    <a:pt x="27413" y="16567"/>
                    <a:pt x="27170" y="10774"/>
                  </a:cubicBezTo>
                  <a:cubicBezTo>
                    <a:pt x="26925" y="4930"/>
                    <a:pt x="21682" y="1"/>
                    <a:pt x="1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1477975" y="4161250"/>
              <a:ext cx="487250" cy="450450"/>
            </a:xfrm>
            <a:custGeom>
              <a:avLst/>
              <a:gdLst/>
              <a:ahLst/>
              <a:cxnLst/>
              <a:rect l="l" t="t" r="r" b="b"/>
              <a:pathLst>
                <a:path w="19490" h="18018" extrusionOk="0">
                  <a:moveTo>
                    <a:pt x="1614" y="7205"/>
                  </a:moveTo>
                  <a:cubicBezTo>
                    <a:pt x="1122" y="9193"/>
                    <a:pt x="1161" y="11265"/>
                    <a:pt x="1871" y="12865"/>
                  </a:cubicBezTo>
                  <a:cubicBezTo>
                    <a:pt x="1911" y="12957"/>
                    <a:pt x="1956" y="13046"/>
                    <a:pt x="2001" y="13135"/>
                  </a:cubicBezTo>
                  <a:cubicBezTo>
                    <a:pt x="1442" y="12197"/>
                    <a:pt x="1127" y="11132"/>
                    <a:pt x="1088" y="10040"/>
                  </a:cubicBezTo>
                  <a:cubicBezTo>
                    <a:pt x="1052" y="9061"/>
                    <a:pt x="1251" y="8105"/>
                    <a:pt x="1614" y="7205"/>
                  </a:cubicBezTo>
                  <a:close/>
                  <a:moveTo>
                    <a:pt x="8769" y="1099"/>
                  </a:moveTo>
                  <a:cubicBezTo>
                    <a:pt x="10213" y="1099"/>
                    <a:pt x="11739" y="1834"/>
                    <a:pt x="12928" y="2514"/>
                  </a:cubicBezTo>
                  <a:cubicBezTo>
                    <a:pt x="15190" y="3806"/>
                    <a:pt x="17154" y="5801"/>
                    <a:pt x="17151" y="8562"/>
                  </a:cubicBezTo>
                  <a:cubicBezTo>
                    <a:pt x="17150" y="11027"/>
                    <a:pt x="16062" y="14041"/>
                    <a:pt x="14176" y="15676"/>
                  </a:cubicBezTo>
                  <a:cubicBezTo>
                    <a:pt x="13112" y="16598"/>
                    <a:pt x="11835" y="16976"/>
                    <a:pt x="10526" y="16976"/>
                  </a:cubicBezTo>
                  <a:cubicBezTo>
                    <a:pt x="8796" y="16976"/>
                    <a:pt x="7009" y="16315"/>
                    <a:pt x="5579" y="15381"/>
                  </a:cubicBezTo>
                  <a:cubicBezTo>
                    <a:pt x="2756" y="13536"/>
                    <a:pt x="1781" y="10776"/>
                    <a:pt x="2574" y="7531"/>
                  </a:cubicBezTo>
                  <a:cubicBezTo>
                    <a:pt x="2925" y="6098"/>
                    <a:pt x="3537" y="4567"/>
                    <a:pt x="4464" y="3322"/>
                  </a:cubicBezTo>
                  <a:cubicBezTo>
                    <a:pt x="4471" y="3316"/>
                    <a:pt x="4477" y="3308"/>
                    <a:pt x="4485" y="3302"/>
                  </a:cubicBezTo>
                  <a:cubicBezTo>
                    <a:pt x="5475" y="2436"/>
                    <a:pt x="6694" y="1440"/>
                    <a:pt x="8014" y="1172"/>
                  </a:cubicBezTo>
                  <a:cubicBezTo>
                    <a:pt x="8262" y="1122"/>
                    <a:pt x="8514" y="1099"/>
                    <a:pt x="8769" y="1099"/>
                  </a:cubicBezTo>
                  <a:close/>
                  <a:moveTo>
                    <a:pt x="8887" y="1"/>
                  </a:moveTo>
                  <a:cubicBezTo>
                    <a:pt x="8837" y="1"/>
                    <a:pt x="8788" y="1"/>
                    <a:pt x="8738" y="3"/>
                  </a:cubicBezTo>
                  <a:cubicBezTo>
                    <a:pt x="6181" y="71"/>
                    <a:pt x="3888" y="2245"/>
                    <a:pt x="2440" y="4180"/>
                  </a:cubicBezTo>
                  <a:cubicBezTo>
                    <a:pt x="877" y="6267"/>
                    <a:pt x="1" y="8911"/>
                    <a:pt x="661" y="11505"/>
                  </a:cubicBezTo>
                  <a:cubicBezTo>
                    <a:pt x="1175" y="13521"/>
                    <a:pt x="2542" y="15297"/>
                    <a:pt x="4474" y="15997"/>
                  </a:cubicBezTo>
                  <a:cubicBezTo>
                    <a:pt x="6169" y="17258"/>
                    <a:pt x="8337" y="18017"/>
                    <a:pt x="10414" y="18017"/>
                  </a:cubicBezTo>
                  <a:cubicBezTo>
                    <a:pt x="12074" y="18017"/>
                    <a:pt x="13676" y="17532"/>
                    <a:pt x="14932" y="16430"/>
                  </a:cubicBezTo>
                  <a:cubicBezTo>
                    <a:pt x="18721" y="13109"/>
                    <a:pt x="19489" y="6595"/>
                    <a:pt x="15668" y="3108"/>
                  </a:cubicBezTo>
                  <a:cubicBezTo>
                    <a:pt x="13933" y="1526"/>
                    <a:pt x="11308" y="1"/>
                    <a:pt x="8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36"/>
          <p:cNvSpPr/>
          <p:nvPr/>
        </p:nvSpPr>
        <p:spPr>
          <a:xfrm>
            <a:off x="3562600" y="23710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txBox="1">
            <a:spLocks noGrp="1"/>
          </p:cNvSpPr>
          <p:nvPr>
            <p:ph type="title"/>
          </p:nvPr>
        </p:nvSpPr>
        <p:spPr>
          <a:xfrm>
            <a:off x="899592" y="2322464"/>
            <a:ext cx="2459400" cy="48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t>Perencanaan</a:t>
            </a:r>
            <a:endParaRPr dirty="0"/>
          </a:p>
        </p:txBody>
      </p:sp>
      <p:sp>
        <p:nvSpPr>
          <p:cNvPr id="275" name="Google Shape;275;p36"/>
          <p:cNvSpPr txBox="1">
            <a:spLocks noGrp="1"/>
          </p:cNvSpPr>
          <p:nvPr>
            <p:ph type="title" idx="2"/>
          </p:nvPr>
        </p:nvSpPr>
        <p:spPr>
          <a:xfrm>
            <a:off x="5868144" y="2201025"/>
            <a:ext cx="24594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Penilaian</a:t>
            </a:r>
            <a:endParaRPr dirty="0"/>
          </a:p>
        </p:txBody>
      </p:sp>
      <p:sp>
        <p:nvSpPr>
          <p:cNvPr id="277" name="Google Shape;277;p36"/>
          <p:cNvSpPr txBox="1">
            <a:spLocks noGrp="1"/>
          </p:cNvSpPr>
          <p:nvPr>
            <p:ph type="title" idx="4"/>
          </p:nvPr>
        </p:nvSpPr>
        <p:spPr>
          <a:xfrm>
            <a:off x="971600" y="3736600"/>
            <a:ext cx="2459400" cy="48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t>Pelaksanaan</a:t>
            </a:r>
            <a:endParaRPr dirty="0"/>
          </a:p>
        </p:txBody>
      </p:sp>
      <p:sp>
        <p:nvSpPr>
          <p:cNvPr id="279" name="Google Shape;279;p36"/>
          <p:cNvSpPr txBox="1">
            <a:spLocks noGrp="1"/>
          </p:cNvSpPr>
          <p:nvPr>
            <p:ph type="title" idx="6"/>
          </p:nvPr>
        </p:nvSpPr>
        <p:spPr>
          <a:xfrm>
            <a:off x="5868144" y="3646618"/>
            <a:ext cx="24594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Pengawasan</a:t>
            </a:r>
            <a:endParaRPr dirty="0"/>
          </a:p>
        </p:txBody>
      </p:sp>
      <p:sp>
        <p:nvSpPr>
          <p:cNvPr id="281" name="Google Shape;281;p36"/>
          <p:cNvSpPr/>
          <p:nvPr/>
        </p:nvSpPr>
        <p:spPr>
          <a:xfrm>
            <a:off x="3520525" y="3831400"/>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5312158" y="3831400"/>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5348620" y="37932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72409">
            <a:off x="911816" y="2563283"/>
            <a:ext cx="961681" cy="163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672" y="2281718"/>
            <a:ext cx="9937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Komponen Perencanaan</a:t>
            </a:r>
            <a:endParaRPr dirty="0"/>
          </a:p>
        </p:txBody>
      </p:sp>
      <p:grpSp>
        <p:nvGrpSpPr>
          <p:cNvPr id="289" name="Google Shape;289;p37"/>
          <p:cNvGrpSpPr/>
          <p:nvPr/>
        </p:nvGrpSpPr>
        <p:grpSpPr>
          <a:xfrm>
            <a:off x="1448811" y="1982208"/>
            <a:ext cx="2140289" cy="2169401"/>
            <a:chOff x="-331425" y="1579700"/>
            <a:chExt cx="1880250" cy="1905825"/>
          </a:xfrm>
        </p:grpSpPr>
        <p:sp>
          <p:nvSpPr>
            <p:cNvPr id="290" name="Google Shape;290;p37"/>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37"/>
          <p:cNvSpPr txBox="1">
            <a:spLocks noGrp="1"/>
          </p:cNvSpPr>
          <p:nvPr>
            <p:ph type="body" idx="4294967295"/>
          </p:nvPr>
        </p:nvSpPr>
        <p:spPr>
          <a:xfrm rot="390862">
            <a:off x="1931498" y="2725345"/>
            <a:ext cx="1438488" cy="11314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sz="1400" dirty="0" smtClean="0">
                <a:solidFill>
                  <a:schemeClr val="dk2"/>
                </a:solidFill>
              </a:rPr>
              <a:t>What’s about planning?</a:t>
            </a:r>
            <a:endParaRPr sz="1400" dirty="0">
              <a:solidFill>
                <a:schemeClr val="dk2"/>
              </a:solidFill>
            </a:endParaRPr>
          </a:p>
        </p:txBody>
      </p:sp>
      <p:sp>
        <p:nvSpPr>
          <p:cNvPr id="298" name="Google Shape;298;p37"/>
          <p:cNvSpPr txBox="1">
            <a:spLocks noGrp="1"/>
          </p:cNvSpPr>
          <p:nvPr>
            <p:ph type="title" idx="4"/>
          </p:nvPr>
        </p:nvSpPr>
        <p:spPr>
          <a:xfrm>
            <a:off x="5940152" y="627534"/>
            <a:ext cx="2592288" cy="4032448"/>
          </a:xfrm>
          <a:prstGeom prst="rect">
            <a:avLst/>
          </a:prstGeom>
        </p:spPr>
        <p:txBody>
          <a:bodyPr spcFirstLastPara="1" wrap="square" lIns="91425" tIns="91425" rIns="91425" bIns="91425" anchor="b" anchorCtr="0">
            <a:noAutofit/>
          </a:bodyPr>
          <a:lstStyle/>
          <a:p>
            <a:pPr lvl="0"/>
            <a:r>
              <a:rPr lang="id-ID" sz="1200" dirty="0" smtClean="0">
                <a:latin typeface="Comic Sans MS" pitchFamily="66" charset="0"/>
              </a:rPr>
              <a:t>Harus </a:t>
            </a:r>
            <a:r>
              <a:rPr lang="id-ID" sz="1200" dirty="0">
                <a:latin typeface="Comic Sans MS" pitchFamily="66" charset="0"/>
              </a:rPr>
              <a:t>memuat identitas mata pelajaran, standar kompetensi</a:t>
            </a:r>
            <a:br>
              <a:rPr lang="id-ID" sz="1200" dirty="0">
                <a:latin typeface="Comic Sans MS" pitchFamily="66" charset="0"/>
              </a:rPr>
            </a:br>
            <a:r>
              <a:rPr lang="id-ID" sz="1200" dirty="0">
                <a:latin typeface="Comic Sans MS" pitchFamily="66" charset="0"/>
              </a:rPr>
              <a:t>(SK), kompetensi dasar (KD), indikator </a:t>
            </a:r>
            <a:r>
              <a:rPr lang="id-ID" sz="1200" dirty="0" smtClean="0">
                <a:latin typeface="Comic Sans MS" pitchFamily="66" charset="0"/>
              </a:rPr>
              <a:t>pencapaian kompe-tensi</a:t>
            </a:r>
            <a:r>
              <a:rPr lang="id-ID" sz="1200" dirty="0">
                <a:latin typeface="Comic Sans MS" pitchFamily="66" charset="0"/>
              </a:rPr>
              <a:t>, tujuan pembelajaran,</a:t>
            </a:r>
            <a:br>
              <a:rPr lang="id-ID" sz="1200" dirty="0">
                <a:latin typeface="Comic Sans MS" pitchFamily="66" charset="0"/>
              </a:rPr>
            </a:br>
            <a:r>
              <a:rPr lang="id-ID" sz="1200" dirty="0">
                <a:latin typeface="Comic Sans MS" pitchFamily="66" charset="0"/>
              </a:rPr>
              <a:t>materi pembelajaran, alokasi waktu, metode pembelajaran, kegiatan </a:t>
            </a:r>
            <a:r>
              <a:rPr lang="id-ID" sz="1200" dirty="0" smtClean="0">
                <a:latin typeface="Comic Sans MS" pitchFamily="66" charset="0"/>
              </a:rPr>
              <a:t>pembelajaran, penilaian </a:t>
            </a:r>
            <a:r>
              <a:rPr lang="id-ID" sz="1200" dirty="0">
                <a:latin typeface="Comic Sans MS" pitchFamily="66" charset="0"/>
              </a:rPr>
              <a:t>hasil belajar, dan sumber belajar. Standar Proses terdiri dari 4 </a:t>
            </a:r>
            <a:r>
              <a:rPr lang="id-ID" sz="1200" dirty="0" smtClean="0">
                <a:latin typeface="Comic Sans MS" pitchFamily="66" charset="0"/>
              </a:rPr>
              <a:t>komponen, yaitu </a:t>
            </a:r>
            <a:r>
              <a:rPr lang="id-ID" sz="1200" dirty="0">
                <a:latin typeface="Comic Sans MS" pitchFamily="66" charset="0"/>
              </a:rPr>
              <a:t>perencanaan pembelajaran, pelaksanaan pembelajaran, penilaian hasil </a:t>
            </a:r>
            <a:r>
              <a:rPr lang="id-ID" sz="1200" dirty="0" smtClean="0">
                <a:latin typeface="Comic Sans MS" pitchFamily="66" charset="0"/>
              </a:rPr>
              <a:t>belajar dan </a:t>
            </a:r>
            <a:r>
              <a:rPr lang="id-ID" sz="1200" dirty="0">
                <a:latin typeface="Comic Sans MS" pitchFamily="66" charset="0"/>
              </a:rPr>
              <a:t>pengawasan </a:t>
            </a:r>
            <a:r>
              <a:rPr lang="id-ID" sz="1200" dirty="0" smtClean="0">
                <a:latin typeface="Comic Sans MS" pitchFamily="66" charset="0"/>
              </a:rPr>
              <a:t>proses pembe-lajaran</a:t>
            </a:r>
            <a:endParaRPr sz="1200" dirty="0">
              <a:latin typeface="Comic Sans MS" pitchFamily="66" charset="0"/>
            </a:endParaRPr>
          </a:p>
        </p:txBody>
      </p:sp>
      <p:grpSp>
        <p:nvGrpSpPr>
          <p:cNvPr id="300" name="Google Shape;300;p37"/>
          <p:cNvGrpSpPr/>
          <p:nvPr/>
        </p:nvGrpSpPr>
        <p:grpSpPr>
          <a:xfrm>
            <a:off x="5172077" y="1048595"/>
            <a:ext cx="611754" cy="643200"/>
            <a:chOff x="1183375" y="2536600"/>
            <a:chExt cx="1060600" cy="1114925"/>
          </a:xfrm>
        </p:grpSpPr>
        <p:sp>
          <p:nvSpPr>
            <p:cNvPr id="301"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37"/>
          <p:cNvGrpSpPr/>
          <p:nvPr/>
        </p:nvGrpSpPr>
        <p:grpSpPr>
          <a:xfrm>
            <a:off x="5138035" y="2385451"/>
            <a:ext cx="679839" cy="489887"/>
            <a:chOff x="5310875" y="337375"/>
            <a:chExt cx="916225" cy="660225"/>
          </a:xfrm>
        </p:grpSpPr>
        <p:sp>
          <p:nvSpPr>
            <p:cNvPr id="313" name="Google Shape;313;p37"/>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37"/>
          <p:cNvSpPr/>
          <p:nvPr/>
        </p:nvSpPr>
        <p:spPr>
          <a:xfrm>
            <a:off x="5188898" y="3568998"/>
            <a:ext cx="578112" cy="572717"/>
          </a:xfrm>
          <a:custGeom>
            <a:avLst/>
            <a:gdLst/>
            <a:ahLst/>
            <a:cxnLst/>
            <a:rect l="l" t="t" r="r" b="b"/>
            <a:pathLst>
              <a:path w="29253" h="28980" extrusionOk="0">
                <a:moveTo>
                  <a:pt x="14143" y="2700"/>
                </a:moveTo>
                <a:lnTo>
                  <a:pt x="14143" y="2701"/>
                </a:lnTo>
                <a:cubicBezTo>
                  <a:pt x="14382" y="2879"/>
                  <a:pt x="14610" y="3071"/>
                  <a:pt x="14826" y="3275"/>
                </a:cubicBezTo>
                <a:cubicBezTo>
                  <a:pt x="16631" y="4989"/>
                  <a:pt x="17613" y="7527"/>
                  <a:pt x="17512" y="9952"/>
                </a:cubicBezTo>
                <a:cubicBezTo>
                  <a:pt x="16350" y="9553"/>
                  <a:pt x="15139" y="9334"/>
                  <a:pt x="13946" y="9334"/>
                </a:cubicBezTo>
                <a:cubicBezTo>
                  <a:pt x="13767" y="9334"/>
                  <a:pt x="13588" y="9339"/>
                  <a:pt x="13409" y="9349"/>
                </a:cubicBezTo>
                <a:cubicBezTo>
                  <a:pt x="12636" y="9391"/>
                  <a:pt x="11849" y="9550"/>
                  <a:pt x="11078" y="9803"/>
                </a:cubicBezTo>
                <a:cubicBezTo>
                  <a:pt x="11026" y="7418"/>
                  <a:pt x="12076" y="4911"/>
                  <a:pt x="13651" y="3031"/>
                </a:cubicBezTo>
                <a:cubicBezTo>
                  <a:pt x="13812" y="2912"/>
                  <a:pt x="13976" y="2804"/>
                  <a:pt x="14143" y="2700"/>
                </a:cubicBezTo>
                <a:close/>
                <a:moveTo>
                  <a:pt x="13886" y="10716"/>
                </a:moveTo>
                <a:cubicBezTo>
                  <a:pt x="14821" y="10716"/>
                  <a:pt x="15765" y="10856"/>
                  <a:pt x="16686" y="11136"/>
                </a:cubicBezTo>
                <a:cubicBezTo>
                  <a:pt x="16903" y="11202"/>
                  <a:pt x="17115" y="11275"/>
                  <a:pt x="17324" y="11354"/>
                </a:cubicBezTo>
                <a:cubicBezTo>
                  <a:pt x="16955" y="12973"/>
                  <a:pt x="16048" y="14448"/>
                  <a:pt x="14512" y="15473"/>
                </a:cubicBezTo>
                <a:cubicBezTo>
                  <a:pt x="14486" y="15490"/>
                  <a:pt x="14459" y="15506"/>
                  <a:pt x="14432" y="15523"/>
                </a:cubicBezTo>
                <a:cubicBezTo>
                  <a:pt x="13538" y="14957"/>
                  <a:pt x="12753" y="14234"/>
                  <a:pt x="12162" y="13355"/>
                </a:cubicBezTo>
                <a:cubicBezTo>
                  <a:pt x="11692" y="12657"/>
                  <a:pt x="11390" y="11899"/>
                  <a:pt x="11225" y="11110"/>
                </a:cubicBezTo>
                <a:cubicBezTo>
                  <a:pt x="12088" y="10847"/>
                  <a:pt x="12983" y="10716"/>
                  <a:pt x="13886" y="10716"/>
                </a:cubicBezTo>
                <a:close/>
                <a:moveTo>
                  <a:pt x="18312" y="1537"/>
                </a:moveTo>
                <a:cubicBezTo>
                  <a:pt x="20093" y="1537"/>
                  <a:pt x="21942" y="2089"/>
                  <a:pt x="23631" y="3166"/>
                </a:cubicBezTo>
                <a:cubicBezTo>
                  <a:pt x="27706" y="5766"/>
                  <a:pt x="28613" y="11589"/>
                  <a:pt x="24959" y="14979"/>
                </a:cubicBezTo>
                <a:cubicBezTo>
                  <a:pt x="24699" y="15219"/>
                  <a:pt x="24420" y="15438"/>
                  <a:pt x="24127" y="15635"/>
                </a:cubicBezTo>
                <a:cubicBezTo>
                  <a:pt x="23065" y="13370"/>
                  <a:pt x="21068" y="11550"/>
                  <a:pt x="18752" y="10457"/>
                </a:cubicBezTo>
                <a:cubicBezTo>
                  <a:pt x="19023" y="7350"/>
                  <a:pt x="17700" y="4138"/>
                  <a:pt x="15330" y="2098"/>
                </a:cubicBezTo>
                <a:cubicBezTo>
                  <a:pt x="16271" y="1722"/>
                  <a:pt x="17280" y="1537"/>
                  <a:pt x="18312" y="1537"/>
                </a:cubicBezTo>
                <a:close/>
                <a:moveTo>
                  <a:pt x="9622" y="1191"/>
                </a:moveTo>
                <a:cubicBezTo>
                  <a:pt x="10716" y="1191"/>
                  <a:pt x="11799" y="1430"/>
                  <a:pt x="12794" y="1893"/>
                </a:cubicBezTo>
                <a:cubicBezTo>
                  <a:pt x="11658" y="2800"/>
                  <a:pt x="10851" y="4091"/>
                  <a:pt x="10636" y="5807"/>
                </a:cubicBezTo>
                <a:cubicBezTo>
                  <a:pt x="10620" y="5931"/>
                  <a:pt x="10693" y="6020"/>
                  <a:pt x="10792" y="6065"/>
                </a:cubicBezTo>
                <a:cubicBezTo>
                  <a:pt x="10315" y="7423"/>
                  <a:pt x="10088" y="8858"/>
                  <a:pt x="10132" y="10167"/>
                </a:cubicBezTo>
                <a:cubicBezTo>
                  <a:pt x="7489" y="11328"/>
                  <a:pt x="5198" y="13597"/>
                  <a:pt x="4538" y="16234"/>
                </a:cubicBezTo>
                <a:lnTo>
                  <a:pt x="4538" y="16235"/>
                </a:lnTo>
                <a:cubicBezTo>
                  <a:pt x="3803" y="15782"/>
                  <a:pt x="3172" y="15179"/>
                  <a:pt x="2686" y="14467"/>
                </a:cubicBezTo>
                <a:cubicBezTo>
                  <a:pt x="535" y="11329"/>
                  <a:pt x="1003" y="6440"/>
                  <a:pt x="3533" y="3553"/>
                </a:cubicBezTo>
                <a:cubicBezTo>
                  <a:pt x="3546" y="3555"/>
                  <a:pt x="3559" y="3556"/>
                  <a:pt x="3573" y="3556"/>
                </a:cubicBezTo>
                <a:cubicBezTo>
                  <a:pt x="3623" y="3556"/>
                  <a:pt x="3673" y="3543"/>
                  <a:pt x="3717" y="3516"/>
                </a:cubicBezTo>
                <a:cubicBezTo>
                  <a:pt x="5532" y="2476"/>
                  <a:pt x="6944" y="1344"/>
                  <a:pt x="9136" y="1207"/>
                </a:cubicBezTo>
                <a:cubicBezTo>
                  <a:pt x="9298" y="1196"/>
                  <a:pt x="9460" y="1191"/>
                  <a:pt x="9622" y="1191"/>
                </a:cubicBezTo>
                <a:close/>
                <a:moveTo>
                  <a:pt x="18507" y="11885"/>
                </a:moveTo>
                <a:cubicBezTo>
                  <a:pt x="20445" y="12900"/>
                  <a:pt x="21976" y="14481"/>
                  <a:pt x="22813" y="16335"/>
                </a:cubicBezTo>
                <a:cubicBezTo>
                  <a:pt x="21780" y="16759"/>
                  <a:pt x="20647" y="16964"/>
                  <a:pt x="19504" y="16964"/>
                </a:cubicBezTo>
                <a:cubicBezTo>
                  <a:pt x="18187" y="16964"/>
                  <a:pt x="16856" y="16692"/>
                  <a:pt x="15649" y="16169"/>
                </a:cubicBezTo>
                <a:cubicBezTo>
                  <a:pt x="16800" y="15293"/>
                  <a:pt x="17727" y="14157"/>
                  <a:pt x="18254" y="12714"/>
                </a:cubicBezTo>
                <a:lnTo>
                  <a:pt x="18254" y="12715"/>
                </a:lnTo>
                <a:cubicBezTo>
                  <a:pt x="18352" y="12443"/>
                  <a:pt x="18438" y="12166"/>
                  <a:pt x="18507" y="11885"/>
                </a:cubicBezTo>
                <a:close/>
                <a:moveTo>
                  <a:pt x="10357" y="11801"/>
                </a:moveTo>
                <a:cubicBezTo>
                  <a:pt x="10814" y="13567"/>
                  <a:pt x="11948" y="15027"/>
                  <a:pt x="13414" y="16108"/>
                </a:cubicBezTo>
                <a:lnTo>
                  <a:pt x="13414" y="16109"/>
                </a:lnTo>
                <a:cubicBezTo>
                  <a:pt x="11937" y="16849"/>
                  <a:pt x="10221" y="17287"/>
                  <a:pt x="8552" y="17287"/>
                </a:cubicBezTo>
                <a:cubicBezTo>
                  <a:pt x="7559" y="17287"/>
                  <a:pt x="6583" y="17132"/>
                  <a:pt x="5684" y="16794"/>
                </a:cubicBezTo>
                <a:cubicBezTo>
                  <a:pt x="6276" y="14376"/>
                  <a:pt x="8033" y="12813"/>
                  <a:pt x="10357" y="11801"/>
                </a:cubicBezTo>
                <a:close/>
                <a:moveTo>
                  <a:pt x="14597" y="16860"/>
                </a:moveTo>
                <a:cubicBezTo>
                  <a:pt x="16211" y="17742"/>
                  <a:pt x="18071" y="18226"/>
                  <a:pt x="19836" y="18239"/>
                </a:cubicBezTo>
                <a:cubicBezTo>
                  <a:pt x="19855" y="18239"/>
                  <a:pt x="19875" y="18239"/>
                  <a:pt x="19894" y="18239"/>
                </a:cubicBezTo>
                <a:cubicBezTo>
                  <a:pt x="21057" y="18239"/>
                  <a:pt x="22193" y="17983"/>
                  <a:pt x="23243" y="17533"/>
                </a:cubicBezTo>
                <a:lnTo>
                  <a:pt x="23243" y="17533"/>
                </a:lnTo>
                <a:cubicBezTo>
                  <a:pt x="23754" y="19405"/>
                  <a:pt x="23580" y="21466"/>
                  <a:pt x="22464" y="23460"/>
                </a:cubicBezTo>
                <a:cubicBezTo>
                  <a:pt x="20882" y="26284"/>
                  <a:pt x="18005" y="27654"/>
                  <a:pt x="15044" y="27654"/>
                </a:cubicBezTo>
                <a:cubicBezTo>
                  <a:pt x="13094" y="27654"/>
                  <a:pt x="11108" y="27060"/>
                  <a:pt x="9432" y="25894"/>
                </a:cubicBezTo>
                <a:cubicBezTo>
                  <a:pt x="7730" y="24710"/>
                  <a:pt x="6408" y="22914"/>
                  <a:pt x="5813" y="20917"/>
                </a:cubicBezTo>
                <a:cubicBezTo>
                  <a:pt x="5908" y="20794"/>
                  <a:pt x="5926" y="20630"/>
                  <a:pt x="5860" y="20490"/>
                </a:cubicBezTo>
                <a:lnTo>
                  <a:pt x="5860" y="20490"/>
                </a:lnTo>
                <a:lnTo>
                  <a:pt x="5861" y="20491"/>
                </a:lnTo>
                <a:cubicBezTo>
                  <a:pt x="5707" y="20141"/>
                  <a:pt x="5589" y="19777"/>
                  <a:pt x="5511" y="19402"/>
                </a:cubicBezTo>
                <a:cubicBezTo>
                  <a:pt x="5467" y="18994"/>
                  <a:pt x="5455" y="18582"/>
                  <a:pt x="5478" y="18171"/>
                </a:cubicBezTo>
                <a:cubicBezTo>
                  <a:pt x="5480" y="18134"/>
                  <a:pt x="5485" y="18100"/>
                  <a:pt x="5488" y="18063"/>
                </a:cubicBezTo>
                <a:cubicBezTo>
                  <a:pt x="6301" y="18358"/>
                  <a:pt x="7183" y="18520"/>
                  <a:pt x="8115" y="18520"/>
                </a:cubicBezTo>
                <a:cubicBezTo>
                  <a:pt x="8208" y="18520"/>
                  <a:pt x="8302" y="18518"/>
                  <a:pt x="8396" y="18515"/>
                </a:cubicBezTo>
                <a:cubicBezTo>
                  <a:pt x="10491" y="18442"/>
                  <a:pt x="12735" y="17924"/>
                  <a:pt x="14597" y="16860"/>
                </a:cubicBezTo>
                <a:close/>
                <a:moveTo>
                  <a:pt x="9193" y="1"/>
                </a:moveTo>
                <a:cubicBezTo>
                  <a:pt x="6999" y="1"/>
                  <a:pt x="4863" y="714"/>
                  <a:pt x="3713" y="2437"/>
                </a:cubicBezTo>
                <a:cubicBezTo>
                  <a:pt x="1187" y="4294"/>
                  <a:pt x="0" y="7949"/>
                  <a:pt x="275" y="10991"/>
                </a:cubicBezTo>
                <a:cubicBezTo>
                  <a:pt x="530" y="13822"/>
                  <a:pt x="2073" y="16256"/>
                  <a:pt x="4353" y="17543"/>
                </a:cubicBezTo>
                <a:cubicBezTo>
                  <a:pt x="4334" y="18048"/>
                  <a:pt x="4379" y="18553"/>
                  <a:pt x="4485" y="19048"/>
                </a:cubicBezTo>
                <a:cubicBezTo>
                  <a:pt x="4501" y="20156"/>
                  <a:pt x="4704" y="21244"/>
                  <a:pt x="5099" y="22206"/>
                </a:cubicBezTo>
                <a:cubicBezTo>
                  <a:pt x="6782" y="26306"/>
                  <a:pt x="10993" y="28980"/>
                  <a:pt x="15346" y="28980"/>
                </a:cubicBezTo>
                <a:cubicBezTo>
                  <a:pt x="16130" y="28980"/>
                  <a:pt x="16918" y="28893"/>
                  <a:pt x="17698" y="28712"/>
                </a:cubicBezTo>
                <a:cubicBezTo>
                  <a:pt x="22311" y="27642"/>
                  <a:pt x="25477" y="22829"/>
                  <a:pt x="24876" y="18171"/>
                </a:cubicBezTo>
                <a:cubicBezTo>
                  <a:pt x="24815" y="17713"/>
                  <a:pt x="24717" y="17260"/>
                  <a:pt x="24582" y="16818"/>
                </a:cubicBezTo>
                <a:cubicBezTo>
                  <a:pt x="26550" y="15547"/>
                  <a:pt x="28024" y="13524"/>
                  <a:pt x="28441" y="11154"/>
                </a:cubicBezTo>
                <a:cubicBezTo>
                  <a:pt x="29253" y="6545"/>
                  <a:pt x="26353" y="2608"/>
                  <a:pt x="22191" y="938"/>
                </a:cubicBezTo>
                <a:cubicBezTo>
                  <a:pt x="20987" y="455"/>
                  <a:pt x="19607" y="199"/>
                  <a:pt x="18228" y="199"/>
                </a:cubicBezTo>
                <a:cubicBezTo>
                  <a:pt x="16729" y="199"/>
                  <a:pt x="15231" y="502"/>
                  <a:pt x="13964" y="1145"/>
                </a:cubicBezTo>
                <a:cubicBezTo>
                  <a:pt x="12626" y="428"/>
                  <a:pt x="10892" y="1"/>
                  <a:pt x="9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550</Words>
  <Application>Microsoft Office PowerPoint</Application>
  <PresentationFormat>On-screen Show (16:9)</PresentationFormat>
  <Paragraphs>64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Roboto Mono Regular</vt:lpstr>
      <vt:lpstr>Coming Soon</vt:lpstr>
      <vt:lpstr>Comic Sans MS</vt:lpstr>
      <vt:lpstr>Concert One</vt:lpstr>
      <vt:lpstr>Anonymous Pro</vt:lpstr>
      <vt:lpstr>Notebook Lesson</vt:lpstr>
      <vt:lpstr>Standar Proses Pendidikan</vt:lpstr>
      <vt:lpstr>Latar Belakang</vt:lpstr>
      <vt:lpstr>Apa saja yang dibahas?</vt:lpstr>
      <vt:lpstr>01</vt:lpstr>
      <vt:lpstr>PowerPoint Presentation</vt:lpstr>
      <vt:lpstr>Book Title. P52</vt:lpstr>
      <vt:lpstr>Apa Saja Fungsinya?</vt:lpstr>
      <vt:lpstr>Komponen-Komponennya Apa Saja?</vt:lpstr>
      <vt:lpstr>Komponen Perencanaan</vt:lpstr>
      <vt:lpstr>Komponen Pelaksanaan</vt:lpstr>
      <vt:lpstr>Komponen Penilaian</vt:lpstr>
      <vt:lpstr>Komponen Pengawasan</vt:lpstr>
      <vt:lpstr>Manfaat Standar Proses Pendidikan</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1 Standar Proses Pendidikan</dc:title>
  <dc:creator>Dimas Aditia</dc:creator>
  <cp:lastModifiedBy>User</cp:lastModifiedBy>
  <cp:revision>11</cp:revision>
  <dcterms:modified xsi:type="dcterms:W3CDTF">2020-11-08T15:57:39Z</dcterms:modified>
</cp:coreProperties>
</file>