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8"/>
  </p:notesMasterIdLst>
  <p:sldIdLst>
    <p:sldId id="257" r:id="rId3"/>
    <p:sldId id="260" r:id="rId4"/>
    <p:sldId id="261" r:id="rId5"/>
    <p:sldId id="264" r:id="rId6"/>
    <p:sldId id="26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171"/>
    <a:srgbClr val="F19E23"/>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2FD1C-7253-468B-8F0A-50C329492BC5}" type="datetimeFigureOut">
              <a:rPr lang="en-ID" smtClean="0"/>
              <a:t>24/10/2021</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8D7F7-6671-4821-86BE-5C3B4CD6937D}" type="slidenum">
              <a:rPr lang="en-ID" smtClean="0"/>
              <a:t>‹#›</a:t>
            </a:fld>
            <a:endParaRPr lang="en-ID"/>
          </a:p>
        </p:txBody>
      </p:sp>
    </p:spTree>
    <p:extLst>
      <p:ext uri="{BB962C8B-B14F-4D97-AF65-F5344CB8AC3E}">
        <p14:creationId xmlns:p14="http://schemas.microsoft.com/office/powerpoint/2010/main" val="2031190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D" dirty="0"/>
          </a:p>
        </p:txBody>
      </p:sp>
    </p:spTree>
    <p:extLst>
      <p:ext uri="{BB962C8B-B14F-4D97-AF65-F5344CB8AC3E}">
        <p14:creationId xmlns:p14="http://schemas.microsoft.com/office/powerpoint/2010/main" val="2311113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D" dirty="0"/>
          </a:p>
        </p:txBody>
      </p:sp>
    </p:spTree>
    <p:extLst>
      <p:ext uri="{BB962C8B-B14F-4D97-AF65-F5344CB8AC3E}">
        <p14:creationId xmlns:p14="http://schemas.microsoft.com/office/powerpoint/2010/main" val="2311113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1E6BCA-9845-4697-BD6A-E649414F98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xmlns="" id="{16F7AA16-52F4-470C-93B0-CE44B3700D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xmlns="" id="{3C166291-77F4-400C-AF75-FF2488B93A60}"/>
              </a:ext>
            </a:extLst>
          </p:cNvPr>
          <p:cNvSpPr>
            <a:spLocks noGrp="1"/>
          </p:cNvSpPr>
          <p:nvPr>
            <p:ph type="dt" sz="half" idx="10"/>
          </p:nvPr>
        </p:nvSpPr>
        <p:spPr/>
        <p:txBody>
          <a:bodyPr/>
          <a:lstStyle/>
          <a:p>
            <a:fld id="{9CF41975-D96F-4C7A-9C37-903EDB47EDAC}" type="datetimeFigureOut">
              <a:rPr lang="en-ID" smtClean="0"/>
              <a:t>24/10/2021</a:t>
            </a:fld>
            <a:endParaRPr lang="en-ID"/>
          </a:p>
        </p:txBody>
      </p:sp>
      <p:sp>
        <p:nvSpPr>
          <p:cNvPr id="5" name="Footer Placeholder 4">
            <a:extLst>
              <a:ext uri="{FF2B5EF4-FFF2-40B4-BE49-F238E27FC236}">
                <a16:creationId xmlns:a16="http://schemas.microsoft.com/office/drawing/2014/main" xmlns="" id="{33C5AB4C-99FF-487D-A4A3-8162269CFC12}"/>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xmlns="" id="{D3000FAA-580A-4657-8481-E1EDB18D6A0B}"/>
              </a:ext>
            </a:extLst>
          </p:cNvPr>
          <p:cNvSpPr>
            <a:spLocks noGrp="1"/>
          </p:cNvSpPr>
          <p:nvPr>
            <p:ph type="sldNum" sz="quarter" idx="12"/>
          </p:nvPr>
        </p:nvSpPr>
        <p:spPr/>
        <p:txBody>
          <a:bodyPr/>
          <a:lstStyle/>
          <a:p>
            <a:fld id="{4724A5D4-D82F-46F6-B7D2-91852AC06AE7}" type="slidenum">
              <a:rPr lang="en-ID" smtClean="0"/>
              <a:t>‹#›</a:t>
            </a:fld>
            <a:endParaRPr lang="en-ID"/>
          </a:p>
        </p:txBody>
      </p:sp>
    </p:spTree>
    <p:extLst>
      <p:ext uri="{BB962C8B-B14F-4D97-AF65-F5344CB8AC3E}">
        <p14:creationId xmlns:p14="http://schemas.microsoft.com/office/powerpoint/2010/main" val="332365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9E41D6-002F-4B32-BB81-F1BBC868236F}"/>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xmlns="" id="{FBF8336C-5C2A-4B6E-9061-F2BB8FF566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xmlns="" id="{87BD5472-BE5E-4914-8EEF-127B8006A66F}"/>
              </a:ext>
            </a:extLst>
          </p:cNvPr>
          <p:cNvSpPr>
            <a:spLocks noGrp="1"/>
          </p:cNvSpPr>
          <p:nvPr>
            <p:ph type="dt" sz="half" idx="10"/>
          </p:nvPr>
        </p:nvSpPr>
        <p:spPr/>
        <p:txBody>
          <a:bodyPr/>
          <a:lstStyle/>
          <a:p>
            <a:fld id="{9CF41975-D96F-4C7A-9C37-903EDB47EDAC}" type="datetimeFigureOut">
              <a:rPr lang="en-ID" smtClean="0"/>
              <a:t>24/10/2021</a:t>
            </a:fld>
            <a:endParaRPr lang="en-ID"/>
          </a:p>
        </p:txBody>
      </p:sp>
      <p:sp>
        <p:nvSpPr>
          <p:cNvPr id="5" name="Footer Placeholder 4">
            <a:extLst>
              <a:ext uri="{FF2B5EF4-FFF2-40B4-BE49-F238E27FC236}">
                <a16:creationId xmlns:a16="http://schemas.microsoft.com/office/drawing/2014/main" xmlns="" id="{6FBE6981-2ACF-4498-A947-3E01B46951D4}"/>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xmlns="" id="{81E9A4A3-74F4-46F6-8946-8295B06A913B}"/>
              </a:ext>
            </a:extLst>
          </p:cNvPr>
          <p:cNvSpPr>
            <a:spLocks noGrp="1"/>
          </p:cNvSpPr>
          <p:nvPr>
            <p:ph type="sldNum" sz="quarter" idx="12"/>
          </p:nvPr>
        </p:nvSpPr>
        <p:spPr/>
        <p:txBody>
          <a:bodyPr/>
          <a:lstStyle/>
          <a:p>
            <a:fld id="{4724A5D4-D82F-46F6-B7D2-91852AC06AE7}" type="slidenum">
              <a:rPr lang="en-ID" smtClean="0"/>
              <a:t>‹#›</a:t>
            </a:fld>
            <a:endParaRPr lang="en-ID"/>
          </a:p>
        </p:txBody>
      </p:sp>
    </p:spTree>
    <p:extLst>
      <p:ext uri="{BB962C8B-B14F-4D97-AF65-F5344CB8AC3E}">
        <p14:creationId xmlns:p14="http://schemas.microsoft.com/office/powerpoint/2010/main" val="52996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FCBE867-6066-46BD-BF78-9ABB8E6EA9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xmlns="" id="{BF2C5353-D660-4C53-B55E-B132E08C30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xmlns="" id="{4149E785-3A32-4083-8B1D-A52CF673B2F4}"/>
              </a:ext>
            </a:extLst>
          </p:cNvPr>
          <p:cNvSpPr>
            <a:spLocks noGrp="1"/>
          </p:cNvSpPr>
          <p:nvPr>
            <p:ph type="dt" sz="half" idx="10"/>
          </p:nvPr>
        </p:nvSpPr>
        <p:spPr/>
        <p:txBody>
          <a:bodyPr/>
          <a:lstStyle/>
          <a:p>
            <a:fld id="{9CF41975-D96F-4C7A-9C37-903EDB47EDAC}" type="datetimeFigureOut">
              <a:rPr lang="en-ID" smtClean="0"/>
              <a:t>24/10/2021</a:t>
            </a:fld>
            <a:endParaRPr lang="en-ID"/>
          </a:p>
        </p:txBody>
      </p:sp>
      <p:sp>
        <p:nvSpPr>
          <p:cNvPr id="5" name="Footer Placeholder 4">
            <a:extLst>
              <a:ext uri="{FF2B5EF4-FFF2-40B4-BE49-F238E27FC236}">
                <a16:creationId xmlns:a16="http://schemas.microsoft.com/office/drawing/2014/main" xmlns="" id="{52D0AFC0-ADE0-419A-9B3B-FA8005190AAC}"/>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xmlns="" id="{18A3C8D0-2C20-434C-AAE2-DF28090F99B8}"/>
              </a:ext>
            </a:extLst>
          </p:cNvPr>
          <p:cNvSpPr>
            <a:spLocks noGrp="1"/>
          </p:cNvSpPr>
          <p:nvPr>
            <p:ph type="sldNum" sz="quarter" idx="12"/>
          </p:nvPr>
        </p:nvSpPr>
        <p:spPr/>
        <p:txBody>
          <a:bodyPr/>
          <a:lstStyle/>
          <a:p>
            <a:fld id="{4724A5D4-D82F-46F6-B7D2-91852AC06AE7}" type="slidenum">
              <a:rPr lang="en-ID" smtClean="0"/>
              <a:t>‹#›</a:t>
            </a:fld>
            <a:endParaRPr lang="en-ID"/>
          </a:p>
        </p:txBody>
      </p:sp>
    </p:spTree>
    <p:extLst>
      <p:ext uri="{BB962C8B-B14F-4D97-AF65-F5344CB8AC3E}">
        <p14:creationId xmlns:p14="http://schemas.microsoft.com/office/powerpoint/2010/main" val="2055679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1">
  <p:cSld name="TITLE &amp; TEXT 1">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183600" y="2420548"/>
            <a:ext cx="3824800" cy="12132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6000"/>
              <a:buNone/>
              <a:defRPr sz="8000" i="0">
                <a:solidFill>
                  <a:schemeClr val="accent6"/>
                </a:solidFill>
              </a:defRPr>
            </a:lvl1pPr>
            <a:lvl2pPr lvl="1" algn="ctr" rtl="0">
              <a:spcBef>
                <a:spcPts val="0"/>
              </a:spcBef>
              <a:spcAft>
                <a:spcPts val="0"/>
              </a:spcAft>
              <a:buSzPts val="3300"/>
              <a:buNone/>
              <a:defRPr sz="4400"/>
            </a:lvl2pPr>
            <a:lvl3pPr lvl="2" algn="ctr" rtl="0">
              <a:spcBef>
                <a:spcPts val="0"/>
              </a:spcBef>
              <a:spcAft>
                <a:spcPts val="0"/>
              </a:spcAft>
              <a:buSzPts val="3300"/>
              <a:buNone/>
              <a:defRPr sz="4400"/>
            </a:lvl3pPr>
            <a:lvl4pPr lvl="3" algn="ctr" rtl="0">
              <a:spcBef>
                <a:spcPts val="0"/>
              </a:spcBef>
              <a:spcAft>
                <a:spcPts val="0"/>
              </a:spcAft>
              <a:buSzPts val="3300"/>
              <a:buNone/>
              <a:defRPr sz="4400"/>
            </a:lvl4pPr>
            <a:lvl5pPr lvl="4" algn="ctr" rtl="0">
              <a:spcBef>
                <a:spcPts val="0"/>
              </a:spcBef>
              <a:spcAft>
                <a:spcPts val="0"/>
              </a:spcAft>
              <a:buSzPts val="3300"/>
              <a:buNone/>
              <a:defRPr sz="4400"/>
            </a:lvl5pPr>
            <a:lvl6pPr lvl="5" algn="ctr" rtl="0">
              <a:spcBef>
                <a:spcPts val="0"/>
              </a:spcBef>
              <a:spcAft>
                <a:spcPts val="0"/>
              </a:spcAft>
              <a:buSzPts val="3300"/>
              <a:buNone/>
              <a:defRPr sz="4400"/>
            </a:lvl6pPr>
            <a:lvl7pPr lvl="6" algn="ctr" rtl="0">
              <a:spcBef>
                <a:spcPts val="0"/>
              </a:spcBef>
              <a:spcAft>
                <a:spcPts val="0"/>
              </a:spcAft>
              <a:buSzPts val="3300"/>
              <a:buNone/>
              <a:defRPr sz="4400"/>
            </a:lvl7pPr>
            <a:lvl8pPr lvl="7" algn="ctr" rtl="0">
              <a:spcBef>
                <a:spcPts val="0"/>
              </a:spcBef>
              <a:spcAft>
                <a:spcPts val="0"/>
              </a:spcAft>
              <a:buSzPts val="3300"/>
              <a:buNone/>
              <a:defRPr sz="4400"/>
            </a:lvl8pPr>
            <a:lvl9pPr lvl="8" algn="ctr" rtl="0">
              <a:spcBef>
                <a:spcPts val="0"/>
              </a:spcBef>
              <a:spcAft>
                <a:spcPts val="0"/>
              </a:spcAft>
              <a:buSzPts val="3300"/>
              <a:buNone/>
              <a:defRPr sz="4400"/>
            </a:lvl9pPr>
          </a:lstStyle>
          <a:p>
            <a:endParaRPr/>
          </a:p>
        </p:txBody>
      </p:sp>
      <p:sp>
        <p:nvSpPr>
          <p:cNvPr id="19" name="Google Shape;19;p4"/>
          <p:cNvSpPr txBox="1">
            <a:spLocks noGrp="1"/>
          </p:cNvSpPr>
          <p:nvPr>
            <p:ph type="subTitle" idx="1"/>
          </p:nvPr>
        </p:nvSpPr>
        <p:spPr>
          <a:xfrm>
            <a:off x="3863200" y="3825051"/>
            <a:ext cx="4465600" cy="612400"/>
          </a:xfrm>
          <a:prstGeom prst="rect">
            <a:avLst/>
          </a:prstGeom>
        </p:spPr>
        <p:txBody>
          <a:bodyPr spcFirstLastPara="1" wrap="square" lIns="0" tIns="0" rIns="0" bIns="0" anchor="t" anchorCtr="0">
            <a:noAutofit/>
          </a:bodyPr>
          <a:lstStyle>
            <a:lvl1pPr lvl="0" algn="ctr" rtl="0">
              <a:spcBef>
                <a:spcPts val="0"/>
              </a:spcBef>
              <a:spcAft>
                <a:spcPts val="0"/>
              </a:spcAft>
              <a:buNone/>
              <a:defRPr sz="1900">
                <a:solidFill>
                  <a:srgbClr val="F5F6F6"/>
                </a:solidFill>
              </a:defRPr>
            </a:lvl1pPr>
            <a:lvl2pPr lvl="1" algn="ctr" rtl="0">
              <a:spcBef>
                <a:spcPts val="0"/>
              </a:spcBef>
              <a:spcAft>
                <a:spcPts val="0"/>
              </a:spcAft>
              <a:buNone/>
              <a:defRPr sz="1900">
                <a:solidFill>
                  <a:srgbClr val="F5F6F6"/>
                </a:solidFill>
              </a:defRPr>
            </a:lvl2pPr>
            <a:lvl3pPr lvl="2" algn="ctr" rtl="0">
              <a:spcBef>
                <a:spcPts val="0"/>
              </a:spcBef>
              <a:spcAft>
                <a:spcPts val="0"/>
              </a:spcAft>
              <a:buNone/>
              <a:defRPr sz="1900">
                <a:solidFill>
                  <a:srgbClr val="F5F6F6"/>
                </a:solidFill>
              </a:defRPr>
            </a:lvl3pPr>
            <a:lvl4pPr lvl="3" algn="ctr" rtl="0">
              <a:spcBef>
                <a:spcPts val="0"/>
              </a:spcBef>
              <a:spcAft>
                <a:spcPts val="0"/>
              </a:spcAft>
              <a:buNone/>
              <a:defRPr sz="1900">
                <a:solidFill>
                  <a:srgbClr val="F5F6F6"/>
                </a:solidFill>
              </a:defRPr>
            </a:lvl4pPr>
            <a:lvl5pPr lvl="4" algn="ctr" rtl="0">
              <a:spcBef>
                <a:spcPts val="0"/>
              </a:spcBef>
              <a:spcAft>
                <a:spcPts val="0"/>
              </a:spcAft>
              <a:buNone/>
              <a:defRPr sz="1900">
                <a:solidFill>
                  <a:srgbClr val="F5F6F6"/>
                </a:solidFill>
              </a:defRPr>
            </a:lvl5pPr>
            <a:lvl6pPr lvl="5" algn="ctr" rtl="0">
              <a:spcBef>
                <a:spcPts val="0"/>
              </a:spcBef>
              <a:spcAft>
                <a:spcPts val="0"/>
              </a:spcAft>
              <a:buNone/>
              <a:defRPr sz="1900">
                <a:solidFill>
                  <a:srgbClr val="F5F6F6"/>
                </a:solidFill>
              </a:defRPr>
            </a:lvl6pPr>
            <a:lvl7pPr lvl="6" algn="ctr" rtl="0">
              <a:spcBef>
                <a:spcPts val="0"/>
              </a:spcBef>
              <a:spcAft>
                <a:spcPts val="0"/>
              </a:spcAft>
              <a:buNone/>
              <a:defRPr sz="1900">
                <a:solidFill>
                  <a:srgbClr val="F5F6F6"/>
                </a:solidFill>
              </a:defRPr>
            </a:lvl7pPr>
            <a:lvl8pPr lvl="7" algn="ctr" rtl="0">
              <a:spcBef>
                <a:spcPts val="0"/>
              </a:spcBef>
              <a:spcAft>
                <a:spcPts val="0"/>
              </a:spcAft>
              <a:buNone/>
              <a:defRPr sz="1900">
                <a:solidFill>
                  <a:srgbClr val="F5F6F6"/>
                </a:solidFill>
              </a:defRPr>
            </a:lvl8pPr>
            <a:lvl9pPr lvl="8" algn="ctr" rtl="0">
              <a:spcBef>
                <a:spcPts val="0"/>
              </a:spcBef>
              <a:spcAft>
                <a:spcPts val="0"/>
              </a:spcAft>
              <a:buNone/>
              <a:defRPr sz="1900">
                <a:solidFill>
                  <a:srgbClr val="F5F6F6"/>
                </a:solidFill>
              </a:defRPr>
            </a:lvl9pPr>
          </a:lstStyle>
          <a:p>
            <a:endParaRPr/>
          </a:p>
        </p:txBody>
      </p:sp>
      <p:grpSp>
        <p:nvGrpSpPr>
          <p:cNvPr id="20" name="Google Shape;20;p4"/>
          <p:cNvGrpSpPr/>
          <p:nvPr/>
        </p:nvGrpSpPr>
        <p:grpSpPr>
          <a:xfrm rot="10800000" flipH="1">
            <a:off x="3101750" y="1161694"/>
            <a:ext cx="5988367" cy="4725372"/>
            <a:chOff x="2256903" y="816487"/>
            <a:chExt cx="4630180" cy="3653639"/>
          </a:xfrm>
        </p:grpSpPr>
        <p:sp>
          <p:nvSpPr>
            <p:cNvPr id="21" name="Google Shape;21;p4"/>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2" name="Google Shape;22;p4"/>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Tree>
    <p:extLst>
      <p:ext uri="{BB962C8B-B14F-4D97-AF65-F5344CB8AC3E}">
        <p14:creationId xmlns:p14="http://schemas.microsoft.com/office/powerpoint/2010/main" val="3985168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IX COLUMNS">
  <p:cSld name="SIX COLUMNS">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1290508" y="2838048"/>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dk2"/>
                </a:solidFill>
              </a:defRPr>
            </a:lvl1pPr>
            <a:lvl2pPr lvl="1" algn="ctr" rtl="0">
              <a:spcBef>
                <a:spcPts val="0"/>
              </a:spcBef>
              <a:spcAft>
                <a:spcPts val="0"/>
              </a:spcAft>
              <a:buClr>
                <a:srgbClr val="FFC39F"/>
              </a:buClr>
              <a:buSzPts val="1400"/>
              <a:buNone/>
              <a:defRPr sz="1900">
                <a:solidFill>
                  <a:srgbClr val="FFC39F"/>
                </a:solidFill>
              </a:defRPr>
            </a:lvl2pPr>
            <a:lvl3pPr lvl="2" algn="ctr" rtl="0">
              <a:spcBef>
                <a:spcPts val="0"/>
              </a:spcBef>
              <a:spcAft>
                <a:spcPts val="0"/>
              </a:spcAft>
              <a:buClr>
                <a:srgbClr val="FFC39F"/>
              </a:buClr>
              <a:buSzPts val="1400"/>
              <a:buNone/>
              <a:defRPr sz="1900">
                <a:solidFill>
                  <a:srgbClr val="FFC39F"/>
                </a:solidFill>
              </a:defRPr>
            </a:lvl3pPr>
            <a:lvl4pPr lvl="3" algn="ctr" rtl="0">
              <a:spcBef>
                <a:spcPts val="0"/>
              </a:spcBef>
              <a:spcAft>
                <a:spcPts val="0"/>
              </a:spcAft>
              <a:buClr>
                <a:srgbClr val="FFC39F"/>
              </a:buClr>
              <a:buSzPts val="1400"/>
              <a:buNone/>
              <a:defRPr sz="1900">
                <a:solidFill>
                  <a:srgbClr val="FFC39F"/>
                </a:solidFill>
              </a:defRPr>
            </a:lvl4pPr>
            <a:lvl5pPr lvl="4" algn="ctr" rtl="0">
              <a:spcBef>
                <a:spcPts val="0"/>
              </a:spcBef>
              <a:spcAft>
                <a:spcPts val="0"/>
              </a:spcAft>
              <a:buClr>
                <a:srgbClr val="FFC39F"/>
              </a:buClr>
              <a:buSzPts val="1400"/>
              <a:buNone/>
              <a:defRPr sz="1900">
                <a:solidFill>
                  <a:srgbClr val="FFC39F"/>
                </a:solidFill>
              </a:defRPr>
            </a:lvl5pPr>
            <a:lvl6pPr lvl="5" algn="ctr" rtl="0">
              <a:spcBef>
                <a:spcPts val="0"/>
              </a:spcBef>
              <a:spcAft>
                <a:spcPts val="0"/>
              </a:spcAft>
              <a:buClr>
                <a:srgbClr val="FFC39F"/>
              </a:buClr>
              <a:buSzPts val="1400"/>
              <a:buNone/>
              <a:defRPr sz="1900">
                <a:solidFill>
                  <a:srgbClr val="FFC39F"/>
                </a:solidFill>
              </a:defRPr>
            </a:lvl6pPr>
            <a:lvl7pPr lvl="6" algn="ctr" rtl="0">
              <a:spcBef>
                <a:spcPts val="0"/>
              </a:spcBef>
              <a:spcAft>
                <a:spcPts val="0"/>
              </a:spcAft>
              <a:buClr>
                <a:srgbClr val="FFC39F"/>
              </a:buClr>
              <a:buSzPts val="1400"/>
              <a:buNone/>
              <a:defRPr sz="1900">
                <a:solidFill>
                  <a:srgbClr val="FFC39F"/>
                </a:solidFill>
              </a:defRPr>
            </a:lvl7pPr>
            <a:lvl8pPr lvl="7" algn="ctr" rtl="0">
              <a:spcBef>
                <a:spcPts val="0"/>
              </a:spcBef>
              <a:spcAft>
                <a:spcPts val="0"/>
              </a:spcAft>
              <a:buClr>
                <a:srgbClr val="FFC39F"/>
              </a:buClr>
              <a:buSzPts val="1400"/>
              <a:buNone/>
              <a:defRPr sz="1900">
                <a:solidFill>
                  <a:srgbClr val="FFC39F"/>
                </a:solidFill>
              </a:defRPr>
            </a:lvl8pPr>
            <a:lvl9pPr lvl="8" algn="ctr" rtl="0">
              <a:spcBef>
                <a:spcPts val="0"/>
              </a:spcBef>
              <a:spcAft>
                <a:spcPts val="0"/>
              </a:spcAft>
              <a:buClr>
                <a:srgbClr val="FFC39F"/>
              </a:buClr>
              <a:buSzPts val="1400"/>
              <a:buNone/>
              <a:defRPr sz="1900">
                <a:solidFill>
                  <a:srgbClr val="FFC39F"/>
                </a:solidFill>
              </a:defRPr>
            </a:lvl9pPr>
          </a:lstStyle>
          <a:p>
            <a:endParaRPr/>
          </a:p>
        </p:txBody>
      </p:sp>
      <p:sp>
        <p:nvSpPr>
          <p:cNvPr id="86" name="Google Shape;86;p17"/>
          <p:cNvSpPr txBox="1">
            <a:spLocks noGrp="1"/>
          </p:cNvSpPr>
          <p:nvPr>
            <p:ph type="subTitle" idx="1"/>
          </p:nvPr>
        </p:nvSpPr>
        <p:spPr>
          <a:xfrm>
            <a:off x="1010708" y="3435952"/>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87" name="Google Shape;87;p17"/>
          <p:cNvSpPr txBox="1">
            <a:spLocks noGrp="1"/>
          </p:cNvSpPr>
          <p:nvPr>
            <p:ph type="title" idx="2"/>
          </p:nvPr>
        </p:nvSpPr>
        <p:spPr>
          <a:xfrm>
            <a:off x="8449192" y="2838048"/>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accent1"/>
                </a:solidFill>
              </a:defRPr>
            </a:lvl1pPr>
            <a:lvl2pPr lvl="1" algn="ctr" rtl="0">
              <a:spcBef>
                <a:spcPts val="0"/>
              </a:spcBef>
              <a:spcAft>
                <a:spcPts val="0"/>
              </a:spcAft>
              <a:buClr>
                <a:srgbClr val="FFC39F"/>
              </a:buClr>
              <a:buSzPts val="1400"/>
              <a:buNone/>
              <a:defRPr sz="1900">
                <a:solidFill>
                  <a:srgbClr val="FFC39F"/>
                </a:solidFill>
              </a:defRPr>
            </a:lvl2pPr>
            <a:lvl3pPr lvl="2" algn="ctr" rtl="0">
              <a:spcBef>
                <a:spcPts val="0"/>
              </a:spcBef>
              <a:spcAft>
                <a:spcPts val="0"/>
              </a:spcAft>
              <a:buClr>
                <a:srgbClr val="FFC39F"/>
              </a:buClr>
              <a:buSzPts val="1400"/>
              <a:buNone/>
              <a:defRPr sz="1900">
                <a:solidFill>
                  <a:srgbClr val="FFC39F"/>
                </a:solidFill>
              </a:defRPr>
            </a:lvl3pPr>
            <a:lvl4pPr lvl="3" algn="ctr" rtl="0">
              <a:spcBef>
                <a:spcPts val="0"/>
              </a:spcBef>
              <a:spcAft>
                <a:spcPts val="0"/>
              </a:spcAft>
              <a:buClr>
                <a:srgbClr val="FFC39F"/>
              </a:buClr>
              <a:buSzPts val="1400"/>
              <a:buNone/>
              <a:defRPr sz="1900">
                <a:solidFill>
                  <a:srgbClr val="FFC39F"/>
                </a:solidFill>
              </a:defRPr>
            </a:lvl4pPr>
            <a:lvl5pPr lvl="4" algn="ctr" rtl="0">
              <a:spcBef>
                <a:spcPts val="0"/>
              </a:spcBef>
              <a:spcAft>
                <a:spcPts val="0"/>
              </a:spcAft>
              <a:buClr>
                <a:srgbClr val="FFC39F"/>
              </a:buClr>
              <a:buSzPts val="1400"/>
              <a:buNone/>
              <a:defRPr sz="1900">
                <a:solidFill>
                  <a:srgbClr val="FFC39F"/>
                </a:solidFill>
              </a:defRPr>
            </a:lvl5pPr>
            <a:lvl6pPr lvl="5" algn="ctr" rtl="0">
              <a:spcBef>
                <a:spcPts val="0"/>
              </a:spcBef>
              <a:spcAft>
                <a:spcPts val="0"/>
              </a:spcAft>
              <a:buClr>
                <a:srgbClr val="FFC39F"/>
              </a:buClr>
              <a:buSzPts val="1400"/>
              <a:buNone/>
              <a:defRPr sz="1900">
                <a:solidFill>
                  <a:srgbClr val="FFC39F"/>
                </a:solidFill>
              </a:defRPr>
            </a:lvl6pPr>
            <a:lvl7pPr lvl="6" algn="ctr" rtl="0">
              <a:spcBef>
                <a:spcPts val="0"/>
              </a:spcBef>
              <a:spcAft>
                <a:spcPts val="0"/>
              </a:spcAft>
              <a:buClr>
                <a:srgbClr val="FFC39F"/>
              </a:buClr>
              <a:buSzPts val="1400"/>
              <a:buNone/>
              <a:defRPr sz="1900">
                <a:solidFill>
                  <a:srgbClr val="FFC39F"/>
                </a:solidFill>
              </a:defRPr>
            </a:lvl7pPr>
            <a:lvl8pPr lvl="7" algn="ctr" rtl="0">
              <a:spcBef>
                <a:spcPts val="0"/>
              </a:spcBef>
              <a:spcAft>
                <a:spcPts val="0"/>
              </a:spcAft>
              <a:buClr>
                <a:srgbClr val="FFC39F"/>
              </a:buClr>
              <a:buSzPts val="1400"/>
              <a:buNone/>
              <a:defRPr sz="1900">
                <a:solidFill>
                  <a:srgbClr val="FFC39F"/>
                </a:solidFill>
              </a:defRPr>
            </a:lvl8pPr>
            <a:lvl9pPr lvl="8" algn="ctr" rtl="0">
              <a:spcBef>
                <a:spcPts val="0"/>
              </a:spcBef>
              <a:spcAft>
                <a:spcPts val="0"/>
              </a:spcAft>
              <a:buClr>
                <a:srgbClr val="FFC39F"/>
              </a:buClr>
              <a:buSzPts val="1400"/>
              <a:buNone/>
              <a:defRPr sz="1900">
                <a:solidFill>
                  <a:srgbClr val="FFC39F"/>
                </a:solidFill>
              </a:defRPr>
            </a:lvl9pPr>
          </a:lstStyle>
          <a:p>
            <a:endParaRPr/>
          </a:p>
        </p:txBody>
      </p:sp>
      <p:sp>
        <p:nvSpPr>
          <p:cNvPr id="88" name="Google Shape;88;p17"/>
          <p:cNvSpPr txBox="1">
            <a:spLocks noGrp="1"/>
          </p:cNvSpPr>
          <p:nvPr>
            <p:ph type="subTitle" idx="3"/>
          </p:nvPr>
        </p:nvSpPr>
        <p:spPr>
          <a:xfrm>
            <a:off x="8169392" y="3435952"/>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89" name="Google Shape;89;p17"/>
          <p:cNvSpPr txBox="1">
            <a:spLocks noGrp="1"/>
          </p:cNvSpPr>
          <p:nvPr>
            <p:ph type="title" idx="4"/>
          </p:nvPr>
        </p:nvSpPr>
        <p:spPr>
          <a:xfrm>
            <a:off x="4868983" y="5094849"/>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accent3"/>
                </a:solidFill>
              </a:defRPr>
            </a:lvl1pPr>
            <a:lvl2pPr lvl="1" algn="ctr" rtl="0">
              <a:spcBef>
                <a:spcPts val="0"/>
              </a:spcBef>
              <a:spcAft>
                <a:spcPts val="0"/>
              </a:spcAft>
              <a:buClr>
                <a:srgbClr val="FFC39F"/>
              </a:buClr>
              <a:buSzPts val="1400"/>
              <a:buNone/>
              <a:defRPr sz="1900">
                <a:solidFill>
                  <a:srgbClr val="FFC39F"/>
                </a:solidFill>
              </a:defRPr>
            </a:lvl2pPr>
            <a:lvl3pPr lvl="2" algn="ctr" rtl="0">
              <a:spcBef>
                <a:spcPts val="0"/>
              </a:spcBef>
              <a:spcAft>
                <a:spcPts val="0"/>
              </a:spcAft>
              <a:buClr>
                <a:srgbClr val="FFC39F"/>
              </a:buClr>
              <a:buSzPts val="1400"/>
              <a:buNone/>
              <a:defRPr sz="1900">
                <a:solidFill>
                  <a:srgbClr val="FFC39F"/>
                </a:solidFill>
              </a:defRPr>
            </a:lvl3pPr>
            <a:lvl4pPr lvl="3" algn="ctr" rtl="0">
              <a:spcBef>
                <a:spcPts val="0"/>
              </a:spcBef>
              <a:spcAft>
                <a:spcPts val="0"/>
              </a:spcAft>
              <a:buClr>
                <a:srgbClr val="FFC39F"/>
              </a:buClr>
              <a:buSzPts val="1400"/>
              <a:buNone/>
              <a:defRPr sz="1900">
                <a:solidFill>
                  <a:srgbClr val="FFC39F"/>
                </a:solidFill>
              </a:defRPr>
            </a:lvl4pPr>
            <a:lvl5pPr lvl="4" algn="ctr" rtl="0">
              <a:spcBef>
                <a:spcPts val="0"/>
              </a:spcBef>
              <a:spcAft>
                <a:spcPts val="0"/>
              </a:spcAft>
              <a:buClr>
                <a:srgbClr val="FFC39F"/>
              </a:buClr>
              <a:buSzPts val="1400"/>
              <a:buNone/>
              <a:defRPr sz="1900">
                <a:solidFill>
                  <a:srgbClr val="FFC39F"/>
                </a:solidFill>
              </a:defRPr>
            </a:lvl5pPr>
            <a:lvl6pPr lvl="5" algn="ctr" rtl="0">
              <a:spcBef>
                <a:spcPts val="0"/>
              </a:spcBef>
              <a:spcAft>
                <a:spcPts val="0"/>
              </a:spcAft>
              <a:buClr>
                <a:srgbClr val="FFC39F"/>
              </a:buClr>
              <a:buSzPts val="1400"/>
              <a:buNone/>
              <a:defRPr sz="1900">
                <a:solidFill>
                  <a:srgbClr val="FFC39F"/>
                </a:solidFill>
              </a:defRPr>
            </a:lvl6pPr>
            <a:lvl7pPr lvl="6" algn="ctr" rtl="0">
              <a:spcBef>
                <a:spcPts val="0"/>
              </a:spcBef>
              <a:spcAft>
                <a:spcPts val="0"/>
              </a:spcAft>
              <a:buClr>
                <a:srgbClr val="FFC39F"/>
              </a:buClr>
              <a:buSzPts val="1400"/>
              <a:buNone/>
              <a:defRPr sz="1900">
                <a:solidFill>
                  <a:srgbClr val="FFC39F"/>
                </a:solidFill>
              </a:defRPr>
            </a:lvl7pPr>
            <a:lvl8pPr lvl="7" algn="ctr" rtl="0">
              <a:spcBef>
                <a:spcPts val="0"/>
              </a:spcBef>
              <a:spcAft>
                <a:spcPts val="0"/>
              </a:spcAft>
              <a:buClr>
                <a:srgbClr val="FFC39F"/>
              </a:buClr>
              <a:buSzPts val="1400"/>
              <a:buNone/>
              <a:defRPr sz="1900">
                <a:solidFill>
                  <a:srgbClr val="FFC39F"/>
                </a:solidFill>
              </a:defRPr>
            </a:lvl8pPr>
            <a:lvl9pPr lvl="8" algn="ctr" rtl="0">
              <a:spcBef>
                <a:spcPts val="0"/>
              </a:spcBef>
              <a:spcAft>
                <a:spcPts val="0"/>
              </a:spcAft>
              <a:buClr>
                <a:srgbClr val="FFC39F"/>
              </a:buClr>
              <a:buSzPts val="1400"/>
              <a:buNone/>
              <a:defRPr sz="1900">
                <a:solidFill>
                  <a:srgbClr val="FFC39F"/>
                </a:solidFill>
              </a:defRPr>
            </a:lvl9pPr>
          </a:lstStyle>
          <a:p>
            <a:endParaRPr/>
          </a:p>
        </p:txBody>
      </p:sp>
      <p:sp>
        <p:nvSpPr>
          <p:cNvPr id="90" name="Google Shape;90;p17"/>
          <p:cNvSpPr txBox="1">
            <a:spLocks noGrp="1"/>
          </p:cNvSpPr>
          <p:nvPr>
            <p:ph type="subTitle" idx="5"/>
          </p:nvPr>
        </p:nvSpPr>
        <p:spPr>
          <a:xfrm>
            <a:off x="4589183" y="5692753"/>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91" name="Google Shape;91;p17"/>
          <p:cNvSpPr txBox="1">
            <a:spLocks noGrp="1"/>
          </p:cNvSpPr>
          <p:nvPr>
            <p:ph type="title" idx="6"/>
          </p:nvPr>
        </p:nvSpPr>
        <p:spPr>
          <a:xfrm>
            <a:off x="4868983" y="2838048"/>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lt2"/>
                </a:solidFill>
              </a:defRPr>
            </a:lvl1pPr>
            <a:lvl2pPr lvl="1" algn="ctr" rtl="0">
              <a:spcBef>
                <a:spcPts val="0"/>
              </a:spcBef>
              <a:spcAft>
                <a:spcPts val="0"/>
              </a:spcAft>
              <a:buClr>
                <a:srgbClr val="FFC39F"/>
              </a:buClr>
              <a:buSzPts val="1400"/>
              <a:buNone/>
              <a:defRPr sz="1900">
                <a:solidFill>
                  <a:srgbClr val="FFC39F"/>
                </a:solidFill>
              </a:defRPr>
            </a:lvl2pPr>
            <a:lvl3pPr lvl="2" algn="ctr" rtl="0">
              <a:spcBef>
                <a:spcPts val="0"/>
              </a:spcBef>
              <a:spcAft>
                <a:spcPts val="0"/>
              </a:spcAft>
              <a:buClr>
                <a:srgbClr val="FFC39F"/>
              </a:buClr>
              <a:buSzPts val="1400"/>
              <a:buNone/>
              <a:defRPr sz="1900">
                <a:solidFill>
                  <a:srgbClr val="FFC39F"/>
                </a:solidFill>
              </a:defRPr>
            </a:lvl3pPr>
            <a:lvl4pPr lvl="3" algn="ctr" rtl="0">
              <a:spcBef>
                <a:spcPts val="0"/>
              </a:spcBef>
              <a:spcAft>
                <a:spcPts val="0"/>
              </a:spcAft>
              <a:buClr>
                <a:srgbClr val="FFC39F"/>
              </a:buClr>
              <a:buSzPts val="1400"/>
              <a:buNone/>
              <a:defRPr sz="1900">
                <a:solidFill>
                  <a:srgbClr val="FFC39F"/>
                </a:solidFill>
              </a:defRPr>
            </a:lvl4pPr>
            <a:lvl5pPr lvl="4" algn="ctr" rtl="0">
              <a:spcBef>
                <a:spcPts val="0"/>
              </a:spcBef>
              <a:spcAft>
                <a:spcPts val="0"/>
              </a:spcAft>
              <a:buClr>
                <a:srgbClr val="FFC39F"/>
              </a:buClr>
              <a:buSzPts val="1400"/>
              <a:buNone/>
              <a:defRPr sz="1900">
                <a:solidFill>
                  <a:srgbClr val="FFC39F"/>
                </a:solidFill>
              </a:defRPr>
            </a:lvl5pPr>
            <a:lvl6pPr lvl="5" algn="ctr" rtl="0">
              <a:spcBef>
                <a:spcPts val="0"/>
              </a:spcBef>
              <a:spcAft>
                <a:spcPts val="0"/>
              </a:spcAft>
              <a:buClr>
                <a:srgbClr val="FFC39F"/>
              </a:buClr>
              <a:buSzPts val="1400"/>
              <a:buNone/>
              <a:defRPr sz="1900">
                <a:solidFill>
                  <a:srgbClr val="FFC39F"/>
                </a:solidFill>
              </a:defRPr>
            </a:lvl6pPr>
            <a:lvl7pPr lvl="6" algn="ctr" rtl="0">
              <a:spcBef>
                <a:spcPts val="0"/>
              </a:spcBef>
              <a:spcAft>
                <a:spcPts val="0"/>
              </a:spcAft>
              <a:buClr>
                <a:srgbClr val="FFC39F"/>
              </a:buClr>
              <a:buSzPts val="1400"/>
              <a:buNone/>
              <a:defRPr sz="1900">
                <a:solidFill>
                  <a:srgbClr val="FFC39F"/>
                </a:solidFill>
              </a:defRPr>
            </a:lvl7pPr>
            <a:lvl8pPr lvl="7" algn="ctr" rtl="0">
              <a:spcBef>
                <a:spcPts val="0"/>
              </a:spcBef>
              <a:spcAft>
                <a:spcPts val="0"/>
              </a:spcAft>
              <a:buClr>
                <a:srgbClr val="FFC39F"/>
              </a:buClr>
              <a:buSzPts val="1400"/>
              <a:buNone/>
              <a:defRPr sz="1900">
                <a:solidFill>
                  <a:srgbClr val="FFC39F"/>
                </a:solidFill>
              </a:defRPr>
            </a:lvl8pPr>
            <a:lvl9pPr lvl="8" algn="ctr" rtl="0">
              <a:spcBef>
                <a:spcPts val="0"/>
              </a:spcBef>
              <a:spcAft>
                <a:spcPts val="0"/>
              </a:spcAft>
              <a:buClr>
                <a:srgbClr val="FFC39F"/>
              </a:buClr>
              <a:buSzPts val="1400"/>
              <a:buNone/>
              <a:defRPr sz="1900">
                <a:solidFill>
                  <a:srgbClr val="FFC39F"/>
                </a:solidFill>
              </a:defRPr>
            </a:lvl9pPr>
          </a:lstStyle>
          <a:p>
            <a:endParaRPr/>
          </a:p>
        </p:txBody>
      </p:sp>
      <p:sp>
        <p:nvSpPr>
          <p:cNvPr id="92" name="Google Shape;92;p17"/>
          <p:cNvSpPr txBox="1">
            <a:spLocks noGrp="1"/>
          </p:cNvSpPr>
          <p:nvPr>
            <p:ph type="subTitle" idx="7"/>
          </p:nvPr>
        </p:nvSpPr>
        <p:spPr>
          <a:xfrm>
            <a:off x="4589183" y="3435952"/>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93" name="Google Shape;93;p17"/>
          <p:cNvSpPr txBox="1">
            <a:spLocks noGrp="1"/>
          </p:cNvSpPr>
          <p:nvPr>
            <p:ph type="title" idx="8"/>
          </p:nvPr>
        </p:nvSpPr>
        <p:spPr>
          <a:xfrm>
            <a:off x="1290508" y="5094849"/>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accent2"/>
                </a:solidFill>
              </a:defRPr>
            </a:lvl1pPr>
            <a:lvl2pPr lvl="1" algn="ctr" rtl="0">
              <a:spcBef>
                <a:spcPts val="0"/>
              </a:spcBef>
              <a:spcAft>
                <a:spcPts val="0"/>
              </a:spcAft>
              <a:buClr>
                <a:srgbClr val="FFC39F"/>
              </a:buClr>
              <a:buSzPts val="1400"/>
              <a:buNone/>
              <a:defRPr sz="1900">
                <a:solidFill>
                  <a:srgbClr val="FFC39F"/>
                </a:solidFill>
              </a:defRPr>
            </a:lvl2pPr>
            <a:lvl3pPr lvl="2" algn="ctr" rtl="0">
              <a:spcBef>
                <a:spcPts val="0"/>
              </a:spcBef>
              <a:spcAft>
                <a:spcPts val="0"/>
              </a:spcAft>
              <a:buClr>
                <a:srgbClr val="FFC39F"/>
              </a:buClr>
              <a:buSzPts val="1400"/>
              <a:buNone/>
              <a:defRPr sz="1900">
                <a:solidFill>
                  <a:srgbClr val="FFC39F"/>
                </a:solidFill>
              </a:defRPr>
            </a:lvl3pPr>
            <a:lvl4pPr lvl="3" algn="ctr" rtl="0">
              <a:spcBef>
                <a:spcPts val="0"/>
              </a:spcBef>
              <a:spcAft>
                <a:spcPts val="0"/>
              </a:spcAft>
              <a:buClr>
                <a:srgbClr val="FFC39F"/>
              </a:buClr>
              <a:buSzPts val="1400"/>
              <a:buNone/>
              <a:defRPr sz="1900">
                <a:solidFill>
                  <a:srgbClr val="FFC39F"/>
                </a:solidFill>
              </a:defRPr>
            </a:lvl4pPr>
            <a:lvl5pPr lvl="4" algn="ctr" rtl="0">
              <a:spcBef>
                <a:spcPts val="0"/>
              </a:spcBef>
              <a:spcAft>
                <a:spcPts val="0"/>
              </a:spcAft>
              <a:buClr>
                <a:srgbClr val="FFC39F"/>
              </a:buClr>
              <a:buSzPts val="1400"/>
              <a:buNone/>
              <a:defRPr sz="1900">
                <a:solidFill>
                  <a:srgbClr val="FFC39F"/>
                </a:solidFill>
              </a:defRPr>
            </a:lvl5pPr>
            <a:lvl6pPr lvl="5" algn="ctr" rtl="0">
              <a:spcBef>
                <a:spcPts val="0"/>
              </a:spcBef>
              <a:spcAft>
                <a:spcPts val="0"/>
              </a:spcAft>
              <a:buClr>
                <a:srgbClr val="FFC39F"/>
              </a:buClr>
              <a:buSzPts val="1400"/>
              <a:buNone/>
              <a:defRPr sz="1900">
                <a:solidFill>
                  <a:srgbClr val="FFC39F"/>
                </a:solidFill>
              </a:defRPr>
            </a:lvl6pPr>
            <a:lvl7pPr lvl="6" algn="ctr" rtl="0">
              <a:spcBef>
                <a:spcPts val="0"/>
              </a:spcBef>
              <a:spcAft>
                <a:spcPts val="0"/>
              </a:spcAft>
              <a:buClr>
                <a:srgbClr val="FFC39F"/>
              </a:buClr>
              <a:buSzPts val="1400"/>
              <a:buNone/>
              <a:defRPr sz="1900">
                <a:solidFill>
                  <a:srgbClr val="FFC39F"/>
                </a:solidFill>
              </a:defRPr>
            </a:lvl7pPr>
            <a:lvl8pPr lvl="7" algn="ctr" rtl="0">
              <a:spcBef>
                <a:spcPts val="0"/>
              </a:spcBef>
              <a:spcAft>
                <a:spcPts val="0"/>
              </a:spcAft>
              <a:buClr>
                <a:srgbClr val="FFC39F"/>
              </a:buClr>
              <a:buSzPts val="1400"/>
              <a:buNone/>
              <a:defRPr sz="1900">
                <a:solidFill>
                  <a:srgbClr val="FFC39F"/>
                </a:solidFill>
              </a:defRPr>
            </a:lvl8pPr>
            <a:lvl9pPr lvl="8" algn="ctr" rtl="0">
              <a:spcBef>
                <a:spcPts val="0"/>
              </a:spcBef>
              <a:spcAft>
                <a:spcPts val="0"/>
              </a:spcAft>
              <a:buClr>
                <a:srgbClr val="FFC39F"/>
              </a:buClr>
              <a:buSzPts val="1400"/>
              <a:buNone/>
              <a:defRPr sz="1900">
                <a:solidFill>
                  <a:srgbClr val="FFC39F"/>
                </a:solidFill>
              </a:defRPr>
            </a:lvl9pPr>
          </a:lstStyle>
          <a:p>
            <a:endParaRPr/>
          </a:p>
        </p:txBody>
      </p:sp>
      <p:sp>
        <p:nvSpPr>
          <p:cNvPr id="94" name="Google Shape;94;p17"/>
          <p:cNvSpPr txBox="1">
            <a:spLocks noGrp="1"/>
          </p:cNvSpPr>
          <p:nvPr>
            <p:ph type="subTitle" idx="9"/>
          </p:nvPr>
        </p:nvSpPr>
        <p:spPr>
          <a:xfrm>
            <a:off x="1010708" y="5692753"/>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95" name="Google Shape;95;p17"/>
          <p:cNvSpPr txBox="1">
            <a:spLocks noGrp="1"/>
          </p:cNvSpPr>
          <p:nvPr>
            <p:ph type="title" idx="13"/>
          </p:nvPr>
        </p:nvSpPr>
        <p:spPr>
          <a:xfrm>
            <a:off x="8449192" y="5094849"/>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accent4"/>
                </a:solidFill>
              </a:defRPr>
            </a:lvl1pPr>
            <a:lvl2pPr lvl="1" algn="ctr" rtl="0">
              <a:spcBef>
                <a:spcPts val="0"/>
              </a:spcBef>
              <a:spcAft>
                <a:spcPts val="0"/>
              </a:spcAft>
              <a:buClr>
                <a:srgbClr val="FFC39F"/>
              </a:buClr>
              <a:buSzPts val="1400"/>
              <a:buNone/>
              <a:defRPr sz="1900">
                <a:solidFill>
                  <a:srgbClr val="FFC39F"/>
                </a:solidFill>
              </a:defRPr>
            </a:lvl2pPr>
            <a:lvl3pPr lvl="2" algn="ctr" rtl="0">
              <a:spcBef>
                <a:spcPts val="0"/>
              </a:spcBef>
              <a:spcAft>
                <a:spcPts val="0"/>
              </a:spcAft>
              <a:buClr>
                <a:srgbClr val="FFC39F"/>
              </a:buClr>
              <a:buSzPts val="1400"/>
              <a:buNone/>
              <a:defRPr sz="1900">
                <a:solidFill>
                  <a:srgbClr val="FFC39F"/>
                </a:solidFill>
              </a:defRPr>
            </a:lvl3pPr>
            <a:lvl4pPr lvl="3" algn="ctr" rtl="0">
              <a:spcBef>
                <a:spcPts val="0"/>
              </a:spcBef>
              <a:spcAft>
                <a:spcPts val="0"/>
              </a:spcAft>
              <a:buClr>
                <a:srgbClr val="FFC39F"/>
              </a:buClr>
              <a:buSzPts val="1400"/>
              <a:buNone/>
              <a:defRPr sz="1900">
                <a:solidFill>
                  <a:srgbClr val="FFC39F"/>
                </a:solidFill>
              </a:defRPr>
            </a:lvl4pPr>
            <a:lvl5pPr lvl="4" algn="ctr" rtl="0">
              <a:spcBef>
                <a:spcPts val="0"/>
              </a:spcBef>
              <a:spcAft>
                <a:spcPts val="0"/>
              </a:spcAft>
              <a:buClr>
                <a:srgbClr val="FFC39F"/>
              </a:buClr>
              <a:buSzPts val="1400"/>
              <a:buNone/>
              <a:defRPr sz="1900">
                <a:solidFill>
                  <a:srgbClr val="FFC39F"/>
                </a:solidFill>
              </a:defRPr>
            </a:lvl5pPr>
            <a:lvl6pPr lvl="5" algn="ctr" rtl="0">
              <a:spcBef>
                <a:spcPts val="0"/>
              </a:spcBef>
              <a:spcAft>
                <a:spcPts val="0"/>
              </a:spcAft>
              <a:buClr>
                <a:srgbClr val="FFC39F"/>
              </a:buClr>
              <a:buSzPts val="1400"/>
              <a:buNone/>
              <a:defRPr sz="1900">
                <a:solidFill>
                  <a:srgbClr val="FFC39F"/>
                </a:solidFill>
              </a:defRPr>
            </a:lvl6pPr>
            <a:lvl7pPr lvl="6" algn="ctr" rtl="0">
              <a:spcBef>
                <a:spcPts val="0"/>
              </a:spcBef>
              <a:spcAft>
                <a:spcPts val="0"/>
              </a:spcAft>
              <a:buClr>
                <a:srgbClr val="FFC39F"/>
              </a:buClr>
              <a:buSzPts val="1400"/>
              <a:buNone/>
              <a:defRPr sz="1900">
                <a:solidFill>
                  <a:srgbClr val="FFC39F"/>
                </a:solidFill>
              </a:defRPr>
            </a:lvl7pPr>
            <a:lvl8pPr lvl="7" algn="ctr" rtl="0">
              <a:spcBef>
                <a:spcPts val="0"/>
              </a:spcBef>
              <a:spcAft>
                <a:spcPts val="0"/>
              </a:spcAft>
              <a:buClr>
                <a:srgbClr val="FFC39F"/>
              </a:buClr>
              <a:buSzPts val="1400"/>
              <a:buNone/>
              <a:defRPr sz="1900">
                <a:solidFill>
                  <a:srgbClr val="FFC39F"/>
                </a:solidFill>
              </a:defRPr>
            </a:lvl8pPr>
            <a:lvl9pPr lvl="8" algn="ctr" rtl="0">
              <a:spcBef>
                <a:spcPts val="0"/>
              </a:spcBef>
              <a:spcAft>
                <a:spcPts val="0"/>
              </a:spcAft>
              <a:buClr>
                <a:srgbClr val="FFC39F"/>
              </a:buClr>
              <a:buSzPts val="1400"/>
              <a:buNone/>
              <a:defRPr sz="1900">
                <a:solidFill>
                  <a:srgbClr val="FFC39F"/>
                </a:solidFill>
              </a:defRPr>
            </a:lvl9pPr>
          </a:lstStyle>
          <a:p>
            <a:endParaRPr/>
          </a:p>
        </p:txBody>
      </p:sp>
      <p:sp>
        <p:nvSpPr>
          <p:cNvPr id="96" name="Google Shape;96;p17"/>
          <p:cNvSpPr txBox="1">
            <a:spLocks noGrp="1"/>
          </p:cNvSpPr>
          <p:nvPr>
            <p:ph type="subTitle" idx="14"/>
          </p:nvPr>
        </p:nvSpPr>
        <p:spPr>
          <a:xfrm>
            <a:off x="8169392" y="5692753"/>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97" name="Google Shape;97;p17"/>
          <p:cNvSpPr txBox="1">
            <a:spLocks noGrp="1"/>
          </p:cNvSpPr>
          <p:nvPr>
            <p:ph type="title" idx="15"/>
          </p:nvPr>
        </p:nvSpPr>
        <p:spPr>
          <a:xfrm>
            <a:off x="2319800" y="876700"/>
            <a:ext cx="7552400" cy="708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2400" i="0">
                <a:solidFill>
                  <a:srgbClr val="FFFFFF"/>
                </a:solidFill>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extLst>
      <p:ext uri="{BB962C8B-B14F-4D97-AF65-F5344CB8AC3E}">
        <p14:creationId xmlns:p14="http://schemas.microsoft.com/office/powerpoint/2010/main" val="4140039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PENING SLIDE" type="obj">
  <p:cSld name="OPENING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3823384" y="2754617"/>
            <a:ext cx="4545200" cy="958000"/>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6000"/>
              <a:buFont typeface="Joti One"/>
              <a:buNone/>
              <a:defRPr sz="6400" i="0">
                <a:solidFill>
                  <a:srgbClr val="F9CB9C"/>
                </a:solidFill>
              </a:defRPr>
            </a:lvl1pPr>
            <a:lvl2pPr lvl="1">
              <a:spcBef>
                <a:spcPts val="0"/>
              </a:spcBef>
              <a:spcAft>
                <a:spcPts val="0"/>
              </a:spcAft>
              <a:buSzPts val="3300"/>
              <a:buNone/>
              <a:defRPr sz="4400"/>
            </a:lvl2pPr>
            <a:lvl3pPr lvl="2">
              <a:spcBef>
                <a:spcPts val="0"/>
              </a:spcBef>
              <a:spcAft>
                <a:spcPts val="0"/>
              </a:spcAft>
              <a:buSzPts val="3300"/>
              <a:buNone/>
              <a:defRPr sz="4400"/>
            </a:lvl3pPr>
            <a:lvl4pPr lvl="3">
              <a:spcBef>
                <a:spcPts val="0"/>
              </a:spcBef>
              <a:spcAft>
                <a:spcPts val="0"/>
              </a:spcAft>
              <a:buSzPts val="3300"/>
              <a:buNone/>
              <a:defRPr sz="4400"/>
            </a:lvl4pPr>
            <a:lvl5pPr lvl="4">
              <a:spcBef>
                <a:spcPts val="0"/>
              </a:spcBef>
              <a:spcAft>
                <a:spcPts val="0"/>
              </a:spcAft>
              <a:buSzPts val="3300"/>
              <a:buNone/>
              <a:defRPr sz="4400"/>
            </a:lvl5pPr>
            <a:lvl6pPr lvl="5">
              <a:spcBef>
                <a:spcPts val="0"/>
              </a:spcBef>
              <a:spcAft>
                <a:spcPts val="0"/>
              </a:spcAft>
              <a:buSzPts val="3300"/>
              <a:buNone/>
              <a:defRPr sz="4400"/>
            </a:lvl6pPr>
            <a:lvl7pPr lvl="6">
              <a:spcBef>
                <a:spcPts val="0"/>
              </a:spcBef>
              <a:spcAft>
                <a:spcPts val="0"/>
              </a:spcAft>
              <a:buSzPts val="3300"/>
              <a:buNone/>
              <a:defRPr sz="4400"/>
            </a:lvl7pPr>
            <a:lvl8pPr lvl="7">
              <a:spcBef>
                <a:spcPts val="0"/>
              </a:spcBef>
              <a:spcAft>
                <a:spcPts val="0"/>
              </a:spcAft>
              <a:buSzPts val="3300"/>
              <a:buNone/>
              <a:defRPr sz="4400"/>
            </a:lvl8pPr>
            <a:lvl9pPr lvl="8">
              <a:spcBef>
                <a:spcPts val="0"/>
              </a:spcBef>
              <a:spcAft>
                <a:spcPts val="0"/>
              </a:spcAft>
              <a:buSzPts val="3300"/>
              <a:buNone/>
              <a:defRPr sz="4400"/>
            </a:lvl9pPr>
          </a:lstStyle>
          <a:p>
            <a:endParaRPr/>
          </a:p>
        </p:txBody>
      </p:sp>
      <p:sp>
        <p:nvSpPr>
          <p:cNvPr id="10" name="Google Shape;10;p2"/>
          <p:cNvSpPr txBox="1">
            <a:spLocks noGrp="1"/>
          </p:cNvSpPr>
          <p:nvPr>
            <p:ph type="subTitle" idx="1"/>
          </p:nvPr>
        </p:nvSpPr>
        <p:spPr>
          <a:xfrm>
            <a:off x="4071567" y="3712617"/>
            <a:ext cx="4018800" cy="385600"/>
          </a:xfrm>
          <a:prstGeom prst="rect">
            <a:avLst/>
          </a:prstGeom>
        </p:spPr>
        <p:txBody>
          <a:bodyPr spcFirstLastPara="1" wrap="square" lIns="0" tIns="0" rIns="0" bIns="0" anchor="t" anchorCtr="0">
            <a:noAutofit/>
          </a:bodyPr>
          <a:lstStyle>
            <a:lvl1pPr lvl="0" algn="ctr">
              <a:spcBef>
                <a:spcPts val="0"/>
              </a:spcBef>
              <a:spcAft>
                <a:spcPts val="0"/>
              </a:spcAft>
              <a:buNone/>
              <a:defRPr sz="1900">
                <a:solidFill>
                  <a:srgbClr val="FFFFFF"/>
                </a:solidFill>
              </a:defRPr>
            </a:lvl1pPr>
            <a:lvl2pPr lvl="1" algn="ctr">
              <a:spcBef>
                <a:spcPts val="0"/>
              </a:spcBef>
              <a:spcAft>
                <a:spcPts val="0"/>
              </a:spcAft>
              <a:buNone/>
              <a:defRPr sz="1900">
                <a:solidFill>
                  <a:srgbClr val="FFFFFF"/>
                </a:solidFill>
              </a:defRPr>
            </a:lvl2pPr>
            <a:lvl3pPr lvl="2" algn="ctr">
              <a:spcBef>
                <a:spcPts val="0"/>
              </a:spcBef>
              <a:spcAft>
                <a:spcPts val="0"/>
              </a:spcAft>
              <a:buNone/>
              <a:defRPr sz="1900">
                <a:solidFill>
                  <a:srgbClr val="FFFFFF"/>
                </a:solidFill>
              </a:defRPr>
            </a:lvl3pPr>
            <a:lvl4pPr lvl="3" algn="ctr">
              <a:spcBef>
                <a:spcPts val="0"/>
              </a:spcBef>
              <a:spcAft>
                <a:spcPts val="0"/>
              </a:spcAft>
              <a:buNone/>
              <a:defRPr sz="1900">
                <a:solidFill>
                  <a:srgbClr val="FFFFFF"/>
                </a:solidFill>
              </a:defRPr>
            </a:lvl4pPr>
            <a:lvl5pPr lvl="4" algn="ctr">
              <a:spcBef>
                <a:spcPts val="0"/>
              </a:spcBef>
              <a:spcAft>
                <a:spcPts val="0"/>
              </a:spcAft>
              <a:buNone/>
              <a:defRPr sz="1900">
                <a:solidFill>
                  <a:srgbClr val="FFFFFF"/>
                </a:solidFill>
              </a:defRPr>
            </a:lvl5pPr>
            <a:lvl6pPr lvl="5" algn="ctr">
              <a:spcBef>
                <a:spcPts val="0"/>
              </a:spcBef>
              <a:spcAft>
                <a:spcPts val="0"/>
              </a:spcAft>
              <a:buNone/>
              <a:defRPr sz="1900">
                <a:solidFill>
                  <a:srgbClr val="FFFFFF"/>
                </a:solidFill>
              </a:defRPr>
            </a:lvl6pPr>
            <a:lvl7pPr lvl="6" algn="ctr">
              <a:spcBef>
                <a:spcPts val="0"/>
              </a:spcBef>
              <a:spcAft>
                <a:spcPts val="0"/>
              </a:spcAft>
              <a:buNone/>
              <a:defRPr sz="1900">
                <a:solidFill>
                  <a:srgbClr val="FFFFFF"/>
                </a:solidFill>
              </a:defRPr>
            </a:lvl7pPr>
            <a:lvl8pPr lvl="7" algn="ctr">
              <a:spcBef>
                <a:spcPts val="0"/>
              </a:spcBef>
              <a:spcAft>
                <a:spcPts val="0"/>
              </a:spcAft>
              <a:buNone/>
              <a:defRPr sz="1900">
                <a:solidFill>
                  <a:srgbClr val="FFFFFF"/>
                </a:solidFill>
              </a:defRPr>
            </a:lvl8pPr>
            <a:lvl9pPr lvl="8" algn="ctr">
              <a:spcBef>
                <a:spcPts val="0"/>
              </a:spcBef>
              <a:spcAft>
                <a:spcPts val="0"/>
              </a:spcAft>
              <a:buNone/>
              <a:defRPr sz="1900">
                <a:solidFill>
                  <a:srgbClr val="FFFFFF"/>
                </a:solidFill>
              </a:defRPr>
            </a:lvl9pPr>
          </a:lstStyle>
          <a:p>
            <a:endParaRPr/>
          </a:p>
        </p:txBody>
      </p:sp>
      <p:grpSp>
        <p:nvGrpSpPr>
          <p:cNvPr id="11" name="Google Shape;11;p2"/>
          <p:cNvGrpSpPr/>
          <p:nvPr/>
        </p:nvGrpSpPr>
        <p:grpSpPr>
          <a:xfrm>
            <a:off x="2130163" y="395012"/>
            <a:ext cx="7931808" cy="6258927"/>
            <a:chOff x="2256903" y="816487"/>
            <a:chExt cx="4630180" cy="3653639"/>
          </a:xfrm>
        </p:grpSpPr>
        <p:sp>
          <p:nvSpPr>
            <p:cNvPr id="12" name="Google Shape;12;p2"/>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 name="Google Shape;13;p2"/>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Tree>
    <p:extLst>
      <p:ext uri="{BB962C8B-B14F-4D97-AF65-F5344CB8AC3E}">
        <p14:creationId xmlns:p14="http://schemas.microsoft.com/office/powerpoint/2010/main" val="2211412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803D5E-5BD8-47B2-9299-E000B2BB3E5F}"/>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xmlns="" id="{8FD6E725-F9E8-4EE2-A319-57111A2CE9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xmlns="" id="{41B0CFD6-E231-42E3-99A3-2A6685D13487}"/>
              </a:ext>
            </a:extLst>
          </p:cNvPr>
          <p:cNvSpPr>
            <a:spLocks noGrp="1"/>
          </p:cNvSpPr>
          <p:nvPr>
            <p:ph type="dt" sz="half" idx="10"/>
          </p:nvPr>
        </p:nvSpPr>
        <p:spPr/>
        <p:txBody>
          <a:bodyPr/>
          <a:lstStyle/>
          <a:p>
            <a:fld id="{9CF41975-D96F-4C7A-9C37-903EDB47EDAC}" type="datetimeFigureOut">
              <a:rPr lang="en-ID" smtClean="0"/>
              <a:t>24/10/2021</a:t>
            </a:fld>
            <a:endParaRPr lang="en-ID"/>
          </a:p>
        </p:txBody>
      </p:sp>
      <p:sp>
        <p:nvSpPr>
          <p:cNvPr id="5" name="Footer Placeholder 4">
            <a:extLst>
              <a:ext uri="{FF2B5EF4-FFF2-40B4-BE49-F238E27FC236}">
                <a16:creationId xmlns:a16="http://schemas.microsoft.com/office/drawing/2014/main" xmlns="" id="{4C97F242-2571-40DF-94A1-F1BA92216FA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xmlns="" id="{1039CF53-DAA5-4706-8181-DE2AE7C62079}"/>
              </a:ext>
            </a:extLst>
          </p:cNvPr>
          <p:cNvSpPr>
            <a:spLocks noGrp="1"/>
          </p:cNvSpPr>
          <p:nvPr>
            <p:ph type="sldNum" sz="quarter" idx="12"/>
          </p:nvPr>
        </p:nvSpPr>
        <p:spPr/>
        <p:txBody>
          <a:bodyPr/>
          <a:lstStyle/>
          <a:p>
            <a:fld id="{4724A5D4-D82F-46F6-B7D2-91852AC06AE7}" type="slidenum">
              <a:rPr lang="en-ID" smtClean="0"/>
              <a:t>‹#›</a:t>
            </a:fld>
            <a:endParaRPr lang="en-ID"/>
          </a:p>
        </p:txBody>
      </p:sp>
    </p:spTree>
    <p:extLst>
      <p:ext uri="{BB962C8B-B14F-4D97-AF65-F5344CB8AC3E}">
        <p14:creationId xmlns:p14="http://schemas.microsoft.com/office/powerpoint/2010/main" val="2129046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996160-C5CD-4A36-8009-431F66745B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xmlns="" id="{7C4FAF3D-0E24-4EAF-8E66-D09091B216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2794D6A-1476-4D3D-8194-BC2A69A4B8C9}"/>
              </a:ext>
            </a:extLst>
          </p:cNvPr>
          <p:cNvSpPr>
            <a:spLocks noGrp="1"/>
          </p:cNvSpPr>
          <p:nvPr>
            <p:ph type="dt" sz="half" idx="10"/>
          </p:nvPr>
        </p:nvSpPr>
        <p:spPr/>
        <p:txBody>
          <a:bodyPr/>
          <a:lstStyle/>
          <a:p>
            <a:fld id="{9CF41975-D96F-4C7A-9C37-903EDB47EDAC}" type="datetimeFigureOut">
              <a:rPr lang="en-ID" smtClean="0"/>
              <a:t>24/10/2021</a:t>
            </a:fld>
            <a:endParaRPr lang="en-ID"/>
          </a:p>
        </p:txBody>
      </p:sp>
      <p:sp>
        <p:nvSpPr>
          <p:cNvPr id="5" name="Footer Placeholder 4">
            <a:extLst>
              <a:ext uri="{FF2B5EF4-FFF2-40B4-BE49-F238E27FC236}">
                <a16:creationId xmlns:a16="http://schemas.microsoft.com/office/drawing/2014/main" xmlns="" id="{D6013743-1C7E-46E5-A8C3-CBB7A24172CF}"/>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xmlns="" id="{E2B928BE-4A0E-4FD9-B8D1-D8FA0C6E4904}"/>
              </a:ext>
            </a:extLst>
          </p:cNvPr>
          <p:cNvSpPr>
            <a:spLocks noGrp="1"/>
          </p:cNvSpPr>
          <p:nvPr>
            <p:ph type="sldNum" sz="quarter" idx="12"/>
          </p:nvPr>
        </p:nvSpPr>
        <p:spPr/>
        <p:txBody>
          <a:bodyPr/>
          <a:lstStyle/>
          <a:p>
            <a:fld id="{4724A5D4-D82F-46F6-B7D2-91852AC06AE7}" type="slidenum">
              <a:rPr lang="en-ID" smtClean="0"/>
              <a:t>‹#›</a:t>
            </a:fld>
            <a:endParaRPr lang="en-ID"/>
          </a:p>
        </p:txBody>
      </p:sp>
    </p:spTree>
    <p:extLst>
      <p:ext uri="{BB962C8B-B14F-4D97-AF65-F5344CB8AC3E}">
        <p14:creationId xmlns:p14="http://schemas.microsoft.com/office/powerpoint/2010/main" val="1546595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F25229-888D-41AA-AC1F-4F377D09F34A}"/>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xmlns="" id="{5C57B637-98BB-458A-90FA-F2111FC20B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xmlns="" id="{9F7659AA-014B-4D65-AB21-340A404A0A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xmlns="" id="{2468F504-C5CE-4632-99E8-539604AA66E8}"/>
              </a:ext>
            </a:extLst>
          </p:cNvPr>
          <p:cNvSpPr>
            <a:spLocks noGrp="1"/>
          </p:cNvSpPr>
          <p:nvPr>
            <p:ph type="dt" sz="half" idx="10"/>
          </p:nvPr>
        </p:nvSpPr>
        <p:spPr/>
        <p:txBody>
          <a:bodyPr/>
          <a:lstStyle/>
          <a:p>
            <a:fld id="{9CF41975-D96F-4C7A-9C37-903EDB47EDAC}" type="datetimeFigureOut">
              <a:rPr lang="en-ID" smtClean="0"/>
              <a:t>24/10/2021</a:t>
            </a:fld>
            <a:endParaRPr lang="en-ID"/>
          </a:p>
        </p:txBody>
      </p:sp>
      <p:sp>
        <p:nvSpPr>
          <p:cNvPr id="6" name="Footer Placeholder 5">
            <a:extLst>
              <a:ext uri="{FF2B5EF4-FFF2-40B4-BE49-F238E27FC236}">
                <a16:creationId xmlns:a16="http://schemas.microsoft.com/office/drawing/2014/main" xmlns="" id="{611608B3-8922-4250-8FCA-82596C233F94}"/>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xmlns="" id="{141D5768-88D2-4A06-B0A1-75745220BBCE}"/>
              </a:ext>
            </a:extLst>
          </p:cNvPr>
          <p:cNvSpPr>
            <a:spLocks noGrp="1"/>
          </p:cNvSpPr>
          <p:nvPr>
            <p:ph type="sldNum" sz="quarter" idx="12"/>
          </p:nvPr>
        </p:nvSpPr>
        <p:spPr/>
        <p:txBody>
          <a:bodyPr/>
          <a:lstStyle/>
          <a:p>
            <a:fld id="{4724A5D4-D82F-46F6-B7D2-91852AC06AE7}" type="slidenum">
              <a:rPr lang="en-ID" smtClean="0"/>
              <a:t>‹#›</a:t>
            </a:fld>
            <a:endParaRPr lang="en-ID"/>
          </a:p>
        </p:txBody>
      </p:sp>
    </p:spTree>
    <p:extLst>
      <p:ext uri="{BB962C8B-B14F-4D97-AF65-F5344CB8AC3E}">
        <p14:creationId xmlns:p14="http://schemas.microsoft.com/office/powerpoint/2010/main" val="4279482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AF0A0A-1E34-4E33-AA4C-4C274129277D}"/>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xmlns="" id="{047B65D0-BE5F-4063-A59F-39A9F5F0EE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63CE6B0-5A0B-474F-83BF-1F28CE9ADD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xmlns="" id="{D6E5C3DC-40A6-4C1D-968A-62E522168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5876283-08B4-4C73-8704-B42040D60B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xmlns="" id="{4CBC6DA3-BFAE-45BB-8021-47F9CEC34AC0}"/>
              </a:ext>
            </a:extLst>
          </p:cNvPr>
          <p:cNvSpPr>
            <a:spLocks noGrp="1"/>
          </p:cNvSpPr>
          <p:nvPr>
            <p:ph type="dt" sz="half" idx="10"/>
          </p:nvPr>
        </p:nvSpPr>
        <p:spPr/>
        <p:txBody>
          <a:bodyPr/>
          <a:lstStyle/>
          <a:p>
            <a:fld id="{9CF41975-D96F-4C7A-9C37-903EDB47EDAC}" type="datetimeFigureOut">
              <a:rPr lang="en-ID" smtClean="0"/>
              <a:t>24/10/2021</a:t>
            </a:fld>
            <a:endParaRPr lang="en-ID"/>
          </a:p>
        </p:txBody>
      </p:sp>
      <p:sp>
        <p:nvSpPr>
          <p:cNvPr id="8" name="Footer Placeholder 7">
            <a:extLst>
              <a:ext uri="{FF2B5EF4-FFF2-40B4-BE49-F238E27FC236}">
                <a16:creationId xmlns:a16="http://schemas.microsoft.com/office/drawing/2014/main" xmlns="" id="{09B9F344-D16A-43DD-B168-6373011E52AF}"/>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xmlns="" id="{012E1E29-0D08-4D75-81F2-1100BDF356BC}"/>
              </a:ext>
            </a:extLst>
          </p:cNvPr>
          <p:cNvSpPr>
            <a:spLocks noGrp="1"/>
          </p:cNvSpPr>
          <p:nvPr>
            <p:ph type="sldNum" sz="quarter" idx="12"/>
          </p:nvPr>
        </p:nvSpPr>
        <p:spPr/>
        <p:txBody>
          <a:bodyPr/>
          <a:lstStyle/>
          <a:p>
            <a:fld id="{4724A5D4-D82F-46F6-B7D2-91852AC06AE7}" type="slidenum">
              <a:rPr lang="en-ID" smtClean="0"/>
              <a:t>‹#›</a:t>
            </a:fld>
            <a:endParaRPr lang="en-ID"/>
          </a:p>
        </p:txBody>
      </p:sp>
    </p:spTree>
    <p:extLst>
      <p:ext uri="{BB962C8B-B14F-4D97-AF65-F5344CB8AC3E}">
        <p14:creationId xmlns:p14="http://schemas.microsoft.com/office/powerpoint/2010/main" val="3213031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663E35-6363-42EE-9630-407074023978}"/>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xmlns="" id="{76AEE51E-E045-48CC-9B3C-614B21C640C0}"/>
              </a:ext>
            </a:extLst>
          </p:cNvPr>
          <p:cNvSpPr>
            <a:spLocks noGrp="1"/>
          </p:cNvSpPr>
          <p:nvPr>
            <p:ph type="dt" sz="half" idx="10"/>
          </p:nvPr>
        </p:nvSpPr>
        <p:spPr/>
        <p:txBody>
          <a:bodyPr/>
          <a:lstStyle/>
          <a:p>
            <a:fld id="{9CF41975-D96F-4C7A-9C37-903EDB47EDAC}" type="datetimeFigureOut">
              <a:rPr lang="en-ID" smtClean="0"/>
              <a:t>24/10/2021</a:t>
            </a:fld>
            <a:endParaRPr lang="en-ID"/>
          </a:p>
        </p:txBody>
      </p:sp>
      <p:sp>
        <p:nvSpPr>
          <p:cNvPr id="4" name="Footer Placeholder 3">
            <a:extLst>
              <a:ext uri="{FF2B5EF4-FFF2-40B4-BE49-F238E27FC236}">
                <a16:creationId xmlns:a16="http://schemas.microsoft.com/office/drawing/2014/main" xmlns="" id="{BB663416-C760-4618-887E-194691A17EE5}"/>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xmlns="" id="{35D85A9D-00C7-49A2-9194-7EACD698F5F6}"/>
              </a:ext>
            </a:extLst>
          </p:cNvPr>
          <p:cNvSpPr>
            <a:spLocks noGrp="1"/>
          </p:cNvSpPr>
          <p:nvPr>
            <p:ph type="sldNum" sz="quarter" idx="12"/>
          </p:nvPr>
        </p:nvSpPr>
        <p:spPr/>
        <p:txBody>
          <a:bodyPr/>
          <a:lstStyle/>
          <a:p>
            <a:fld id="{4724A5D4-D82F-46F6-B7D2-91852AC06AE7}" type="slidenum">
              <a:rPr lang="en-ID" smtClean="0"/>
              <a:t>‹#›</a:t>
            </a:fld>
            <a:endParaRPr lang="en-ID"/>
          </a:p>
        </p:txBody>
      </p:sp>
    </p:spTree>
    <p:extLst>
      <p:ext uri="{BB962C8B-B14F-4D97-AF65-F5344CB8AC3E}">
        <p14:creationId xmlns:p14="http://schemas.microsoft.com/office/powerpoint/2010/main" val="1353975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FD24480-27F1-46C5-9B74-1ECDC2834454}"/>
              </a:ext>
            </a:extLst>
          </p:cNvPr>
          <p:cNvSpPr>
            <a:spLocks noGrp="1"/>
          </p:cNvSpPr>
          <p:nvPr>
            <p:ph type="dt" sz="half" idx="10"/>
          </p:nvPr>
        </p:nvSpPr>
        <p:spPr/>
        <p:txBody>
          <a:bodyPr/>
          <a:lstStyle/>
          <a:p>
            <a:fld id="{9CF41975-D96F-4C7A-9C37-903EDB47EDAC}" type="datetimeFigureOut">
              <a:rPr lang="en-ID" smtClean="0"/>
              <a:t>24/10/2021</a:t>
            </a:fld>
            <a:endParaRPr lang="en-ID"/>
          </a:p>
        </p:txBody>
      </p:sp>
      <p:sp>
        <p:nvSpPr>
          <p:cNvPr id="3" name="Footer Placeholder 2">
            <a:extLst>
              <a:ext uri="{FF2B5EF4-FFF2-40B4-BE49-F238E27FC236}">
                <a16:creationId xmlns:a16="http://schemas.microsoft.com/office/drawing/2014/main" xmlns="" id="{E663BC94-7654-480E-B96F-582090928334}"/>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xmlns="" id="{9F323DDD-1DEC-4138-BC72-A1CF97F58428}"/>
              </a:ext>
            </a:extLst>
          </p:cNvPr>
          <p:cNvSpPr>
            <a:spLocks noGrp="1"/>
          </p:cNvSpPr>
          <p:nvPr>
            <p:ph type="sldNum" sz="quarter" idx="12"/>
          </p:nvPr>
        </p:nvSpPr>
        <p:spPr/>
        <p:txBody>
          <a:bodyPr/>
          <a:lstStyle/>
          <a:p>
            <a:fld id="{4724A5D4-D82F-46F6-B7D2-91852AC06AE7}" type="slidenum">
              <a:rPr lang="en-ID" smtClean="0"/>
              <a:t>‹#›</a:t>
            </a:fld>
            <a:endParaRPr lang="en-ID"/>
          </a:p>
        </p:txBody>
      </p:sp>
    </p:spTree>
    <p:extLst>
      <p:ext uri="{BB962C8B-B14F-4D97-AF65-F5344CB8AC3E}">
        <p14:creationId xmlns:p14="http://schemas.microsoft.com/office/powerpoint/2010/main" val="1620048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DBAFA8-A962-4419-A583-A3BA4109F1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xmlns="" id="{ED2BCF40-80A8-4878-BB03-4447DBDF61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xmlns="" id="{22C0CA52-83AD-4CFF-A1F4-A29119A869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8426E33-024B-4613-ADA8-6FE5AA1C3F27}"/>
              </a:ext>
            </a:extLst>
          </p:cNvPr>
          <p:cNvSpPr>
            <a:spLocks noGrp="1"/>
          </p:cNvSpPr>
          <p:nvPr>
            <p:ph type="dt" sz="half" idx="10"/>
          </p:nvPr>
        </p:nvSpPr>
        <p:spPr/>
        <p:txBody>
          <a:bodyPr/>
          <a:lstStyle/>
          <a:p>
            <a:fld id="{9CF41975-D96F-4C7A-9C37-903EDB47EDAC}" type="datetimeFigureOut">
              <a:rPr lang="en-ID" smtClean="0"/>
              <a:t>24/10/2021</a:t>
            </a:fld>
            <a:endParaRPr lang="en-ID"/>
          </a:p>
        </p:txBody>
      </p:sp>
      <p:sp>
        <p:nvSpPr>
          <p:cNvPr id="6" name="Footer Placeholder 5">
            <a:extLst>
              <a:ext uri="{FF2B5EF4-FFF2-40B4-BE49-F238E27FC236}">
                <a16:creationId xmlns:a16="http://schemas.microsoft.com/office/drawing/2014/main" xmlns="" id="{AF5A433F-9765-4A50-87D2-434F4145D501}"/>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xmlns="" id="{F012D975-77B6-4FF6-97B8-B0A75A578B43}"/>
              </a:ext>
            </a:extLst>
          </p:cNvPr>
          <p:cNvSpPr>
            <a:spLocks noGrp="1"/>
          </p:cNvSpPr>
          <p:nvPr>
            <p:ph type="sldNum" sz="quarter" idx="12"/>
          </p:nvPr>
        </p:nvSpPr>
        <p:spPr/>
        <p:txBody>
          <a:bodyPr/>
          <a:lstStyle/>
          <a:p>
            <a:fld id="{4724A5D4-D82F-46F6-B7D2-91852AC06AE7}" type="slidenum">
              <a:rPr lang="en-ID" smtClean="0"/>
              <a:t>‹#›</a:t>
            </a:fld>
            <a:endParaRPr lang="en-ID"/>
          </a:p>
        </p:txBody>
      </p:sp>
    </p:spTree>
    <p:extLst>
      <p:ext uri="{BB962C8B-B14F-4D97-AF65-F5344CB8AC3E}">
        <p14:creationId xmlns:p14="http://schemas.microsoft.com/office/powerpoint/2010/main" val="558306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240FE1-1DB3-4106-AC5C-A333855368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xmlns="" id="{A88FFFA5-5618-474C-B812-C4F4054263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xmlns="" id="{D21C7935-10F8-40DC-AB1A-5514984A62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980FECB-7386-4DEC-9994-F1CEC1E4B962}"/>
              </a:ext>
            </a:extLst>
          </p:cNvPr>
          <p:cNvSpPr>
            <a:spLocks noGrp="1"/>
          </p:cNvSpPr>
          <p:nvPr>
            <p:ph type="dt" sz="half" idx="10"/>
          </p:nvPr>
        </p:nvSpPr>
        <p:spPr/>
        <p:txBody>
          <a:bodyPr/>
          <a:lstStyle/>
          <a:p>
            <a:fld id="{9CF41975-D96F-4C7A-9C37-903EDB47EDAC}" type="datetimeFigureOut">
              <a:rPr lang="en-ID" smtClean="0"/>
              <a:t>24/10/2021</a:t>
            </a:fld>
            <a:endParaRPr lang="en-ID"/>
          </a:p>
        </p:txBody>
      </p:sp>
      <p:sp>
        <p:nvSpPr>
          <p:cNvPr id="6" name="Footer Placeholder 5">
            <a:extLst>
              <a:ext uri="{FF2B5EF4-FFF2-40B4-BE49-F238E27FC236}">
                <a16:creationId xmlns:a16="http://schemas.microsoft.com/office/drawing/2014/main" xmlns="" id="{83356F51-5CB2-42B7-8D05-859BAAEEDC44}"/>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xmlns="" id="{E827E007-9A28-4319-8477-F80C1D73C50B}"/>
              </a:ext>
            </a:extLst>
          </p:cNvPr>
          <p:cNvSpPr>
            <a:spLocks noGrp="1"/>
          </p:cNvSpPr>
          <p:nvPr>
            <p:ph type="sldNum" sz="quarter" idx="12"/>
          </p:nvPr>
        </p:nvSpPr>
        <p:spPr/>
        <p:txBody>
          <a:bodyPr/>
          <a:lstStyle/>
          <a:p>
            <a:fld id="{4724A5D4-D82F-46F6-B7D2-91852AC06AE7}" type="slidenum">
              <a:rPr lang="en-ID" smtClean="0"/>
              <a:t>‹#›</a:t>
            </a:fld>
            <a:endParaRPr lang="en-ID"/>
          </a:p>
        </p:txBody>
      </p:sp>
    </p:spTree>
    <p:extLst>
      <p:ext uri="{BB962C8B-B14F-4D97-AF65-F5344CB8AC3E}">
        <p14:creationId xmlns:p14="http://schemas.microsoft.com/office/powerpoint/2010/main" val="301167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F131AE1-B202-4E36-89B7-B82FDFA8C2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xmlns="" id="{2E9A6D62-2F48-41D9-AE83-E8ACDB539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xmlns="" id="{448D37C5-4BB3-45EE-B777-87CBA98BCB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1975-D96F-4C7A-9C37-903EDB47EDAC}" type="datetimeFigureOut">
              <a:rPr lang="en-ID" smtClean="0"/>
              <a:t>24/10/2021</a:t>
            </a:fld>
            <a:endParaRPr lang="en-ID"/>
          </a:p>
        </p:txBody>
      </p:sp>
      <p:sp>
        <p:nvSpPr>
          <p:cNvPr id="5" name="Footer Placeholder 4">
            <a:extLst>
              <a:ext uri="{FF2B5EF4-FFF2-40B4-BE49-F238E27FC236}">
                <a16:creationId xmlns:a16="http://schemas.microsoft.com/office/drawing/2014/main" xmlns="" id="{EFC62B3C-B8FB-40BD-9585-D17BC488F3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xmlns="" id="{3B2DA6A0-C2B0-484B-9DE8-A2CB0A0752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4A5D4-D82F-46F6-B7D2-91852AC06AE7}" type="slidenum">
              <a:rPr lang="en-ID" smtClean="0"/>
              <a:t>‹#›</a:t>
            </a:fld>
            <a:endParaRPr lang="en-ID"/>
          </a:p>
        </p:txBody>
      </p:sp>
    </p:spTree>
    <p:extLst>
      <p:ext uri="{BB962C8B-B14F-4D97-AF65-F5344CB8AC3E}">
        <p14:creationId xmlns:p14="http://schemas.microsoft.com/office/powerpoint/2010/main" val="2195503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172465" y="975267"/>
            <a:ext cx="7847200" cy="16696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FFFFFF"/>
              </a:buClr>
              <a:buSzPts val="700"/>
              <a:buFont typeface="Sue Ellen Francisco"/>
              <a:buNone/>
              <a:defRPr sz="3300" i="0" u="none" strike="noStrike" cap="none">
                <a:solidFill>
                  <a:srgbClr val="FFFFFF"/>
                </a:solidFill>
                <a:latin typeface="Sue Ellen Francisco"/>
                <a:ea typeface="Sue Ellen Francisco"/>
                <a:cs typeface="Sue Ellen Francisco"/>
                <a:sym typeface="Sue Ellen Francisco"/>
              </a:defRPr>
            </a:lvl1pPr>
            <a:lvl2pPr lvl="1">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2pPr>
            <a:lvl3pPr lvl="2">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3pPr>
            <a:lvl4pPr lvl="3">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4pPr>
            <a:lvl5pPr lvl="4">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5pPr>
            <a:lvl6pPr lvl="5">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6pPr>
            <a:lvl7pPr lvl="6">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7pPr>
            <a:lvl8pPr lvl="7">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8pPr>
            <a:lvl9pPr lvl="8">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9pPr>
          </a:lstStyle>
          <a:p>
            <a:endParaRPr/>
          </a:p>
        </p:txBody>
      </p:sp>
      <p:sp>
        <p:nvSpPr>
          <p:cNvPr id="7" name="Google Shape;7;p1"/>
          <p:cNvSpPr txBox="1">
            <a:spLocks noGrp="1"/>
          </p:cNvSpPr>
          <p:nvPr>
            <p:ph type="body" idx="1"/>
          </p:nvPr>
        </p:nvSpPr>
        <p:spPr>
          <a:xfrm>
            <a:off x="1854300" y="3166367"/>
            <a:ext cx="5821200" cy="19700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1pPr>
            <a:lvl2pPr marL="914400" marR="0" lvl="1"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2pPr>
            <a:lvl3pPr marL="1371600" marR="0" lvl="2"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3pPr>
            <a:lvl4pPr marL="1828800" marR="0" lvl="3"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4pPr>
            <a:lvl5pPr marL="2286000" marR="0" lvl="4"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5pPr>
            <a:lvl6pPr marL="2743200" marR="0" lvl="5"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6pPr>
            <a:lvl7pPr marL="3200400" marR="0" lvl="6"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7pPr>
            <a:lvl8pPr marL="3657600" marR="0" lvl="7"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8pPr>
            <a:lvl9pPr marL="4114800" marR="0" lvl="8"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9pPr>
          </a:lstStyle>
          <a:p>
            <a:endParaRPr/>
          </a:p>
        </p:txBody>
      </p:sp>
    </p:spTree>
    <p:extLst>
      <p:ext uri="{BB962C8B-B14F-4D97-AF65-F5344CB8AC3E}">
        <p14:creationId xmlns:p14="http://schemas.microsoft.com/office/powerpoint/2010/main" val="1521195744"/>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12.xml"/><Relationship Id="rId6" Type="http://schemas.microsoft.com/office/2007/relationships/hdphoto" Target="../media/hdphoto5.wdp"/><Relationship Id="rId5" Type="http://schemas.openxmlformats.org/officeDocument/2006/relationships/image" Target="../media/image11.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E56B110-41F4-47B9-91F9-C07CA32A496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153103" y="0"/>
            <a:ext cx="9038898" cy="6857999"/>
          </a:xfrm>
          <a:prstGeom prst="rect">
            <a:avLst/>
          </a:prstGeom>
        </p:spPr>
      </p:pic>
      <p:sp>
        <p:nvSpPr>
          <p:cNvPr id="7" name="Rectangle 6">
            <a:extLst>
              <a:ext uri="{FF2B5EF4-FFF2-40B4-BE49-F238E27FC236}">
                <a16:creationId xmlns:a16="http://schemas.microsoft.com/office/drawing/2014/main" xmlns="" id="{8D9D2E9D-C34B-4007-A78F-D08F776D9B0A}"/>
              </a:ext>
            </a:extLst>
          </p:cNvPr>
          <p:cNvSpPr/>
          <p:nvPr/>
        </p:nvSpPr>
        <p:spPr>
          <a:xfrm>
            <a:off x="3153103" y="0"/>
            <a:ext cx="9038898" cy="6857999"/>
          </a:xfrm>
          <a:prstGeom prst="rect">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Title 1">
            <a:extLst>
              <a:ext uri="{FF2B5EF4-FFF2-40B4-BE49-F238E27FC236}">
                <a16:creationId xmlns:a16="http://schemas.microsoft.com/office/drawing/2014/main" xmlns="" id="{49F9DDA8-C7E9-4C91-B162-7A6CE35A7057}"/>
              </a:ext>
            </a:extLst>
          </p:cNvPr>
          <p:cNvSpPr txBox="1">
            <a:spLocks/>
          </p:cNvSpPr>
          <p:nvPr/>
        </p:nvSpPr>
        <p:spPr>
          <a:xfrm>
            <a:off x="9024425" y="6241366"/>
            <a:ext cx="3167575" cy="616634"/>
          </a:xfrm>
          <a:prstGeom prst="rect">
            <a:avLst/>
          </a:prstGeom>
          <a:solidFill>
            <a:schemeClr val="bg1"/>
          </a:solidFill>
          <a:ln w="12700" cap="flat" cmpd="sng" algn="ctr">
            <a:noFill/>
            <a:prstDash val="solid"/>
            <a:miter lim="800000"/>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ID" sz="3200" dirty="0" smtClean="0">
                <a:latin typeface="Franklin Gothic Demi Cond" panose="020B0706030402020204" pitchFamily="34" charset="0"/>
              </a:rPr>
              <a:t>KELOMPOK 12</a:t>
            </a:r>
            <a:endParaRPr lang="en-ID" sz="3200" dirty="0">
              <a:latin typeface="Franklin Gothic Demi Cond" panose="020B0706030402020204" pitchFamily="34" charset="0"/>
            </a:endParaRPr>
          </a:p>
        </p:txBody>
      </p:sp>
      <p:sp>
        <p:nvSpPr>
          <p:cNvPr id="5" name="Title 1">
            <a:extLst>
              <a:ext uri="{FF2B5EF4-FFF2-40B4-BE49-F238E27FC236}">
                <a16:creationId xmlns:a16="http://schemas.microsoft.com/office/drawing/2014/main" xmlns="" id="{65E17C5C-FC3E-4FDA-A8D7-9B31D58E4802}"/>
              </a:ext>
            </a:extLst>
          </p:cNvPr>
          <p:cNvSpPr txBox="1">
            <a:spLocks noGrp="1"/>
          </p:cNvSpPr>
          <p:nvPr>
            <p:ph type="ctrTitle"/>
          </p:nvPr>
        </p:nvSpPr>
        <p:spPr>
          <a:xfrm>
            <a:off x="3976429" y="1347985"/>
            <a:ext cx="6379534" cy="383797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D" sz="3600" dirty="0" smtClean="0">
                <a:solidFill>
                  <a:schemeClr val="bg1"/>
                </a:solidFill>
                <a:latin typeface="Franklin Gothic Demi Cond" panose="020B0706030402020204" pitchFamily="34" charset="0"/>
              </a:rPr>
              <a:t>KETERLIBATAN MILITER DALAM POLITIK MASA ORDE BARU </a:t>
            </a:r>
            <a:endParaRPr lang="en-ID" sz="3600" dirty="0">
              <a:solidFill>
                <a:schemeClr val="bg1"/>
              </a:solidFill>
              <a:latin typeface="Franklin Gothic Demi Cond" panose="020B07060304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564048"/>
            <a:ext cx="2784143" cy="4293952"/>
          </a:xfrm>
          <a:prstGeom prst="rect">
            <a:avLst/>
          </a:prstGeom>
        </p:spPr>
      </p:pic>
      <p:sp>
        <p:nvSpPr>
          <p:cNvPr id="4" name="AutoShape 10" descr="Wacana militer kembali ke lembaga sip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Wacana militer kembali ke lembaga sipi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4" descr="Wacana militer kembali ke lembaga sipi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 name="Picture 20">
            <a:extLst>
              <a:ext uri="{FF2B5EF4-FFF2-40B4-BE49-F238E27FC236}">
                <a16:creationId xmlns="" xmlns:a16="http://schemas.microsoft.com/office/drawing/2014/main" id="{EFF503BD-28DD-4FAD-AE6B-4C0E0E39DC4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6616" y="103303"/>
            <a:ext cx="1433784" cy="1255387"/>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0400" y="212381"/>
            <a:ext cx="1116000" cy="1116000"/>
          </a:xfrm>
          <a:prstGeom prst="rect">
            <a:avLst/>
          </a:prstGeom>
        </p:spPr>
      </p:pic>
      <p:sp>
        <p:nvSpPr>
          <p:cNvPr id="23" name="TextBox 22"/>
          <p:cNvSpPr txBox="1"/>
          <p:nvPr/>
        </p:nvSpPr>
        <p:spPr>
          <a:xfrm>
            <a:off x="-407811" y="1836373"/>
            <a:ext cx="3776421" cy="1631216"/>
          </a:xfrm>
          <a:prstGeom prst="rect">
            <a:avLst/>
          </a:prstGeom>
          <a:noFill/>
        </p:spPr>
        <p:txBody>
          <a:bodyPr wrap="square" rtlCol="0">
            <a:spAutoFit/>
          </a:bodyPr>
          <a:lstStyle/>
          <a:p>
            <a:pPr algn="ctr"/>
            <a:r>
              <a:rPr lang="en-US" sz="2000" dirty="0" smtClean="0">
                <a:solidFill>
                  <a:schemeClr val="bg1"/>
                </a:solidFill>
                <a:latin typeface="Summery" pitchFamily="2" charset="0"/>
              </a:rPr>
              <a:t>Mata </a:t>
            </a:r>
            <a:r>
              <a:rPr lang="en-US" sz="2000" dirty="0" err="1" smtClean="0">
                <a:solidFill>
                  <a:schemeClr val="bg1"/>
                </a:solidFill>
                <a:latin typeface="Summery" pitchFamily="2" charset="0"/>
              </a:rPr>
              <a:t>Kuliah</a:t>
            </a:r>
            <a:r>
              <a:rPr lang="en-US" sz="2000" dirty="0" smtClean="0">
                <a:solidFill>
                  <a:schemeClr val="bg1"/>
                </a:solidFill>
                <a:latin typeface="Summery" pitchFamily="2" charset="0"/>
              </a:rPr>
              <a:t> : </a:t>
            </a:r>
            <a:r>
              <a:rPr lang="en-US" sz="2000" dirty="0" err="1" smtClean="0">
                <a:solidFill>
                  <a:schemeClr val="bg1"/>
                </a:solidFill>
                <a:latin typeface="Summery" pitchFamily="2" charset="0"/>
              </a:rPr>
              <a:t>Sejarah</a:t>
            </a:r>
            <a:r>
              <a:rPr lang="en-US" sz="2000" dirty="0" smtClean="0">
                <a:solidFill>
                  <a:schemeClr val="bg1"/>
                </a:solidFill>
                <a:latin typeface="Summery" pitchFamily="2" charset="0"/>
              </a:rPr>
              <a:t> </a:t>
            </a:r>
            <a:r>
              <a:rPr lang="en-US" sz="2000" dirty="0" err="1" smtClean="0">
                <a:solidFill>
                  <a:schemeClr val="bg1"/>
                </a:solidFill>
                <a:latin typeface="Summery" pitchFamily="2" charset="0"/>
              </a:rPr>
              <a:t>Militer</a:t>
            </a:r>
            <a:endParaRPr lang="en-US" sz="2000" dirty="0" smtClean="0">
              <a:solidFill>
                <a:schemeClr val="bg1"/>
              </a:solidFill>
              <a:latin typeface="Summery" pitchFamily="2" charset="0"/>
            </a:endParaRPr>
          </a:p>
          <a:p>
            <a:pPr algn="ctr"/>
            <a:endParaRPr lang="en-US" sz="2000" dirty="0">
              <a:solidFill>
                <a:schemeClr val="bg1"/>
              </a:solidFill>
              <a:latin typeface="Summery" pitchFamily="2" charset="0"/>
            </a:endParaRPr>
          </a:p>
          <a:p>
            <a:pPr algn="ctr"/>
            <a:r>
              <a:rPr lang="en-US" sz="2000" dirty="0" err="1" smtClean="0">
                <a:solidFill>
                  <a:schemeClr val="bg1"/>
                </a:solidFill>
                <a:latin typeface="Summery" pitchFamily="2" charset="0"/>
              </a:rPr>
              <a:t>Dosen</a:t>
            </a:r>
            <a:r>
              <a:rPr lang="en-US" sz="2000" dirty="0" smtClean="0">
                <a:solidFill>
                  <a:schemeClr val="bg1"/>
                </a:solidFill>
                <a:latin typeface="Summery" pitchFamily="2" charset="0"/>
              </a:rPr>
              <a:t> </a:t>
            </a:r>
            <a:r>
              <a:rPr lang="en-US" sz="2000" dirty="0" err="1" smtClean="0">
                <a:solidFill>
                  <a:schemeClr val="bg1"/>
                </a:solidFill>
                <a:latin typeface="Summery" pitchFamily="2" charset="0"/>
              </a:rPr>
              <a:t>Pengampu</a:t>
            </a:r>
            <a:endParaRPr lang="en-US" sz="2000" dirty="0">
              <a:solidFill>
                <a:schemeClr val="bg1"/>
              </a:solidFill>
              <a:latin typeface="Summery" pitchFamily="2" charset="0"/>
            </a:endParaRPr>
          </a:p>
          <a:p>
            <a:pPr algn="ctr"/>
            <a:r>
              <a:rPr lang="en-US" sz="2000" dirty="0" err="1" smtClean="0">
                <a:solidFill>
                  <a:schemeClr val="bg1"/>
                </a:solidFill>
                <a:latin typeface="Summery" pitchFamily="2" charset="0"/>
              </a:rPr>
              <a:t>Bapak</a:t>
            </a:r>
            <a:r>
              <a:rPr lang="en-US" sz="2000" dirty="0" smtClean="0">
                <a:solidFill>
                  <a:schemeClr val="bg1"/>
                </a:solidFill>
                <a:latin typeface="Summery" pitchFamily="2" charset="0"/>
              </a:rPr>
              <a:t> </a:t>
            </a:r>
            <a:r>
              <a:rPr lang="en-US" sz="2000" dirty="0" err="1" smtClean="0">
                <a:solidFill>
                  <a:schemeClr val="bg1"/>
                </a:solidFill>
                <a:latin typeface="Summery" pitchFamily="2" charset="0"/>
              </a:rPr>
              <a:t>Suparman</a:t>
            </a:r>
            <a:r>
              <a:rPr lang="en-US" sz="2000" dirty="0" smtClean="0">
                <a:solidFill>
                  <a:schemeClr val="bg1"/>
                </a:solidFill>
                <a:latin typeface="Summery" pitchFamily="2" charset="0"/>
              </a:rPr>
              <a:t> </a:t>
            </a:r>
            <a:r>
              <a:rPr lang="en-US" sz="2000" dirty="0" err="1" smtClean="0">
                <a:solidFill>
                  <a:schemeClr val="bg1"/>
                </a:solidFill>
                <a:latin typeface="Summery" pitchFamily="2" charset="0"/>
              </a:rPr>
              <a:t>Arif</a:t>
            </a:r>
            <a:r>
              <a:rPr lang="en-US" sz="2000" dirty="0" smtClean="0">
                <a:solidFill>
                  <a:schemeClr val="bg1"/>
                </a:solidFill>
                <a:latin typeface="Summery" pitchFamily="2" charset="0"/>
              </a:rPr>
              <a:t>, </a:t>
            </a:r>
            <a:r>
              <a:rPr lang="en-US" sz="2000" dirty="0" err="1" smtClean="0">
                <a:solidFill>
                  <a:schemeClr val="bg1"/>
                </a:solidFill>
                <a:latin typeface="Summery" pitchFamily="2" charset="0"/>
              </a:rPr>
              <a:t>S.Pd</a:t>
            </a:r>
            <a:r>
              <a:rPr lang="en-US" sz="2000" dirty="0" smtClean="0">
                <a:solidFill>
                  <a:schemeClr val="bg1"/>
                </a:solidFill>
                <a:latin typeface="Summery" pitchFamily="2" charset="0"/>
              </a:rPr>
              <a:t>., </a:t>
            </a:r>
            <a:r>
              <a:rPr lang="en-US" sz="2000" dirty="0" err="1" smtClean="0">
                <a:solidFill>
                  <a:schemeClr val="bg1"/>
                </a:solidFill>
                <a:latin typeface="Summery" pitchFamily="2" charset="0"/>
              </a:rPr>
              <a:t>M.Pd</a:t>
            </a:r>
            <a:endParaRPr lang="en-US" sz="2000" dirty="0" smtClean="0">
              <a:solidFill>
                <a:schemeClr val="bg1"/>
              </a:solidFill>
              <a:latin typeface="Summery" pitchFamily="2" charset="0"/>
            </a:endParaRPr>
          </a:p>
          <a:p>
            <a:pPr algn="ctr"/>
            <a:r>
              <a:rPr lang="en-US" sz="2000" dirty="0" smtClean="0">
                <a:solidFill>
                  <a:schemeClr val="bg1"/>
                </a:solidFill>
                <a:latin typeface="Summery" pitchFamily="2" charset="0"/>
              </a:rPr>
              <a:t>Yusuf </a:t>
            </a:r>
            <a:r>
              <a:rPr lang="en-US" sz="2000" dirty="0" err="1" smtClean="0">
                <a:solidFill>
                  <a:schemeClr val="bg1"/>
                </a:solidFill>
                <a:latin typeface="Summery" pitchFamily="2" charset="0"/>
              </a:rPr>
              <a:t>Perdana</a:t>
            </a:r>
            <a:r>
              <a:rPr lang="en-US" sz="2000" dirty="0" smtClean="0">
                <a:solidFill>
                  <a:schemeClr val="bg1"/>
                </a:solidFill>
                <a:latin typeface="Summery" pitchFamily="2" charset="0"/>
              </a:rPr>
              <a:t>, </a:t>
            </a:r>
            <a:r>
              <a:rPr lang="en-US" sz="2000" dirty="0" err="1" smtClean="0">
                <a:solidFill>
                  <a:schemeClr val="bg1"/>
                </a:solidFill>
                <a:latin typeface="Summery" pitchFamily="2" charset="0"/>
              </a:rPr>
              <a:t>S.Pd</a:t>
            </a:r>
            <a:r>
              <a:rPr lang="en-US" sz="2000" dirty="0" smtClean="0">
                <a:solidFill>
                  <a:schemeClr val="bg1"/>
                </a:solidFill>
                <a:latin typeface="Summery" pitchFamily="2" charset="0"/>
              </a:rPr>
              <a:t>., </a:t>
            </a:r>
            <a:r>
              <a:rPr lang="en-US" sz="2000" dirty="0" err="1" smtClean="0">
                <a:solidFill>
                  <a:schemeClr val="bg1"/>
                </a:solidFill>
                <a:latin typeface="Summery" pitchFamily="2" charset="0"/>
              </a:rPr>
              <a:t>M.Pd</a:t>
            </a:r>
            <a:endParaRPr lang="en-US" sz="2000" dirty="0" smtClean="0">
              <a:solidFill>
                <a:schemeClr val="bg1"/>
              </a:solidFill>
              <a:latin typeface="Summery" pitchFamily="2" charset="0"/>
            </a:endParaRPr>
          </a:p>
        </p:txBody>
      </p:sp>
      <p:sp>
        <p:nvSpPr>
          <p:cNvPr id="24" name="TextBox 23"/>
          <p:cNvSpPr txBox="1"/>
          <p:nvPr/>
        </p:nvSpPr>
        <p:spPr>
          <a:xfrm>
            <a:off x="5248004" y="4101352"/>
            <a:ext cx="3776421" cy="2554545"/>
          </a:xfrm>
          <a:prstGeom prst="rect">
            <a:avLst/>
          </a:prstGeom>
          <a:noFill/>
        </p:spPr>
        <p:txBody>
          <a:bodyPr wrap="square" rtlCol="0">
            <a:spAutoFit/>
          </a:bodyPr>
          <a:lstStyle/>
          <a:p>
            <a:pPr algn="ctr"/>
            <a:r>
              <a:rPr lang="en-US" sz="2000" dirty="0" smtClean="0">
                <a:solidFill>
                  <a:schemeClr val="bg1"/>
                </a:solidFill>
                <a:latin typeface="Summery" pitchFamily="2" charset="0"/>
              </a:rPr>
              <a:t>Di </a:t>
            </a:r>
            <a:r>
              <a:rPr lang="en-US" sz="2000" dirty="0" err="1" smtClean="0">
                <a:solidFill>
                  <a:schemeClr val="bg1"/>
                </a:solidFill>
                <a:latin typeface="Summery" pitchFamily="2" charset="0"/>
              </a:rPr>
              <a:t>susun</a:t>
            </a:r>
            <a:r>
              <a:rPr lang="en-US" sz="2000" dirty="0" smtClean="0">
                <a:solidFill>
                  <a:schemeClr val="bg1"/>
                </a:solidFill>
                <a:latin typeface="Summery" pitchFamily="2" charset="0"/>
              </a:rPr>
              <a:t> </a:t>
            </a:r>
            <a:r>
              <a:rPr lang="en-US" sz="2000" dirty="0" err="1" smtClean="0">
                <a:solidFill>
                  <a:schemeClr val="bg1"/>
                </a:solidFill>
                <a:latin typeface="Summery" pitchFamily="2" charset="0"/>
              </a:rPr>
              <a:t>oleh</a:t>
            </a:r>
            <a:r>
              <a:rPr lang="en-US" sz="2000" dirty="0" smtClean="0">
                <a:solidFill>
                  <a:schemeClr val="bg1"/>
                </a:solidFill>
                <a:latin typeface="Summery" pitchFamily="2" charset="0"/>
              </a:rPr>
              <a:t>:</a:t>
            </a:r>
          </a:p>
          <a:p>
            <a:pPr algn="ctr"/>
            <a:endParaRPr lang="en-US" sz="2000" dirty="0" smtClean="0">
              <a:solidFill>
                <a:schemeClr val="bg1"/>
              </a:solidFill>
              <a:latin typeface="Summery" pitchFamily="2" charset="0"/>
            </a:endParaRPr>
          </a:p>
          <a:p>
            <a:pPr algn="ctr"/>
            <a:r>
              <a:rPr lang="en-US" sz="2000" dirty="0">
                <a:solidFill>
                  <a:schemeClr val="bg1"/>
                </a:solidFill>
                <a:latin typeface="Summery" pitchFamily="2" charset="0"/>
              </a:rPr>
              <a:t>Christine </a:t>
            </a:r>
            <a:r>
              <a:rPr lang="en-US" sz="2000" dirty="0" err="1">
                <a:solidFill>
                  <a:schemeClr val="bg1"/>
                </a:solidFill>
                <a:latin typeface="Summery" pitchFamily="2" charset="0"/>
              </a:rPr>
              <a:t>Amellia</a:t>
            </a:r>
            <a:r>
              <a:rPr lang="en-US" sz="2000" dirty="0">
                <a:solidFill>
                  <a:schemeClr val="bg1"/>
                </a:solidFill>
                <a:latin typeface="Summery" pitchFamily="2" charset="0"/>
              </a:rPr>
              <a:t> </a:t>
            </a:r>
            <a:r>
              <a:rPr lang="en-US" sz="2000" dirty="0" err="1">
                <a:solidFill>
                  <a:schemeClr val="bg1"/>
                </a:solidFill>
                <a:latin typeface="Summery" pitchFamily="2" charset="0"/>
              </a:rPr>
              <a:t>Putri</a:t>
            </a:r>
            <a:r>
              <a:rPr lang="en-US" sz="2000" dirty="0">
                <a:solidFill>
                  <a:schemeClr val="bg1"/>
                </a:solidFill>
                <a:latin typeface="Summery" pitchFamily="2" charset="0"/>
              </a:rPr>
              <a:t> </a:t>
            </a:r>
            <a:r>
              <a:rPr lang="en-US" sz="2000" dirty="0" smtClean="0">
                <a:solidFill>
                  <a:schemeClr val="bg1"/>
                </a:solidFill>
                <a:latin typeface="Summery" pitchFamily="2" charset="0"/>
              </a:rPr>
              <a:t>1813033025</a:t>
            </a:r>
          </a:p>
          <a:p>
            <a:pPr algn="ctr"/>
            <a:r>
              <a:rPr lang="en-US" sz="2000" dirty="0" err="1">
                <a:solidFill>
                  <a:schemeClr val="bg1"/>
                </a:solidFill>
                <a:latin typeface="Summery" pitchFamily="2" charset="0"/>
              </a:rPr>
              <a:t>Salsabila</a:t>
            </a:r>
            <a:r>
              <a:rPr lang="en-US" sz="2000" dirty="0">
                <a:solidFill>
                  <a:schemeClr val="bg1"/>
                </a:solidFill>
                <a:latin typeface="Summery" pitchFamily="2" charset="0"/>
              </a:rPr>
              <a:t> </a:t>
            </a:r>
            <a:r>
              <a:rPr lang="en-US" sz="2000" dirty="0" err="1">
                <a:solidFill>
                  <a:schemeClr val="bg1"/>
                </a:solidFill>
                <a:latin typeface="Summery" pitchFamily="2" charset="0"/>
              </a:rPr>
              <a:t>Az</a:t>
            </a:r>
            <a:r>
              <a:rPr lang="en-US" sz="2000" dirty="0">
                <a:solidFill>
                  <a:schemeClr val="bg1"/>
                </a:solidFill>
                <a:latin typeface="Summery" pitchFamily="2" charset="0"/>
              </a:rPr>
              <a:t> Zahra 1813033037</a:t>
            </a:r>
          </a:p>
          <a:p>
            <a:pPr algn="ctr"/>
            <a:r>
              <a:rPr lang="en-US" sz="2000" dirty="0" smtClean="0">
                <a:solidFill>
                  <a:schemeClr val="bg1"/>
                </a:solidFill>
                <a:latin typeface="Summery" pitchFamily="2" charset="0"/>
              </a:rPr>
              <a:t>Dimas </a:t>
            </a:r>
            <a:r>
              <a:rPr lang="en-US" sz="2000" dirty="0" err="1" smtClean="0">
                <a:solidFill>
                  <a:schemeClr val="bg1"/>
                </a:solidFill>
                <a:latin typeface="Summery" pitchFamily="2" charset="0"/>
              </a:rPr>
              <a:t>Aditia</a:t>
            </a:r>
            <a:r>
              <a:rPr lang="en-US" sz="2000" dirty="0" smtClean="0">
                <a:solidFill>
                  <a:schemeClr val="bg1"/>
                </a:solidFill>
                <a:latin typeface="Summery" pitchFamily="2" charset="0"/>
              </a:rPr>
              <a:t> 1813033020</a:t>
            </a:r>
          </a:p>
          <a:p>
            <a:pPr algn="ctr"/>
            <a:r>
              <a:rPr lang="en-US" sz="2000" dirty="0" err="1">
                <a:solidFill>
                  <a:schemeClr val="bg1"/>
                </a:solidFill>
                <a:latin typeface="Summery" pitchFamily="2" charset="0"/>
              </a:rPr>
              <a:t>Irawansyah</a:t>
            </a:r>
            <a:r>
              <a:rPr lang="en-US" sz="2000" dirty="0">
                <a:solidFill>
                  <a:schemeClr val="bg1"/>
                </a:solidFill>
                <a:latin typeface="Summery" pitchFamily="2" charset="0"/>
              </a:rPr>
              <a:t> </a:t>
            </a:r>
            <a:r>
              <a:rPr lang="en-US" sz="2000" dirty="0" smtClean="0">
                <a:solidFill>
                  <a:schemeClr val="bg1"/>
                </a:solidFill>
                <a:latin typeface="Summery" pitchFamily="2" charset="0"/>
              </a:rPr>
              <a:t>1813033040</a:t>
            </a:r>
          </a:p>
          <a:p>
            <a:pPr algn="ctr"/>
            <a:r>
              <a:rPr lang="en-US" sz="2000" dirty="0" err="1" smtClean="0">
                <a:solidFill>
                  <a:schemeClr val="bg1"/>
                </a:solidFill>
                <a:latin typeface="Summery" pitchFamily="2" charset="0"/>
              </a:rPr>
              <a:t>Siska</a:t>
            </a:r>
            <a:r>
              <a:rPr lang="en-US" sz="2000" dirty="0" smtClean="0">
                <a:solidFill>
                  <a:schemeClr val="bg1"/>
                </a:solidFill>
                <a:latin typeface="Summery" pitchFamily="2" charset="0"/>
              </a:rPr>
              <a:t> 1813033007</a:t>
            </a:r>
          </a:p>
          <a:p>
            <a:pPr algn="ctr"/>
            <a:endParaRPr lang="en-US" sz="2000" dirty="0" smtClean="0">
              <a:solidFill>
                <a:schemeClr val="bg1"/>
              </a:solidFill>
              <a:latin typeface="Summery" pitchFamily="2" charset="0"/>
            </a:endParaRPr>
          </a:p>
        </p:txBody>
      </p:sp>
    </p:spTree>
    <p:extLst>
      <p:ext uri="{BB962C8B-B14F-4D97-AF65-F5344CB8AC3E}">
        <p14:creationId xmlns:p14="http://schemas.microsoft.com/office/powerpoint/2010/main" val="308754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ppt_x</p:attrName>
                                        </p:attrNameLst>
                                      </p:cBhvr>
                                      <p:tavLst>
                                        <p:tav tm="0">
                                          <p:val>
                                            <p:strVal val="#ppt_x"/>
                                          </p:val>
                                        </p:tav>
                                        <p:tav tm="100000">
                                          <p:val>
                                            <p:strVal val="#ppt_x"/>
                                          </p:val>
                                        </p:tav>
                                      </p:tavLst>
                                    </p:anim>
                                    <p:anim calcmode="lin" valueType="num">
                                      <p:cBhvr>
                                        <p:cTn id="9" dur="1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 xmlns:a16="http://schemas.microsoft.com/office/drawing/2014/main" id="{D90E6676-2A8E-43B9-B1F0-F82CD0E750B2}"/>
              </a:ext>
            </a:extLst>
          </p:cNvPr>
          <p:cNvSpPr/>
          <p:nvPr/>
        </p:nvSpPr>
        <p:spPr>
          <a:xfrm>
            <a:off x="1219" y="0"/>
            <a:ext cx="12205904" cy="6858000"/>
          </a:xfrm>
          <a:prstGeom prst="rect">
            <a:avLst/>
          </a:prstGeom>
          <a:solidFill>
            <a:srgbClr val="FFF8DF"/>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endParaRPr lang="en-ID" sz="1900" kern="0">
              <a:solidFill>
                <a:srgbClr val="FFFFFF"/>
              </a:solidFill>
              <a:sym typeface="Arial"/>
            </a:endParaRPr>
          </a:p>
        </p:txBody>
      </p:sp>
      <p:sp>
        <p:nvSpPr>
          <p:cNvPr id="28" name="Google Shape;551;p33"/>
          <p:cNvSpPr txBox="1">
            <a:spLocks/>
          </p:cNvSpPr>
          <p:nvPr/>
        </p:nvSpPr>
        <p:spPr>
          <a:xfrm>
            <a:off x="10200290" y="6021290"/>
            <a:ext cx="2056209" cy="410369"/>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6000"/>
              <a:buFont typeface="Sue Ellen Francisco"/>
              <a:buNone/>
              <a:defRPr sz="6000" b="0" i="0" u="none" strike="noStrike" cap="none">
                <a:solidFill>
                  <a:schemeClr val="accent6"/>
                </a:solidFill>
                <a:latin typeface="Sue Ellen Francisco"/>
                <a:ea typeface="Sue Ellen Francisco"/>
                <a:cs typeface="Sue Ellen Francisco"/>
                <a:sym typeface="Sue Ellen Francisco"/>
              </a:defRPr>
            </a:lvl1pPr>
            <a:lvl2pPr marR="0" lvl="1" algn="ctr" rtl="0">
              <a:lnSpc>
                <a:spcPct val="100000"/>
              </a:lnSpc>
              <a:spcBef>
                <a:spcPts val="0"/>
              </a:spcBef>
              <a:spcAft>
                <a:spcPts val="0"/>
              </a:spcAft>
              <a:buClr>
                <a:srgbClr val="FFFFFF"/>
              </a:buClr>
              <a:buSzPts val="3300"/>
              <a:buFont typeface="Joti One"/>
              <a:buNone/>
              <a:defRPr sz="3300" b="0" i="0" u="none" strike="noStrike" cap="none">
                <a:solidFill>
                  <a:srgbClr val="FFFFFF"/>
                </a:solidFill>
                <a:latin typeface="Joti One"/>
                <a:ea typeface="Joti One"/>
                <a:cs typeface="Joti One"/>
                <a:sym typeface="Joti One"/>
              </a:defRPr>
            </a:lvl2pPr>
            <a:lvl3pPr marR="0" lvl="2" algn="ctr" rtl="0">
              <a:lnSpc>
                <a:spcPct val="100000"/>
              </a:lnSpc>
              <a:spcBef>
                <a:spcPts val="0"/>
              </a:spcBef>
              <a:spcAft>
                <a:spcPts val="0"/>
              </a:spcAft>
              <a:buClr>
                <a:srgbClr val="FFFFFF"/>
              </a:buClr>
              <a:buSzPts val="3300"/>
              <a:buFont typeface="Joti One"/>
              <a:buNone/>
              <a:defRPr sz="3300" b="0" i="0" u="none" strike="noStrike" cap="none">
                <a:solidFill>
                  <a:srgbClr val="FFFFFF"/>
                </a:solidFill>
                <a:latin typeface="Joti One"/>
                <a:ea typeface="Joti One"/>
                <a:cs typeface="Joti One"/>
                <a:sym typeface="Joti One"/>
              </a:defRPr>
            </a:lvl3pPr>
            <a:lvl4pPr marR="0" lvl="3" algn="ctr" rtl="0">
              <a:lnSpc>
                <a:spcPct val="100000"/>
              </a:lnSpc>
              <a:spcBef>
                <a:spcPts val="0"/>
              </a:spcBef>
              <a:spcAft>
                <a:spcPts val="0"/>
              </a:spcAft>
              <a:buClr>
                <a:srgbClr val="FFFFFF"/>
              </a:buClr>
              <a:buSzPts val="3300"/>
              <a:buFont typeface="Joti One"/>
              <a:buNone/>
              <a:defRPr sz="3300" b="0" i="0" u="none" strike="noStrike" cap="none">
                <a:solidFill>
                  <a:srgbClr val="FFFFFF"/>
                </a:solidFill>
                <a:latin typeface="Joti One"/>
                <a:ea typeface="Joti One"/>
                <a:cs typeface="Joti One"/>
                <a:sym typeface="Joti One"/>
              </a:defRPr>
            </a:lvl4pPr>
            <a:lvl5pPr marR="0" lvl="4" algn="ctr" rtl="0">
              <a:lnSpc>
                <a:spcPct val="100000"/>
              </a:lnSpc>
              <a:spcBef>
                <a:spcPts val="0"/>
              </a:spcBef>
              <a:spcAft>
                <a:spcPts val="0"/>
              </a:spcAft>
              <a:buClr>
                <a:srgbClr val="FFFFFF"/>
              </a:buClr>
              <a:buSzPts val="3300"/>
              <a:buFont typeface="Joti One"/>
              <a:buNone/>
              <a:defRPr sz="3300" b="0" i="0" u="none" strike="noStrike" cap="none">
                <a:solidFill>
                  <a:srgbClr val="FFFFFF"/>
                </a:solidFill>
                <a:latin typeface="Joti One"/>
                <a:ea typeface="Joti One"/>
                <a:cs typeface="Joti One"/>
                <a:sym typeface="Joti One"/>
              </a:defRPr>
            </a:lvl5pPr>
            <a:lvl6pPr marR="0" lvl="5" algn="ctr" rtl="0">
              <a:lnSpc>
                <a:spcPct val="100000"/>
              </a:lnSpc>
              <a:spcBef>
                <a:spcPts val="0"/>
              </a:spcBef>
              <a:spcAft>
                <a:spcPts val="0"/>
              </a:spcAft>
              <a:buClr>
                <a:srgbClr val="FFFFFF"/>
              </a:buClr>
              <a:buSzPts val="3300"/>
              <a:buFont typeface="Joti One"/>
              <a:buNone/>
              <a:defRPr sz="3300" b="0" i="0" u="none" strike="noStrike" cap="none">
                <a:solidFill>
                  <a:srgbClr val="FFFFFF"/>
                </a:solidFill>
                <a:latin typeface="Joti One"/>
                <a:ea typeface="Joti One"/>
                <a:cs typeface="Joti One"/>
                <a:sym typeface="Joti One"/>
              </a:defRPr>
            </a:lvl6pPr>
            <a:lvl7pPr marR="0" lvl="6" algn="ctr" rtl="0">
              <a:lnSpc>
                <a:spcPct val="100000"/>
              </a:lnSpc>
              <a:spcBef>
                <a:spcPts val="0"/>
              </a:spcBef>
              <a:spcAft>
                <a:spcPts val="0"/>
              </a:spcAft>
              <a:buClr>
                <a:srgbClr val="FFFFFF"/>
              </a:buClr>
              <a:buSzPts val="3300"/>
              <a:buFont typeface="Joti One"/>
              <a:buNone/>
              <a:defRPr sz="3300" b="0" i="0" u="none" strike="noStrike" cap="none">
                <a:solidFill>
                  <a:srgbClr val="FFFFFF"/>
                </a:solidFill>
                <a:latin typeface="Joti One"/>
                <a:ea typeface="Joti One"/>
                <a:cs typeface="Joti One"/>
                <a:sym typeface="Joti One"/>
              </a:defRPr>
            </a:lvl7pPr>
            <a:lvl8pPr marR="0" lvl="7" algn="ctr" rtl="0">
              <a:lnSpc>
                <a:spcPct val="100000"/>
              </a:lnSpc>
              <a:spcBef>
                <a:spcPts val="0"/>
              </a:spcBef>
              <a:spcAft>
                <a:spcPts val="0"/>
              </a:spcAft>
              <a:buClr>
                <a:srgbClr val="FFFFFF"/>
              </a:buClr>
              <a:buSzPts val="3300"/>
              <a:buFont typeface="Joti One"/>
              <a:buNone/>
              <a:defRPr sz="3300" b="0" i="0" u="none" strike="noStrike" cap="none">
                <a:solidFill>
                  <a:srgbClr val="FFFFFF"/>
                </a:solidFill>
                <a:latin typeface="Joti One"/>
                <a:ea typeface="Joti One"/>
                <a:cs typeface="Joti One"/>
                <a:sym typeface="Joti One"/>
              </a:defRPr>
            </a:lvl8pPr>
            <a:lvl9pPr marR="0" lvl="8" algn="ctr" rtl="0">
              <a:lnSpc>
                <a:spcPct val="100000"/>
              </a:lnSpc>
              <a:spcBef>
                <a:spcPts val="0"/>
              </a:spcBef>
              <a:spcAft>
                <a:spcPts val="0"/>
              </a:spcAft>
              <a:buClr>
                <a:srgbClr val="FFFFFF"/>
              </a:buClr>
              <a:buSzPts val="3300"/>
              <a:buFont typeface="Joti One"/>
              <a:buNone/>
              <a:defRPr sz="3300" b="0" i="0" u="none" strike="noStrike" cap="none">
                <a:solidFill>
                  <a:srgbClr val="FFFFFF"/>
                </a:solidFill>
                <a:latin typeface="Joti One"/>
                <a:ea typeface="Joti One"/>
                <a:cs typeface="Joti One"/>
                <a:sym typeface="Joti One"/>
              </a:defRPr>
            </a:lvl9pPr>
          </a:lstStyle>
          <a:p>
            <a:pPr algn="just"/>
            <a:r>
              <a:rPr lang="id-ID" sz="2100" kern="0" dirty="0">
                <a:solidFill>
                  <a:srgbClr val="273D40"/>
                </a:solidFill>
                <a:latin typeface="Summery" pitchFamily="2" charset="0"/>
              </a:rPr>
              <a:t>(</a:t>
            </a:r>
            <a:r>
              <a:rPr lang="id-ID" sz="2100" kern="0" dirty="0" smtClean="0">
                <a:solidFill>
                  <a:srgbClr val="273D40"/>
                </a:solidFill>
                <a:latin typeface="Summery" pitchFamily="2" charset="0"/>
              </a:rPr>
              <a:t>Robert</a:t>
            </a:r>
            <a:r>
              <a:rPr lang="en-US" sz="2100" kern="0" dirty="0" smtClean="0">
                <a:solidFill>
                  <a:srgbClr val="273D40"/>
                </a:solidFill>
                <a:latin typeface="Summery" pitchFamily="2" charset="0"/>
              </a:rPr>
              <a:t> </a:t>
            </a:r>
            <a:r>
              <a:rPr lang="id-ID" sz="2100" kern="0" dirty="0" smtClean="0">
                <a:solidFill>
                  <a:srgbClr val="273D40"/>
                </a:solidFill>
                <a:latin typeface="Summery" pitchFamily="2" charset="0"/>
              </a:rPr>
              <a:t>Lowry,1996</a:t>
            </a:r>
            <a:r>
              <a:rPr lang="id-ID" sz="2100" kern="0" dirty="0">
                <a:solidFill>
                  <a:srgbClr val="273D40"/>
                </a:solidFill>
                <a:latin typeface="Summery" pitchFamily="2" charset="0"/>
              </a:rPr>
              <a:t>: 189</a:t>
            </a:r>
            <a:r>
              <a:rPr lang="id-ID" sz="2100" kern="0" dirty="0" smtClean="0">
                <a:solidFill>
                  <a:srgbClr val="273D40"/>
                </a:solidFill>
                <a:latin typeface="Summery" pitchFamily="2" charset="0"/>
              </a:rPr>
              <a:t>)</a:t>
            </a:r>
            <a:endParaRPr lang="en-US" sz="2100" kern="0" dirty="0">
              <a:solidFill>
                <a:srgbClr val="273D40"/>
              </a:solidFill>
              <a:latin typeface="Summery" pitchFamily="2" charset="0"/>
            </a:endParaRPr>
          </a:p>
        </p:txBody>
      </p:sp>
      <p:sp>
        <p:nvSpPr>
          <p:cNvPr id="26" name="TextBox 25">
            <a:extLst>
              <a:ext uri="{FF2B5EF4-FFF2-40B4-BE49-F238E27FC236}">
                <a16:creationId xmlns="" xmlns:a16="http://schemas.microsoft.com/office/drawing/2014/main" id="{1FF7815C-F30D-44E1-8BF2-B6D0014CF86C}"/>
              </a:ext>
            </a:extLst>
          </p:cNvPr>
          <p:cNvSpPr txBox="1"/>
          <p:nvPr/>
        </p:nvSpPr>
        <p:spPr>
          <a:xfrm>
            <a:off x="7313624" y="1570431"/>
            <a:ext cx="4909709" cy="533480"/>
          </a:xfrm>
          <a:prstGeom prst="rect">
            <a:avLst/>
          </a:prstGeom>
          <a:solidFill>
            <a:schemeClr val="accent2">
              <a:lumMod val="90000"/>
            </a:schemeClr>
          </a:solidFill>
        </p:spPr>
        <p:txBody>
          <a:bodyPr wrap="square" lIns="121914" tIns="60957" rIns="121914" bIns="60957" rtlCol="0">
            <a:spAutoFit/>
          </a:bodyPr>
          <a:lstStyle/>
          <a:p>
            <a:pPr algn="ctr">
              <a:buClr>
                <a:srgbClr val="000000"/>
              </a:buClr>
              <a:buFont typeface="Arial"/>
              <a:buNone/>
            </a:pPr>
            <a:r>
              <a:rPr lang="en-US" sz="2700" kern="0" dirty="0" err="1" smtClean="0">
                <a:solidFill>
                  <a:srgbClr val="000000"/>
                </a:solidFill>
                <a:latin typeface="Bahnschrift Condensed" panose="020B0502040204020203" pitchFamily="34" charset="0"/>
                <a:cs typeface="Arial"/>
                <a:sym typeface="Arial"/>
              </a:rPr>
              <a:t>Bidang</a:t>
            </a:r>
            <a:r>
              <a:rPr lang="en-US" sz="2700" kern="0" dirty="0" smtClean="0">
                <a:solidFill>
                  <a:srgbClr val="000000"/>
                </a:solidFill>
                <a:latin typeface="Bahnschrift Condensed" panose="020B0502040204020203" pitchFamily="34" charset="0"/>
                <a:cs typeface="Arial"/>
                <a:sym typeface="Arial"/>
              </a:rPr>
              <a:t> </a:t>
            </a:r>
            <a:r>
              <a:rPr lang="en-US" sz="2700" kern="0" dirty="0" err="1" smtClean="0">
                <a:solidFill>
                  <a:srgbClr val="000000"/>
                </a:solidFill>
                <a:latin typeface="Bahnschrift Condensed" panose="020B0502040204020203" pitchFamily="34" charset="0"/>
                <a:cs typeface="Arial"/>
                <a:sym typeface="Arial"/>
              </a:rPr>
              <a:t>Ketahanan</a:t>
            </a:r>
            <a:r>
              <a:rPr lang="en-US" sz="2700" kern="0" dirty="0" smtClean="0">
                <a:solidFill>
                  <a:srgbClr val="000000"/>
                </a:solidFill>
                <a:latin typeface="Bahnschrift Condensed" panose="020B0502040204020203" pitchFamily="34" charset="0"/>
                <a:cs typeface="Arial"/>
                <a:sym typeface="Arial"/>
              </a:rPr>
              <a:t> / </a:t>
            </a:r>
            <a:r>
              <a:rPr lang="en-US" sz="2700" kern="0" dirty="0" err="1" smtClean="0">
                <a:solidFill>
                  <a:srgbClr val="000000"/>
                </a:solidFill>
                <a:latin typeface="Bahnschrift Condensed" panose="020B0502040204020203" pitchFamily="34" charset="0"/>
                <a:cs typeface="Arial"/>
                <a:sym typeface="Arial"/>
              </a:rPr>
              <a:t>Keamanan</a:t>
            </a:r>
            <a:endParaRPr lang="en-ID" sz="2700" kern="0" dirty="0">
              <a:solidFill>
                <a:srgbClr val="000000"/>
              </a:solidFill>
              <a:latin typeface="Bahnschrift Condensed" panose="020B0502040204020203" pitchFamily="34" charset="0"/>
              <a:cs typeface="Arial"/>
              <a:sym typeface="Arial"/>
            </a:endParaRPr>
          </a:p>
        </p:txBody>
      </p:sp>
      <p:pic>
        <p:nvPicPr>
          <p:cNvPr id="33" name="Picture 6" descr="Indonesia Zaman Doeloe: Republik Indonesia Serikat (4) - Negara Sumatera  Timur: Milisi, Polisi, dan Tentara NST"/>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5767" y="0"/>
            <a:ext cx="732939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 xmlns:a16="http://schemas.microsoft.com/office/drawing/2014/main" id="{44D1B6F1-24C0-413E-AD4B-3BAE35EABBE3}"/>
              </a:ext>
            </a:extLst>
          </p:cNvPr>
          <p:cNvSpPr/>
          <p:nvPr/>
        </p:nvSpPr>
        <p:spPr>
          <a:xfrm>
            <a:off x="400312" y="543314"/>
            <a:ext cx="5703859" cy="641244"/>
          </a:xfrm>
          <a:prstGeom prst="rect">
            <a:avLst/>
          </a:prstGeom>
          <a:solidFill>
            <a:schemeClr val="accent2">
              <a:lumMod val="25000"/>
            </a:schemeClr>
          </a:solidFill>
        </p:spPr>
        <p:style>
          <a:lnRef idx="3">
            <a:schemeClr val="lt1"/>
          </a:lnRef>
          <a:fillRef idx="1">
            <a:schemeClr val="accent1"/>
          </a:fillRef>
          <a:effectRef idx="1">
            <a:schemeClr val="accent1"/>
          </a:effectRef>
          <a:fontRef idx="minor">
            <a:schemeClr val="lt1"/>
          </a:fontRef>
        </p:style>
        <p:txBody>
          <a:bodyPr lIns="121917" tIns="60958" rIns="121917" bIns="60958" rtlCol="0" anchor="ctr"/>
          <a:lstStyle/>
          <a:p>
            <a:pPr algn="ctr"/>
            <a:r>
              <a:rPr lang="en-ID" sz="2800" b="1" dirty="0" err="1">
                <a:solidFill>
                  <a:schemeClr val="bg1"/>
                </a:solidFill>
                <a:latin typeface="Agency FB" pitchFamily="34" charset="0"/>
              </a:rPr>
              <a:t>Kedudukan</a:t>
            </a:r>
            <a:r>
              <a:rPr lang="en-ID" sz="2800" b="1" dirty="0">
                <a:solidFill>
                  <a:schemeClr val="bg1"/>
                </a:solidFill>
                <a:latin typeface="Agency FB" pitchFamily="34" charset="0"/>
              </a:rPr>
              <a:t> </a:t>
            </a:r>
            <a:r>
              <a:rPr lang="en-ID" sz="2800" b="1" dirty="0" err="1">
                <a:solidFill>
                  <a:schemeClr val="bg1"/>
                </a:solidFill>
                <a:latin typeface="Agency FB" pitchFamily="34" charset="0"/>
              </a:rPr>
              <a:t>Militer</a:t>
            </a:r>
            <a:r>
              <a:rPr lang="en-ID" sz="2800" b="1" dirty="0">
                <a:solidFill>
                  <a:schemeClr val="bg1"/>
                </a:solidFill>
                <a:latin typeface="Agency FB" pitchFamily="34" charset="0"/>
              </a:rPr>
              <a:t> </a:t>
            </a:r>
            <a:r>
              <a:rPr lang="en-ID" sz="2800" b="1" dirty="0" err="1">
                <a:solidFill>
                  <a:schemeClr val="bg1"/>
                </a:solidFill>
                <a:latin typeface="Agency FB" pitchFamily="34" charset="0"/>
              </a:rPr>
              <a:t>pada</a:t>
            </a:r>
            <a:r>
              <a:rPr lang="en-ID" sz="2800" b="1" dirty="0">
                <a:solidFill>
                  <a:schemeClr val="bg1"/>
                </a:solidFill>
                <a:latin typeface="Agency FB" pitchFamily="34" charset="0"/>
              </a:rPr>
              <a:t> </a:t>
            </a:r>
            <a:r>
              <a:rPr lang="en-ID" sz="2800" b="1" dirty="0" err="1">
                <a:solidFill>
                  <a:schemeClr val="bg1"/>
                </a:solidFill>
                <a:latin typeface="Agency FB" pitchFamily="34" charset="0"/>
              </a:rPr>
              <a:t>Masa</a:t>
            </a:r>
            <a:r>
              <a:rPr lang="en-ID" sz="2800" b="1" dirty="0">
                <a:solidFill>
                  <a:schemeClr val="bg1"/>
                </a:solidFill>
                <a:latin typeface="Agency FB" pitchFamily="34" charset="0"/>
              </a:rPr>
              <a:t> </a:t>
            </a:r>
            <a:r>
              <a:rPr lang="en-ID" sz="2800" b="1" dirty="0" err="1">
                <a:solidFill>
                  <a:schemeClr val="bg1"/>
                </a:solidFill>
                <a:latin typeface="Agency FB" pitchFamily="34" charset="0"/>
              </a:rPr>
              <a:t>Orde</a:t>
            </a:r>
            <a:r>
              <a:rPr lang="en-ID" sz="2800" b="1" dirty="0">
                <a:solidFill>
                  <a:schemeClr val="bg1"/>
                </a:solidFill>
                <a:latin typeface="Agency FB" pitchFamily="34" charset="0"/>
              </a:rPr>
              <a:t> </a:t>
            </a:r>
            <a:r>
              <a:rPr lang="en-ID" sz="2800" b="1" dirty="0" err="1">
                <a:solidFill>
                  <a:schemeClr val="bg1"/>
                </a:solidFill>
                <a:latin typeface="Agency FB" pitchFamily="34" charset="0"/>
              </a:rPr>
              <a:t>Baru</a:t>
            </a:r>
            <a:endParaRPr lang="en-ID" sz="2800" dirty="0">
              <a:solidFill>
                <a:schemeClr val="bg1"/>
              </a:solidFill>
            </a:endParaRPr>
          </a:p>
        </p:txBody>
      </p:sp>
      <p:sp>
        <p:nvSpPr>
          <p:cNvPr id="3" name="TextBox 2"/>
          <p:cNvSpPr txBox="1"/>
          <p:nvPr/>
        </p:nvSpPr>
        <p:spPr>
          <a:xfrm>
            <a:off x="7488621" y="2396359"/>
            <a:ext cx="4461641" cy="3477875"/>
          </a:xfrm>
          <a:prstGeom prst="rect">
            <a:avLst/>
          </a:prstGeom>
          <a:noFill/>
        </p:spPr>
        <p:txBody>
          <a:bodyPr wrap="square" rtlCol="0">
            <a:spAutoFit/>
          </a:bodyPr>
          <a:lstStyle/>
          <a:p>
            <a:pPr algn="just"/>
            <a:r>
              <a:rPr lang="en-US" sz="2000" dirty="0" err="1">
                <a:latin typeface="Summery" pitchFamily="2" charset="0"/>
              </a:rPr>
              <a:t>Pada</a:t>
            </a:r>
            <a:r>
              <a:rPr lang="en-US" sz="2000" dirty="0">
                <a:latin typeface="Summery" pitchFamily="2" charset="0"/>
              </a:rPr>
              <a:t> </a:t>
            </a:r>
            <a:r>
              <a:rPr lang="en-US" sz="2000" dirty="0" err="1">
                <a:latin typeface="Summery" pitchFamily="2" charset="0"/>
              </a:rPr>
              <a:t>masa</a:t>
            </a:r>
            <a:r>
              <a:rPr lang="en-US" sz="2000" dirty="0">
                <a:latin typeface="Summery" pitchFamily="2" charset="0"/>
              </a:rPr>
              <a:t> </a:t>
            </a:r>
            <a:r>
              <a:rPr lang="en-US" sz="2000" dirty="0" err="1">
                <a:latin typeface="Summery" pitchFamily="2" charset="0"/>
              </a:rPr>
              <a:t>Orde</a:t>
            </a:r>
            <a:r>
              <a:rPr lang="en-US" sz="2000" dirty="0">
                <a:latin typeface="Summery" pitchFamily="2" charset="0"/>
              </a:rPr>
              <a:t> </a:t>
            </a:r>
            <a:r>
              <a:rPr lang="en-US" sz="2000" dirty="0" err="1">
                <a:latin typeface="Summery" pitchFamily="2" charset="0"/>
              </a:rPr>
              <a:t>Baru</a:t>
            </a:r>
            <a:r>
              <a:rPr lang="en-US" sz="2000" dirty="0">
                <a:latin typeface="Summery" pitchFamily="2" charset="0"/>
              </a:rPr>
              <a:t> di </a:t>
            </a:r>
            <a:r>
              <a:rPr lang="en-US" sz="2000" dirty="0" err="1">
                <a:latin typeface="Summery" pitchFamily="2" charset="0"/>
              </a:rPr>
              <a:t>bawah</a:t>
            </a:r>
            <a:r>
              <a:rPr lang="en-US" sz="2000" dirty="0">
                <a:latin typeface="Summery" pitchFamily="2" charset="0"/>
              </a:rPr>
              <a:t> </a:t>
            </a:r>
            <a:r>
              <a:rPr lang="en-US" sz="2000" dirty="0" err="1">
                <a:latin typeface="Summery" pitchFamily="2" charset="0"/>
              </a:rPr>
              <a:t>Presiden</a:t>
            </a:r>
            <a:r>
              <a:rPr lang="en-US" sz="2000" dirty="0">
                <a:latin typeface="Summery" pitchFamily="2" charset="0"/>
              </a:rPr>
              <a:t> Suharto </a:t>
            </a:r>
            <a:r>
              <a:rPr lang="en-US" sz="2000" dirty="0" err="1" smtClean="0">
                <a:latin typeface="Summery" pitchFamily="2" charset="0"/>
              </a:rPr>
              <a:t>peran</a:t>
            </a:r>
            <a:r>
              <a:rPr lang="en-US" sz="2000" dirty="0" smtClean="0">
                <a:latin typeface="Summery" pitchFamily="2" charset="0"/>
              </a:rPr>
              <a:t> </a:t>
            </a:r>
            <a:r>
              <a:rPr lang="en-US" sz="2000" dirty="0" err="1">
                <a:latin typeface="Summery" pitchFamily="2" charset="0"/>
              </a:rPr>
              <a:t>militer</a:t>
            </a:r>
            <a:r>
              <a:rPr lang="en-US" sz="2000" dirty="0">
                <a:latin typeface="Summery" pitchFamily="2" charset="0"/>
              </a:rPr>
              <a:t> </a:t>
            </a:r>
            <a:r>
              <a:rPr lang="en-US" sz="2000" dirty="0" err="1">
                <a:latin typeface="Summery" pitchFamily="2" charset="0"/>
              </a:rPr>
              <a:t>melalui</a:t>
            </a:r>
            <a:r>
              <a:rPr lang="en-US" sz="2000" dirty="0">
                <a:latin typeface="Summery" pitchFamily="2" charset="0"/>
              </a:rPr>
              <a:t> </a:t>
            </a:r>
            <a:r>
              <a:rPr lang="en-US" sz="2000" dirty="0" err="1">
                <a:latin typeface="Summery" pitchFamily="2" charset="0"/>
              </a:rPr>
              <a:t>Dwi</a:t>
            </a:r>
            <a:r>
              <a:rPr lang="en-US" sz="2000" dirty="0">
                <a:latin typeface="Summery" pitchFamily="2" charset="0"/>
              </a:rPr>
              <a:t> </a:t>
            </a:r>
            <a:r>
              <a:rPr lang="en-US" sz="2000" dirty="0" err="1">
                <a:latin typeface="Summery" pitchFamily="2" charset="0"/>
              </a:rPr>
              <a:t>Fungsi</a:t>
            </a:r>
            <a:r>
              <a:rPr lang="en-US" sz="2000" dirty="0">
                <a:latin typeface="Summery" pitchFamily="2" charset="0"/>
              </a:rPr>
              <a:t> ABRI. </a:t>
            </a:r>
            <a:endParaRPr lang="en-US" sz="2000" dirty="0" smtClean="0">
              <a:latin typeface="Summery" pitchFamily="2" charset="0"/>
            </a:endParaRPr>
          </a:p>
          <a:p>
            <a:pPr algn="just"/>
            <a:endParaRPr lang="en-US" sz="2000" dirty="0">
              <a:latin typeface="Summery" pitchFamily="2" charset="0"/>
            </a:endParaRPr>
          </a:p>
          <a:p>
            <a:pPr algn="just"/>
            <a:r>
              <a:rPr lang="en-US" sz="2000" dirty="0" err="1" smtClean="0">
                <a:latin typeface="Summery" pitchFamily="2" charset="0"/>
              </a:rPr>
              <a:t>Birokrasi</a:t>
            </a:r>
            <a:r>
              <a:rPr lang="en-US" sz="2000" dirty="0" smtClean="0">
                <a:latin typeface="Summery" pitchFamily="2" charset="0"/>
              </a:rPr>
              <a:t> </a:t>
            </a:r>
            <a:r>
              <a:rPr lang="en-US" sz="2000" dirty="0" err="1">
                <a:latin typeface="Summery" pitchFamily="2" charset="0"/>
              </a:rPr>
              <a:t>menjadi</a:t>
            </a:r>
            <a:r>
              <a:rPr lang="en-US" sz="2000" dirty="0">
                <a:latin typeface="Summery" pitchFamily="2" charset="0"/>
              </a:rPr>
              <a:t> </a:t>
            </a:r>
            <a:r>
              <a:rPr lang="en-US" sz="2000" dirty="0" err="1">
                <a:latin typeface="Summery" pitchFamily="2" charset="0"/>
              </a:rPr>
              <a:t>alat</a:t>
            </a:r>
            <a:r>
              <a:rPr lang="en-US" sz="2000" dirty="0">
                <a:latin typeface="Summery" pitchFamily="2" charset="0"/>
              </a:rPr>
              <a:t> </a:t>
            </a:r>
            <a:r>
              <a:rPr lang="en-US" sz="2000" dirty="0" err="1">
                <a:latin typeface="Summery" pitchFamily="2" charset="0"/>
              </a:rPr>
              <a:t>pembangunan</a:t>
            </a:r>
            <a:r>
              <a:rPr lang="en-US" sz="2000" dirty="0">
                <a:latin typeface="Summery" pitchFamily="2" charset="0"/>
              </a:rPr>
              <a:t> yang </a:t>
            </a:r>
            <a:r>
              <a:rPr lang="en-US" sz="2000" dirty="0" err="1">
                <a:latin typeface="Summery" pitchFamily="2" charset="0"/>
              </a:rPr>
              <a:t>penting</a:t>
            </a:r>
            <a:r>
              <a:rPr lang="en-US" sz="2000" dirty="0">
                <a:latin typeface="Summery" pitchFamily="2" charset="0"/>
              </a:rPr>
              <a:t>, </a:t>
            </a:r>
            <a:r>
              <a:rPr lang="en-US" sz="2000" dirty="0" err="1">
                <a:latin typeface="Summery" pitchFamily="2" charset="0"/>
              </a:rPr>
              <a:t>tidak</a:t>
            </a:r>
            <a:r>
              <a:rPr lang="en-US" sz="2000" dirty="0">
                <a:latin typeface="Summery" pitchFamily="2" charset="0"/>
              </a:rPr>
              <a:t> </a:t>
            </a:r>
            <a:r>
              <a:rPr lang="en-US" sz="2000" dirty="0" err="1">
                <a:latin typeface="Summery" pitchFamily="2" charset="0"/>
              </a:rPr>
              <a:t>saja</a:t>
            </a:r>
            <a:r>
              <a:rPr lang="en-US" sz="2000" dirty="0">
                <a:latin typeface="Summery" pitchFamily="2" charset="0"/>
              </a:rPr>
              <a:t> </a:t>
            </a:r>
            <a:r>
              <a:rPr lang="en-US" sz="2000" dirty="0" err="1">
                <a:latin typeface="Summery" pitchFamily="2" charset="0"/>
              </a:rPr>
              <a:t>untuk</a:t>
            </a:r>
            <a:r>
              <a:rPr lang="en-US" sz="2000" dirty="0">
                <a:latin typeface="Summery" pitchFamily="2" charset="0"/>
              </a:rPr>
              <a:t> </a:t>
            </a:r>
            <a:r>
              <a:rPr lang="en-US" sz="2000" dirty="0" err="1">
                <a:latin typeface="Summery" pitchFamily="2" charset="0"/>
              </a:rPr>
              <a:t>tujuan</a:t>
            </a:r>
            <a:r>
              <a:rPr lang="en-US" sz="2000" dirty="0">
                <a:latin typeface="Summery" pitchFamily="2" charset="0"/>
              </a:rPr>
              <a:t> </a:t>
            </a:r>
            <a:r>
              <a:rPr lang="en-US" sz="2000" dirty="0" err="1">
                <a:latin typeface="Summery" pitchFamily="2" charset="0"/>
              </a:rPr>
              <a:t>teknis</a:t>
            </a:r>
            <a:r>
              <a:rPr lang="en-US" sz="2000" dirty="0">
                <a:latin typeface="Summery" pitchFamily="2" charset="0"/>
              </a:rPr>
              <a:t> </a:t>
            </a:r>
            <a:r>
              <a:rPr lang="en-US" sz="2000" dirty="0" err="1">
                <a:latin typeface="Summery" pitchFamily="2" charset="0"/>
              </a:rPr>
              <a:t>membantu</a:t>
            </a:r>
            <a:r>
              <a:rPr lang="en-US" sz="2000" dirty="0">
                <a:latin typeface="Summery" pitchFamily="2" charset="0"/>
              </a:rPr>
              <a:t> </a:t>
            </a:r>
            <a:r>
              <a:rPr lang="en-US" sz="2000" dirty="0" err="1">
                <a:latin typeface="Summery" pitchFamily="2" charset="0"/>
              </a:rPr>
              <a:t>formulasi</a:t>
            </a:r>
            <a:r>
              <a:rPr lang="en-US" sz="2000" dirty="0">
                <a:latin typeface="Summery" pitchFamily="2" charset="0"/>
              </a:rPr>
              <a:t> </a:t>
            </a:r>
            <a:r>
              <a:rPr lang="en-US" sz="2000" dirty="0" err="1">
                <a:latin typeface="Summery" pitchFamily="2" charset="0"/>
              </a:rPr>
              <a:t>dan</a:t>
            </a:r>
            <a:r>
              <a:rPr lang="en-US" sz="2000" dirty="0">
                <a:latin typeface="Summery" pitchFamily="2" charset="0"/>
              </a:rPr>
              <a:t> </a:t>
            </a:r>
            <a:r>
              <a:rPr lang="en-US" sz="2000" dirty="0" err="1">
                <a:latin typeface="Summery" pitchFamily="2" charset="0"/>
              </a:rPr>
              <a:t>realisasi</a:t>
            </a:r>
            <a:r>
              <a:rPr lang="en-US" sz="2000" dirty="0">
                <a:latin typeface="Summery" pitchFamily="2" charset="0"/>
              </a:rPr>
              <a:t> </a:t>
            </a:r>
            <a:r>
              <a:rPr lang="en-US" sz="2000" dirty="0" err="1">
                <a:latin typeface="Summery" pitchFamily="2" charset="0"/>
              </a:rPr>
              <a:t>kebijakan</a:t>
            </a:r>
            <a:r>
              <a:rPr lang="en-US" sz="2000" dirty="0">
                <a:latin typeface="Summery" pitchFamily="2" charset="0"/>
              </a:rPr>
              <a:t> </a:t>
            </a:r>
            <a:r>
              <a:rPr lang="en-US" sz="2000" dirty="0" err="1">
                <a:latin typeface="Summery" pitchFamily="2" charset="0"/>
              </a:rPr>
              <a:t>pembangunan</a:t>
            </a:r>
            <a:r>
              <a:rPr lang="en-US" sz="2000" dirty="0">
                <a:latin typeface="Summery" pitchFamily="2" charset="0"/>
              </a:rPr>
              <a:t> </a:t>
            </a:r>
            <a:r>
              <a:rPr lang="en-US" sz="2000" dirty="0" err="1">
                <a:latin typeface="Summery" pitchFamily="2" charset="0"/>
              </a:rPr>
              <a:t>tetapi</a:t>
            </a:r>
            <a:r>
              <a:rPr lang="en-US" sz="2000" dirty="0">
                <a:latin typeface="Summery" pitchFamily="2" charset="0"/>
              </a:rPr>
              <a:t> </a:t>
            </a:r>
            <a:r>
              <a:rPr lang="en-US" sz="2000" dirty="0" err="1">
                <a:latin typeface="Summery" pitchFamily="2" charset="0"/>
              </a:rPr>
              <a:t>juga</a:t>
            </a:r>
            <a:r>
              <a:rPr lang="en-US" sz="2000" dirty="0">
                <a:latin typeface="Summery" pitchFamily="2" charset="0"/>
              </a:rPr>
              <a:t> </a:t>
            </a:r>
            <a:r>
              <a:rPr lang="en-US" sz="2000" dirty="0" err="1">
                <a:latin typeface="Summery" pitchFamily="2" charset="0"/>
              </a:rPr>
              <a:t>untuk</a:t>
            </a:r>
            <a:r>
              <a:rPr lang="en-US" sz="2000" dirty="0">
                <a:latin typeface="Summery" pitchFamily="2" charset="0"/>
              </a:rPr>
              <a:t> </a:t>
            </a:r>
            <a:r>
              <a:rPr lang="en-US" sz="2000" dirty="0" err="1">
                <a:latin typeface="Summery" pitchFamily="2" charset="0"/>
              </a:rPr>
              <a:t>tujuan</a:t>
            </a:r>
            <a:r>
              <a:rPr lang="en-US" sz="2000" dirty="0">
                <a:latin typeface="Summery" pitchFamily="2" charset="0"/>
              </a:rPr>
              <a:t> </a:t>
            </a:r>
            <a:r>
              <a:rPr lang="en-US" sz="2000" dirty="0" err="1">
                <a:latin typeface="Summery" pitchFamily="2" charset="0"/>
              </a:rPr>
              <a:t>politik</a:t>
            </a:r>
            <a:r>
              <a:rPr lang="en-US" sz="2000" dirty="0">
                <a:latin typeface="Summery" pitchFamily="2" charset="0"/>
              </a:rPr>
              <a:t>, </a:t>
            </a:r>
            <a:r>
              <a:rPr lang="en-US" sz="2000" dirty="0" err="1">
                <a:latin typeface="Summery" pitchFamily="2" charset="0"/>
              </a:rPr>
              <a:t>yaitu</a:t>
            </a:r>
            <a:r>
              <a:rPr lang="en-US" sz="2000" dirty="0">
                <a:latin typeface="Summery" pitchFamily="2" charset="0"/>
              </a:rPr>
              <a:t> </a:t>
            </a:r>
            <a:r>
              <a:rPr lang="en-US" sz="2000" dirty="0" err="1">
                <a:latin typeface="Summery" pitchFamily="2" charset="0"/>
              </a:rPr>
              <a:t>menjaga</a:t>
            </a:r>
            <a:r>
              <a:rPr lang="en-US" sz="2000" dirty="0">
                <a:latin typeface="Summery" pitchFamily="2" charset="0"/>
              </a:rPr>
              <a:t> </a:t>
            </a:r>
            <a:r>
              <a:rPr lang="en-US" sz="2000" dirty="0" err="1">
                <a:latin typeface="Summery" pitchFamily="2" charset="0"/>
              </a:rPr>
              <a:t>stabilitas</a:t>
            </a:r>
            <a:r>
              <a:rPr lang="en-US" sz="2000" dirty="0">
                <a:latin typeface="Summery" pitchFamily="2" charset="0"/>
              </a:rPr>
              <a:t> </a:t>
            </a:r>
            <a:r>
              <a:rPr lang="en-US" sz="2000" dirty="0" err="1">
                <a:latin typeface="Summery" pitchFamily="2" charset="0"/>
              </a:rPr>
              <a:t>kekuasaan</a:t>
            </a:r>
            <a:r>
              <a:rPr lang="en-US" sz="2000" dirty="0">
                <a:latin typeface="Summery" pitchFamily="2" charset="0"/>
              </a:rPr>
              <a:t> </a:t>
            </a:r>
            <a:r>
              <a:rPr lang="en-US" sz="2000" dirty="0" err="1">
                <a:latin typeface="Summery" pitchFamily="2" charset="0"/>
              </a:rPr>
              <a:t>negara</a:t>
            </a:r>
            <a:r>
              <a:rPr lang="en-US" sz="2000" dirty="0">
                <a:latin typeface="Summery" pitchFamily="2" charset="0"/>
              </a:rPr>
              <a:t> </a:t>
            </a:r>
            <a:r>
              <a:rPr lang="en-US" sz="2000" dirty="0" err="1">
                <a:latin typeface="Summery" pitchFamily="2" charset="0"/>
              </a:rPr>
              <a:t>secara</a:t>
            </a:r>
            <a:r>
              <a:rPr lang="en-US" sz="2000" dirty="0">
                <a:latin typeface="Summery" pitchFamily="2" charset="0"/>
              </a:rPr>
              <a:t> internal </a:t>
            </a:r>
            <a:r>
              <a:rPr lang="en-US" sz="2000" dirty="0" err="1">
                <a:latin typeface="Summery" pitchFamily="2" charset="0"/>
              </a:rPr>
              <a:t>dan</a:t>
            </a:r>
            <a:r>
              <a:rPr lang="en-US" sz="2000" dirty="0">
                <a:latin typeface="Summery" pitchFamily="2" charset="0"/>
              </a:rPr>
              <a:t> </a:t>
            </a:r>
            <a:r>
              <a:rPr lang="en-US" sz="2000" dirty="0" err="1">
                <a:latin typeface="Summery" pitchFamily="2" charset="0"/>
              </a:rPr>
              <a:t>melakukan</a:t>
            </a:r>
            <a:r>
              <a:rPr lang="en-US" sz="2000" dirty="0">
                <a:latin typeface="Summery" pitchFamily="2" charset="0"/>
              </a:rPr>
              <a:t> </a:t>
            </a:r>
            <a:r>
              <a:rPr lang="en-US" sz="2000" dirty="0" err="1">
                <a:latin typeface="Summery" pitchFamily="2" charset="0"/>
              </a:rPr>
              <a:t>penguasaan</a:t>
            </a:r>
            <a:r>
              <a:rPr lang="en-US" sz="2000" dirty="0">
                <a:latin typeface="Summery" pitchFamily="2" charset="0"/>
              </a:rPr>
              <a:t> </a:t>
            </a:r>
            <a:r>
              <a:rPr lang="en-US" sz="2000" dirty="0" err="1">
                <a:latin typeface="Summery" pitchFamily="2" charset="0"/>
              </a:rPr>
              <a:t>terhadap</a:t>
            </a:r>
            <a:r>
              <a:rPr lang="en-US" sz="2000" dirty="0">
                <a:latin typeface="Summery" pitchFamily="2" charset="0"/>
              </a:rPr>
              <a:t> </a:t>
            </a:r>
            <a:r>
              <a:rPr lang="en-US" sz="2000" dirty="0" err="1">
                <a:latin typeface="Summery" pitchFamily="2" charset="0"/>
              </a:rPr>
              <a:t>masyarakat</a:t>
            </a:r>
            <a:r>
              <a:rPr lang="en-US" sz="2000" dirty="0">
                <a:latin typeface="Summery" pitchFamily="2" charset="0"/>
              </a:rPr>
              <a:t> </a:t>
            </a:r>
            <a:r>
              <a:rPr lang="en-US" sz="2000" dirty="0" err="1">
                <a:latin typeface="Summery" pitchFamily="2" charset="0"/>
              </a:rPr>
              <a:t>secara</a:t>
            </a:r>
            <a:r>
              <a:rPr lang="en-US" sz="2000" dirty="0">
                <a:latin typeface="Summery" pitchFamily="2" charset="0"/>
              </a:rPr>
              <a:t> </a:t>
            </a:r>
            <a:r>
              <a:rPr lang="en-US" sz="2000" dirty="0" err="1">
                <a:latin typeface="Summery" pitchFamily="2" charset="0"/>
              </a:rPr>
              <a:t>eksternal</a:t>
            </a:r>
            <a:r>
              <a:rPr lang="en-US" sz="2000" dirty="0">
                <a:latin typeface="Summery" pitchFamily="2" charset="0"/>
              </a:rPr>
              <a:t>. </a:t>
            </a:r>
            <a:endParaRPr lang="en-US" sz="2000" dirty="0" smtClean="0">
              <a:latin typeface="Summery" pitchFamily="2" charset="0"/>
            </a:endParaRPr>
          </a:p>
          <a:p>
            <a:pPr algn="just"/>
            <a:endParaRPr lang="en-US" sz="2000" dirty="0">
              <a:latin typeface="Summery" pitchFamily="2" charset="0"/>
            </a:endParaRPr>
          </a:p>
          <a:p>
            <a:pPr algn="just"/>
            <a:endParaRPr lang="en-US" sz="2000" dirty="0">
              <a:latin typeface="Summery" pitchFamily="2" charset="0"/>
            </a:endParaRPr>
          </a:p>
        </p:txBody>
      </p:sp>
    </p:spTree>
    <p:extLst>
      <p:ext uri="{BB962C8B-B14F-4D97-AF65-F5344CB8AC3E}">
        <p14:creationId xmlns:p14="http://schemas.microsoft.com/office/powerpoint/2010/main" val="380824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anim calcmode="lin" valueType="num">
                                      <p:cBhvr>
                                        <p:cTn id="11" dur="1000" fill="hold"/>
                                        <p:tgtEl>
                                          <p:spTgt spid="28"/>
                                        </p:tgtEl>
                                        <p:attrNameLst>
                                          <p:attrName>ppt_x</p:attrName>
                                        </p:attrNameLst>
                                      </p:cBhvr>
                                      <p:tavLst>
                                        <p:tav tm="0">
                                          <p:val>
                                            <p:strVal val="#ppt_x"/>
                                          </p:val>
                                        </p:tav>
                                        <p:tav tm="100000">
                                          <p:val>
                                            <p:strVal val="#ppt_x"/>
                                          </p:val>
                                        </p:tav>
                                      </p:tavLst>
                                    </p:anim>
                                    <p:anim calcmode="lin" valueType="num">
                                      <p:cBhvr>
                                        <p:cTn id="12" dur="1000" fill="hold"/>
                                        <p:tgtEl>
                                          <p:spTgt spid="28"/>
                                        </p:tgtEl>
                                        <p:attrNameLst>
                                          <p:attrName>ppt_y</p:attrName>
                                        </p:attrNameLst>
                                      </p:cBhvr>
                                      <p:tavLst>
                                        <p:tav tm="0">
                                          <p:val>
                                            <p:strVal val="#ppt_y+.1"/>
                                          </p:val>
                                        </p:tav>
                                        <p:tav tm="100000">
                                          <p:val>
                                            <p:strVal val="#ppt_y"/>
                                          </p:val>
                                        </p:tav>
                                      </p:tavLst>
                                    </p:anim>
                                  </p:childTnLst>
                                </p:cTn>
                              </p:par>
                              <p:par>
                                <p:cTn id="13" presetID="26" presetClass="emph" presetSubtype="0" fill="hold" grpId="0" nodeType="withEffect">
                                  <p:stCondLst>
                                    <p:cond delay="0"/>
                                  </p:stCondLst>
                                  <p:childTnLst>
                                    <p:animEffect transition="out" filter="fade">
                                      <p:cBhvr>
                                        <p:cTn id="14" dur="500" tmFilter="0, 0; .2, .5; .8, .5; 1, 0"/>
                                        <p:tgtEl>
                                          <p:spTgt spid="35"/>
                                        </p:tgtEl>
                                      </p:cBhvr>
                                    </p:animEffect>
                                    <p:animScale>
                                      <p:cBhvr>
                                        <p:cTn id="15" dur="250" autoRev="1" fill="hold"/>
                                        <p:tgtEl>
                                          <p:spTgt spid="3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6" grpId="0" animBg="1"/>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 xmlns:a16="http://schemas.microsoft.com/office/drawing/2014/main" id="{E49A7B98-ED4D-41EF-9C68-BAC5E6069CA9}"/>
              </a:ext>
            </a:extLst>
          </p:cNvPr>
          <p:cNvSpPr/>
          <p:nvPr/>
        </p:nvSpPr>
        <p:spPr>
          <a:xfrm>
            <a:off x="-13904" y="4037"/>
            <a:ext cx="12205904" cy="6883498"/>
          </a:xfrm>
          <a:prstGeom prst="rect">
            <a:avLst/>
          </a:prstGeom>
          <a:solidFill>
            <a:schemeClr val="accen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ID" dirty="0"/>
          </a:p>
        </p:txBody>
      </p:sp>
      <p:sp>
        <p:nvSpPr>
          <p:cNvPr id="2" name="TextBox 1"/>
          <p:cNvSpPr txBox="1"/>
          <p:nvPr/>
        </p:nvSpPr>
        <p:spPr>
          <a:xfrm>
            <a:off x="63344" y="1822689"/>
            <a:ext cx="6680199" cy="3200872"/>
          </a:xfrm>
          <a:prstGeom prst="rect">
            <a:avLst/>
          </a:prstGeom>
          <a:noFill/>
        </p:spPr>
        <p:txBody>
          <a:bodyPr wrap="square" lIns="121917" tIns="60958" rIns="121917" bIns="60958" rtlCol="0">
            <a:spAutoFit/>
          </a:bodyPr>
          <a:lstStyle/>
          <a:p>
            <a:pPr algn="just"/>
            <a:r>
              <a:rPr lang="sv-SE" sz="2000" dirty="0">
                <a:solidFill>
                  <a:schemeClr val="bg1"/>
                </a:solidFill>
                <a:latin typeface="Summery" pitchFamily="2" charset="0"/>
              </a:rPr>
              <a:t>Di era Orde Baru </a:t>
            </a:r>
            <a:r>
              <a:rPr lang="sv-SE" sz="2000" dirty="0" smtClean="0">
                <a:solidFill>
                  <a:schemeClr val="bg1"/>
                </a:solidFill>
                <a:latin typeface="Summery" pitchFamily="2" charset="0"/>
              </a:rPr>
              <a:t>partai </a:t>
            </a:r>
            <a:r>
              <a:rPr lang="sv-SE" sz="2000" dirty="0">
                <a:solidFill>
                  <a:schemeClr val="bg1"/>
                </a:solidFill>
                <a:latin typeface="Summery" pitchFamily="2" charset="0"/>
              </a:rPr>
              <a:t>politik </a:t>
            </a:r>
            <a:r>
              <a:rPr lang="sv-SE" sz="2000" dirty="0" smtClean="0">
                <a:solidFill>
                  <a:schemeClr val="bg1"/>
                </a:solidFill>
                <a:latin typeface="Summery" pitchFamily="2" charset="0"/>
              </a:rPr>
              <a:t>juga kehilangan </a:t>
            </a:r>
            <a:r>
              <a:rPr lang="sv-SE" sz="2000" dirty="0">
                <a:solidFill>
                  <a:schemeClr val="bg1"/>
                </a:solidFill>
                <a:latin typeface="Summery" pitchFamily="2" charset="0"/>
              </a:rPr>
              <a:t>basis </a:t>
            </a:r>
            <a:r>
              <a:rPr lang="sv-SE" sz="2000" dirty="0" smtClean="0">
                <a:solidFill>
                  <a:schemeClr val="bg1"/>
                </a:solidFill>
                <a:latin typeface="Summery" pitchFamily="2" charset="0"/>
              </a:rPr>
              <a:t>dukungannya </a:t>
            </a:r>
            <a:r>
              <a:rPr lang="sv-SE" sz="2000" dirty="0">
                <a:solidFill>
                  <a:schemeClr val="bg1"/>
                </a:solidFill>
                <a:latin typeface="Summery" pitchFamily="2" charset="0"/>
              </a:rPr>
              <a:t>dari masyrakat, </a:t>
            </a:r>
            <a:r>
              <a:rPr lang="sv-SE" sz="2000" dirty="0" smtClean="0">
                <a:solidFill>
                  <a:schemeClr val="bg1"/>
                </a:solidFill>
                <a:latin typeface="Summery" pitchFamily="2" charset="0"/>
              </a:rPr>
              <a:t>dengan </a:t>
            </a:r>
            <a:r>
              <a:rPr lang="sv-SE" sz="2000" dirty="0">
                <a:solidFill>
                  <a:schemeClr val="bg1"/>
                </a:solidFill>
                <a:latin typeface="Summery" pitchFamily="2" charset="0"/>
              </a:rPr>
              <a:t>alasan keamanan partai </a:t>
            </a:r>
            <a:r>
              <a:rPr lang="sv-SE" sz="2000" dirty="0" smtClean="0">
                <a:solidFill>
                  <a:schemeClr val="bg1"/>
                </a:solidFill>
                <a:latin typeface="Summery" pitchFamily="2" charset="0"/>
              </a:rPr>
              <a:t>politik. Selain itu pemerintah </a:t>
            </a:r>
            <a:r>
              <a:rPr lang="sv-SE" sz="2000" dirty="0">
                <a:solidFill>
                  <a:schemeClr val="bg1"/>
                </a:solidFill>
                <a:latin typeface="Summery" pitchFamily="2" charset="0"/>
              </a:rPr>
              <a:t>Orde </a:t>
            </a:r>
            <a:r>
              <a:rPr lang="sv-SE" sz="2000" dirty="0" smtClean="0">
                <a:solidFill>
                  <a:schemeClr val="bg1"/>
                </a:solidFill>
                <a:latin typeface="Summery" pitchFamily="2" charset="0"/>
              </a:rPr>
              <a:t>baru selalu </a:t>
            </a:r>
            <a:r>
              <a:rPr lang="sv-SE" sz="2000" dirty="0">
                <a:solidFill>
                  <a:schemeClr val="bg1"/>
                </a:solidFill>
                <a:latin typeface="Summery" pitchFamily="2" charset="0"/>
              </a:rPr>
              <a:t>menyatakan budaya oposisi bukan budaya demokrasi </a:t>
            </a:r>
            <a:r>
              <a:rPr lang="sv-SE" sz="2000" dirty="0" smtClean="0">
                <a:solidFill>
                  <a:schemeClr val="bg1"/>
                </a:solidFill>
                <a:latin typeface="Summery" pitchFamily="2" charset="0"/>
              </a:rPr>
              <a:t>pancasila. </a:t>
            </a:r>
            <a:endParaRPr lang="sv-SE" sz="2000" dirty="0">
              <a:solidFill>
                <a:schemeClr val="bg1"/>
              </a:solidFill>
              <a:latin typeface="Summery" pitchFamily="2" charset="0"/>
            </a:endParaRPr>
          </a:p>
          <a:p>
            <a:pPr algn="just"/>
            <a:endParaRPr lang="sv-SE" sz="2000" dirty="0" smtClean="0">
              <a:solidFill>
                <a:schemeClr val="bg1"/>
              </a:solidFill>
              <a:latin typeface="Summery" pitchFamily="2" charset="0"/>
            </a:endParaRPr>
          </a:p>
          <a:p>
            <a:pPr algn="just"/>
            <a:r>
              <a:rPr lang="sv-SE" sz="2000" dirty="0" smtClean="0">
                <a:solidFill>
                  <a:schemeClr val="bg1"/>
                </a:solidFill>
                <a:latin typeface="Summery" pitchFamily="2" charset="0"/>
              </a:rPr>
              <a:t>Dalam </a:t>
            </a:r>
            <a:r>
              <a:rPr lang="sv-SE" sz="2000" dirty="0">
                <a:solidFill>
                  <a:schemeClr val="bg1"/>
                </a:solidFill>
                <a:latin typeface="Summery" pitchFamily="2" charset="0"/>
              </a:rPr>
              <a:t>artian tidak ada yang lebih mendominasi, tetapi yang terjadi dalam setiap Sidang umum MPR terjadi tirani mayoritas terhadap minorias, partai-partai politik digiring untuk menyetujui dan mendukung calon Presiden atau wakil presiden dari partai Golkar dan militer (Damien Kingsbury, 2003: 63</a:t>
            </a:r>
            <a:r>
              <a:rPr lang="sv-SE" sz="2000" dirty="0" smtClean="0">
                <a:solidFill>
                  <a:schemeClr val="bg1"/>
                </a:solidFill>
                <a:latin typeface="Summery" pitchFamily="2" charset="0"/>
              </a:rPr>
              <a:t>).</a:t>
            </a:r>
          </a:p>
          <a:p>
            <a:pPr algn="just"/>
            <a:endParaRPr lang="sv-SE" sz="2000" dirty="0">
              <a:solidFill>
                <a:schemeClr val="bg1"/>
              </a:solidFill>
              <a:latin typeface="Summery" pitchFamily="2" charset="0"/>
            </a:endParaRPr>
          </a:p>
          <a:p>
            <a:pPr algn="just"/>
            <a:endParaRPr lang="en-US" sz="2000" dirty="0">
              <a:solidFill>
                <a:schemeClr val="bg1"/>
              </a:solidFill>
              <a:latin typeface="Summery" pitchFamily="2" charset="0"/>
            </a:endParaRPr>
          </a:p>
        </p:txBody>
      </p:sp>
      <p:pic>
        <p:nvPicPr>
          <p:cNvPr id="92" name="Picture 2" descr="Sistem Kepartaian masa Orde Baru Halaman all - Kompa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3744" y="0"/>
            <a:ext cx="5356047" cy="6858000"/>
          </a:xfrm>
          <a:prstGeom prst="rect">
            <a:avLst/>
          </a:prstGeom>
          <a:noFill/>
          <a:extLst>
            <a:ext uri="{909E8E84-426E-40DD-AFC4-6F175D3DCCD1}">
              <a14:hiddenFill xmlns:a14="http://schemas.microsoft.com/office/drawing/2010/main">
                <a:solidFill>
                  <a:srgbClr val="FFFFFF"/>
                </a:solidFill>
              </a14:hiddenFill>
            </a:ext>
          </a:extLst>
        </p:spPr>
      </p:pic>
      <p:sp>
        <p:nvSpPr>
          <p:cNvPr id="88" name="Rectangle 87">
            <a:extLst>
              <a:ext uri="{FF2B5EF4-FFF2-40B4-BE49-F238E27FC236}">
                <a16:creationId xmlns="" xmlns:a16="http://schemas.microsoft.com/office/drawing/2014/main" id="{4BD1EC54-3EB8-4D48-B378-763AAC370CFA}"/>
              </a:ext>
            </a:extLst>
          </p:cNvPr>
          <p:cNvSpPr/>
          <p:nvPr/>
        </p:nvSpPr>
        <p:spPr>
          <a:xfrm>
            <a:off x="400311" y="543314"/>
            <a:ext cx="5418443" cy="641244"/>
          </a:xfrm>
          <a:prstGeom prst="rect">
            <a:avLst/>
          </a:prstGeom>
          <a:solidFill>
            <a:schemeClr val="accent2">
              <a:lumMod val="25000"/>
            </a:schemeClr>
          </a:solidFill>
        </p:spPr>
        <p:style>
          <a:lnRef idx="3">
            <a:schemeClr val="lt1"/>
          </a:lnRef>
          <a:fillRef idx="1">
            <a:schemeClr val="accent1"/>
          </a:fillRef>
          <a:effectRef idx="1">
            <a:schemeClr val="accent1"/>
          </a:effectRef>
          <a:fontRef idx="minor">
            <a:schemeClr val="lt1"/>
          </a:fontRef>
        </p:style>
        <p:txBody>
          <a:bodyPr lIns="121917" tIns="60958" rIns="121917" bIns="60958" rtlCol="0" anchor="ctr"/>
          <a:lstStyle/>
          <a:p>
            <a:pPr algn="ctr"/>
            <a:r>
              <a:rPr lang="en-ID" sz="2800" b="1" dirty="0" err="1">
                <a:solidFill>
                  <a:schemeClr val="bg1"/>
                </a:solidFill>
                <a:latin typeface="Agency FB" pitchFamily="34" charset="0"/>
              </a:rPr>
              <a:t>Kedudukan</a:t>
            </a:r>
            <a:r>
              <a:rPr lang="en-ID" sz="2800" b="1" dirty="0">
                <a:solidFill>
                  <a:schemeClr val="bg1"/>
                </a:solidFill>
                <a:latin typeface="Agency FB" pitchFamily="34" charset="0"/>
              </a:rPr>
              <a:t> </a:t>
            </a:r>
            <a:r>
              <a:rPr lang="en-ID" sz="2800" b="1" dirty="0" err="1">
                <a:solidFill>
                  <a:schemeClr val="bg1"/>
                </a:solidFill>
                <a:latin typeface="Agency FB" pitchFamily="34" charset="0"/>
              </a:rPr>
              <a:t>Militer</a:t>
            </a:r>
            <a:r>
              <a:rPr lang="en-ID" sz="2800" b="1" dirty="0">
                <a:solidFill>
                  <a:schemeClr val="bg1"/>
                </a:solidFill>
                <a:latin typeface="Agency FB" pitchFamily="34" charset="0"/>
              </a:rPr>
              <a:t> </a:t>
            </a:r>
            <a:r>
              <a:rPr lang="en-ID" sz="2800" b="1" dirty="0" err="1">
                <a:solidFill>
                  <a:schemeClr val="bg1"/>
                </a:solidFill>
                <a:latin typeface="Agency FB" pitchFamily="34" charset="0"/>
              </a:rPr>
              <a:t>pada</a:t>
            </a:r>
            <a:r>
              <a:rPr lang="en-ID" sz="2800" b="1" dirty="0">
                <a:solidFill>
                  <a:schemeClr val="bg1"/>
                </a:solidFill>
                <a:latin typeface="Agency FB" pitchFamily="34" charset="0"/>
              </a:rPr>
              <a:t> </a:t>
            </a:r>
            <a:r>
              <a:rPr lang="en-ID" sz="2800" b="1" dirty="0" err="1">
                <a:solidFill>
                  <a:schemeClr val="bg1"/>
                </a:solidFill>
                <a:latin typeface="Agency FB" pitchFamily="34" charset="0"/>
              </a:rPr>
              <a:t>Masa</a:t>
            </a:r>
            <a:r>
              <a:rPr lang="en-ID" sz="2800" b="1" dirty="0">
                <a:solidFill>
                  <a:schemeClr val="bg1"/>
                </a:solidFill>
                <a:latin typeface="Agency FB" pitchFamily="34" charset="0"/>
              </a:rPr>
              <a:t> </a:t>
            </a:r>
            <a:r>
              <a:rPr lang="en-ID" sz="2800" b="1" dirty="0" err="1">
                <a:solidFill>
                  <a:schemeClr val="bg1"/>
                </a:solidFill>
                <a:latin typeface="Agency FB" pitchFamily="34" charset="0"/>
              </a:rPr>
              <a:t>Orde</a:t>
            </a:r>
            <a:r>
              <a:rPr lang="en-ID" sz="2800" b="1" dirty="0">
                <a:solidFill>
                  <a:schemeClr val="bg1"/>
                </a:solidFill>
                <a:latin typeface="Agency FB" pitchFamily="34" charset="0"/>
              </a:rPr>
              <a:t> </a:t>
            </a:r>
            <a:r>
              <a:rPr lang="en-ID" sz="2800" b="1" dirty="0" err="1">
                <a:solidFill>
                  <a:schemeClr val="bg1"/>
                </a:solidFill>
                <a:latin typeface="Agency FB" pitchFamily="34" charset="0"/>
              </a:rPr>
              <a:t>Baru</a:t>
            </a:r>
            <a:endParaRPr lang="en-ID" sz="2800" b="1" dirty="0">
              <a:solidFill>
                <a:schemeClr val="bg1"/>
              </a:solidFill>
              <a:latin typeface="Agency FB" pitchFamily="34" charset="0"/>
            </a:endParaRPr>
          </a:p>
        </p:txBody>
      </p:sp>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9256" y="0"/>
            <a:ext cx="1664424" cy="329764"/>
          </a:xfrm>
          <a:prstGeom prst="rect">
            <a:avLst/>
          </a:prstGeom>
        </p:spPr>
      </p:pic>
      <p:pic>
        <p:nvPicPr>
          <p:cNvPr id="57" name="Picture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655168" y="0"/>
            <a:ext cx="1664424" cy="329764"/>
          </a:xfrm>
          <a:prstGeom prst="rect">
            <a:avLst/>
          </a:prstGeom>
        </p:spPr>
      </p:pic>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3319592" y="0"/>
            <a:ext cx="1664424" cy="329764"/>
          </a:xfrm>
          <a:prstGeom prst="rect">
            <a:avLst/>
          </a:prstGeom>
        </p:spPr>
      </p:pic>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4986542" y="1166"/>
            <a:ext cx="1664424" cy="329764"/>
          </a:xfrm>
          <a:prstGeom prst="rect">
            <a:avLst/>
          </a:prstGeom>
        </p:spPr>
      </p:pic>
      <p:pic>
        <p:nvPicPr>
          <p:cNvPr id="65" name="Picture 64">
            <a:extLst>
              <a:ext uri="{FF2B5EF4-FFF2-40B4-BE49-F238E27FC236}">
                <a16:creationId xmlns="" xmlns:a16="http://schemas.microsoft.com/office/drawing/2014/main" id="{4B2F5FE5-301F-4739-B11D-70B4E79D55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04" y="6557771"/>
            <a:ext cx="1664424" cy="329764"/>
          </a:xfrm>
          <a:prstGeom prst="rect">
            <a:avLst/>
          </a:prstGeom>
        </p:spPr>
      </p:pic>
      <p:pic>
        <p:nvPicPr>
          <p:cNvPr id="66" name="Picture 65">
            <a:extLst>
              <a:ext uri="{FF2B5EF4-FFF2-40B4-BE49-F238E27FC236}">
                <a16:creationId xmlns="" xmlns:a16="http://schemas.microsoft.com/office/drawing/2014/main" id="{4E73BCD0-5779-4278-8387-5FE9ECDD77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4864" y="6557771"/>
            <a:ext cx="1664424" cy="329764"/>
          </a:xfrm>
          <a:prstGeom prst="rect">
            <a:avLst/>
          </a:prstGeom>
        </p:spPr>
      </p:pic>
      <p:pic>
        <p:nvPicPr>
          <p:cNvPr id="67" name="Picture 66">
            <a:extLst>
              <a:ext uri="{FF2B5EF4-FFF2-40B4-BE49-F238E27FC236}">
                <a16:creationId xmlns="" xmlns:a16="http://schemas.microsoft.com/office/drawing/2014/main" id="{4B2F5FE5-301F-4739-B11D-70B4E79D55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288" y="6557771"/>
            <a:ext cx="1664424" cy="329764"/>
          </a:xfrm>
          <a:prstGeom prst="rect">
            <a:avLst/>
          </a:prstGeom>
        </p:spPr>
      </p:pic>
      <p:pic>
        <p:nvPicPr>
          <p:cNvPr id="68" name="Picture 67">
            <a:extLst>
              <a:ext uri="{FF2B5EF4-FFF2-40B4-BE49-F238E27FC236}">
                <a16:creationId xmlns="" xmlns:a16="http://schemas.microsoft.com/office/drawing/2014/main" id="{4E73BCD0-5779-4278-8387-5FE9ECDD77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8056" y="6557771"/>
            <a:ext cx="1664424" cy="329764"/>
          </a:xfrm>
          <a:prstGeom prst="rect">
            <a:avLst/>
          </a:prstGeom>
        </p:spPr>
      </p:pic>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8315390" y="1166"/>
            <a:ext cx="1664424" cy="329764"/>
          </a:xfrm>
          <a:prstGeom prst="rect">
            <a:avLst/>
          </a:prstGeom>
        </p:spPr>
      </p:pic>
      <p:pic>
        <p:nvPicPr>
          <p:cNvPr id="62" name="Picture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9979814" y="4037"/>
            <a:ext cx="1664424" cy="329764"/>
          </a:xfrm>
          <a:prstGeom prst="rect">
            <a:avLst/>
          </a:prstGeom>
        </p:spPr>
      </p:pic>
      <p:pic>
        <p:nvPicPr>
          <p:cNvPr id="63" name="Picture 62"/>
          <p:cNvPicPr>
            <a:picLocks noChangeAspect="1"/>
          </p:cNvPicPr>
          <p:nvPr/>
        </p:nvPicPr>
        <p:blipFill rotWithShape="1">
          <a:blip r:embed="rId3" cstate="print">
            <a:extLst>
              <a:ext uri="{28A0092B-C50C-407E-A947-70E740481C1C}">
                <a14:useLocalDpi xmlns:a14="http://schemas.microsoft.com/office/drawing/2010/main" val="0"/>
              </a:ext>
            </a:extLst>
          </a:blip>
          <a:srcRect r="67090" b="-1224"/>
          <a:stretch/>
        </p:blipFill>
        <p:spPr>
          <a:xfrm flipV="1">
            <a:off x="11644238" y="0"/>
            <a:ext cx="547762" cy="333801"/>
          </a:xfrm>
          <a:prstGeom prst="rect">
            <a:avLst/>
          </a:prstGeom>
        </p:spPr>
      </p:pic>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6650966" y="1166"/>
            <a:ext cx="1664424" cy="329764"/>
          </a:xfrm>
          <a:prstGeom prst="rect">
            <a:avLst/>
          </a:prstGeom>
        </p:spPr>
      </p:pic>
      <p:sp>
        <p:nvSpPr>
          <p:cNvPr id="97" name="Rectangle 96">
            <a:extLst>
              <a:ext uri="{FF2B5EF4-FFF2-40B4-BE49-F238E27FC236}">
                <a16:creationId xmlns="" xmlns:a16="http://schemas.microsoft.com/office/drawing/2014/main" id="{EBD21FA8-37B1-48BC-BEC7-238F1BFB8805}"/>
              </a:ext>
            </a:extLst>
          </p:cNvPr>
          <p:cNvSpPr/>
          <p:nvPr/>
        </p:nvSpPr>
        <p:spPr>
          <a:xfrm>
            <a:off x="6823744" y="5508497"/>
            <a:ext cx="5368256" cy="1214156"/>
          </a:xfrm>
          <a:prstGeom prst="rect">
            <a:avLst/>
          </a:prstGeom>
          <a:solidFill>
            <a:srgbClr val="767171">
              <a:alpha val="58824"/>
            </a:srgbClr>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ID" sz="2700" b="1" kern="0" dirty="0" smtClean="0">
                <a:solidFill>
                  <a:sysClr val="window" lastClr="FFFFFF"/>
                </a:solidFill>
                <a:latin typeface="Bahnschrift Condensed" pitchFamily="34" charset="0"/>
                <a:ea typeface="Malgun Gothic" panose="020B0503020000020004" pitchFamily="34" charset="-127"/>
              </a:rPr>
              <a:t>BIDANG KETAHANAN / KEMANANAN</a:t>
            </a:r>
            <a:endParaRPr kumimoji="0" lang="en-ID" sz="2700" b="0" i="0" u="none" strike="noStrike" kern="0" cap="none" spc="0" normalizeH="0" baseline="0" noProof="0" dirty="0">
              <a:ln>
                <a:noFill/>
              </a:ln>
              <a:solidFill>
                <a:sysClr val="window" lastClr="FFFFFF"/>
              </a:solidFill>
              <a:effectLst/>
              <a:uLnTx/>
              <a:uFillTx/>
              <a:latin typeface="Bahnschrift Condensed" pitchFamily="34" charset="0"/>
              <a:ea typeface="Malgun Gothic" panose="020B0503020000020004" pitchFamily="34" charset="-127"/>
            </a:endParaRPr>
          </a:p>
        </p:txBody>
      </p:sp>
      <p:pic>
        <p:nvPicPr>
          <p:cNvPr id="70" name="Picture 69">
            <a:extLst>
              <a:ext uri="{FF2B5EF4-FFF2-40B4-BE49-F238E27FC236}">
                <a16:creationId xmlns="" xmlns:a16="http://schemas.microsoft.com/office/drawing/2014/main" id="{4E73BCD0-5779-4278-8387-5FE9ECDD77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1248" y="6555532"/>
            <a:ext cx="1664424" cy="329764"/>
          </a:xfrm>
          <a:prstGeom prst="rect">
            <a:avLst/>
          </a:prstGeom>
        </p:spPr>
      </p:pic>
      <p:pic>
        <p:nvPicPr>
          <p:cNvPr id="89" name="Picture 88">
            <a:extLst>
              <a:ext uri="{FF2B5EF4-FFF2-40B4-BE49-F238E27FC236}">
                <a16:creationId xmlns="" xmlns:a16="http://schemas.microsoft.com/office/drawing/2014/main" id="{4B2F5FE5-301F-4739-B11D-70B4E79D55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5672" y="6557771"/>
            <a:ext cx="1664424" cy="329764"/>
          </a:xfrm>
          <a:prstGeom prst="rect">
            <a:avLst/>
          </a:prstGeom>
        </p:spPr>
      </p:pic>
      <p:pic>
        <p:nvPicPr>
          <p:cNvPr id="91" name="Picture 90">
            <a:extLst>
              <a:ext uri="{FF2B5EF4-FFF2-40B4-BE49-F238E27FC236}">
                <a16:creationId xmlns="" xmlns:a16="http://schemas.microsoft.com/office/drawing/2014/main" id="{4E73BCD0-5779-4278-8387-5FE9ECDD77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2896"/>
          <a:stretch/>
        </p:blipFill>
        <p:spPr>
          <a:xfrm>
            <a:off x="11574440" y="6557771"/>
            <a:ext cx="617560" cy="329764"/>
          </a:xfrm>
          <a:prstGeom prst="rect">
            <a:avLst/>
          </a:prstGeom>
        </p:spPr>
      </p:pic>
      <p:pic>
        <p:nvPicPr>
          <p:cNvPr id="69" name="Picture 68">
            <a:extLst>
              <a:ext uri="{FF2B5EF4-FFF2-40B4-BE49-F238E27FC236}">
                <a16:creationId xmlns="" xmlns:a16="http://schemas.microsoft.com/office/drawing/2014/main" id="{4B2F5FE5-301F-4739-B11D-70B4E79D55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2480" y="6555532"/>
            <a:ext cx="1664424" cy="329764"/>
          </a:xfrm>
          <a:prstGeom prst="rect">
            <a:avLst/>
          </a:prstGeom>
        </p:spPr>
      </p:pic>
    </p:spTree>
    <p:extLst>
      <p:ext uri="{BB962C8B-B14F-4D97-AF65-F5344CB8AC3E}">
        <p14:creationId xmlns:p14="http://schemas.microsoft.com/office/powerpoint/2010/main" val="32300220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88"/>
                                        </p:tgtEl>
                                      </p:cBhvr>
                                    </p:animEffect>
                                    <p:animScale>
                                      <p:cBhvr>
                                        <p:cTn id="7" dur="250" autoRev="1" fill="hold"/>
                                        <p:tgtEl>
                                          <p:spTgt spid="88"/>
                                        </p:tgtEl>
                                      </p:cBhvr>
                                      <p:by x="105000" y="105000"/>
                                    </p:animScale>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7"/>
                                        </p:tgtEl>
                                        <p:attrNameLst>
                                          <p:attrName>style.visibility</p:attrName>
                                        </p:attrNameLst>
                                      </p:cBhvr>
                                      <p:to>
                                        <p:strVal val="visible"/>
                                      </p:to>
                                    </p:set>
                                    <p:anim calcmode="lin" valueType="num">
                                      <p:cBhvr>
                                        <p:cTn id="15" dur="500" fill="hold"/>
                                        <p:tgtEl>
                                          <p:spTgt spid="97"/>
                                        </p:tgtEl>
                                        <p:attrNameLst>
                                          <p:attrName>ppt_w</p:attrName>
                                        </p:attrNameLst>
                                      </p:cBhvr>
                                      <p:tavLst>
                                        <p:tav tm="0">
                                          <p:val>
                                            <p:fltVal val="0"/>
                                          </p:val>
                                        </p:tav>
                                        <p:tav tm="100000">
                                          <p:val>
                                            <p:strVal val="#ppt_w"/>
                                          </p:val>
                                        </p:tav>
                                      </p:tavLst>
                                    </p:anim>
                                    <p:anim calcmode="lin" valueType="num">
                                      <p:cBhvr>
                                        <p:cTn id="16" dur="500" fill="hold"/>
                                        <p:tgtEl>
                                          <p:spTgt spid="97"/>
                                        </p:tgtEl>
                                        <p:attrNameLst>
                                          <p:attrName>ppt_h</p:attrName>
                                        </p:attrNameLst>
                                      </p:cBhvr>
                                      <p:tavLst>
                                        <p:tav tm="0">
                                          <p:val>
                                            <p:fltVal val="0"/>
                                          </p:val>
                                        </p:tav>
                                        <p:tav tm="100000">
                                          <p:val>
                                            <p:strVal val="#ppt_h"/>
                                          </p:val>
                                        </p:tav>
                                      </p:tavLst>
                                    </p:anim>
                                    <p:animEffect transition="in" filter="fade">
                                      <p:cBhvr>
                                        <p:cTn id="1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8" grpId="0" animBg="1"/>
      <p:bldP spid="9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 xmlns:a16="http://schemas.microsoft.com/office/drawing/2014/main" id="{D90E6676-2A8E-43B9-B1F0-F82CD0E750B2}"/>
              </a:ext>
            </a:extLst>
          </p:cNvPr>
          <p:cNvSpPr/>
          <p:nvPr/>
        </p:nvSpPr>
        <p:spPr>
          <a:xfrm>
            <a:off x="1219" y="0"/>
            <a:ext cx="12205904" cy="6858000"/>
          </a:xfrm>
          <a:prstGeom prst="rect">
            <a:avLst/>
          </a:prstGeom>
          <a:solidFill>
            <a:srgbClr val="FFF8DF"/>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endParaRPr lang="en-ID" sz="1900" kern="0">
              <a:solidFill>
                <a:srgbClr val="FFFFFF"/>
              </a:solidFill>
              <a:sym typeface="Arial"/>
            </a:endParaRPr>
          </a:p>
        </p:txBody>
      </p:sp>
      <p:sp>
        <p:nvSpPr>
          <p:cNvPr id="28" name="Google Shape;551;p33"/>
          <p:cNvSpPr txBox="1">
            <a:spLocks/>
          </p:cNvSpPr>
          <p:nvPr/>
        </p:nvSpPr>
        <p:spPr>
          <a:xfrm>
            <a:off x="9951457" y="6021290"/>
            <a:ext cx="1963043" cy="410369"/>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6000"/>
              <a:buFont typeface="Sue Ellen Francisco"/>
              <a:buNone/>
              <a:defRPr sz="6000" b="0" i="0" u="none" strike="noStrike" cap="none">
                <a:solidFill>
                  <a:schemeClr val="accent6"/>
                </a:solidFill>
                <a:latin typeface="Sue Ellen Francisco"/>
                <a:ea typeface="Sue Ellen Francisco"/>
                <a:cs typeface="Sue Ellen Francisco"/>
                <a:sym typeface="Sue Ellen Francisco"/>
              </a:defRPr>
            </a:lvl1pPr>
            <a:lvl2pPr marR="0" lvl="1" algn="ctr" rtl="0">
              <a:lnSpc>
                <a:spcPct val="100000"/>
              </a:lnSpc>
              <a:spcBef>
                <a:spcPts val="0"/>
              </a:spcBef>
              <a:spcAft>
                <a:spcPts val="0"/>
              </a:spcAft>
              <a:buClr>
                <a:srgbClr val="FFFFFF"/>
              </a:buClr>
              <a:buSzPts val="3300"/>
              <a:buFont typeface="Joti One"/>
              <a:buNone/>
              <a:defRPr sz="3300" b="0" i="0" u="none" strike="noStrike" cap="none">
                <a:solidFill>
                  <a:srgbClr val="FFFFFF"/>
                </a:solidFill>
                <a:latin typeface="Joti One"/>
                <a:ea typeface="Joti One"/>
                <a:cs typeface="Joti One"/>
                <a:sym typeface="Joti One"/>
              </a:defRPr>
            </a:lvl2pPr>
            <a:lvl3pPr marR="0" lvl="2" algn="ctr" rtl="0">
              <a:lnSpc>
                <a:spcPct val="100000"/>
              </a:lnSpc>
              <a:spcBef>
                <a:spcPts val="0"/>
              </a:spcBef>
              <a:spcAft>
                <a:spcPts val="0"/>
              </a:spcAft>
              <a:buClr>
                <a:srgbClr val="FFFFFF"/>
              </a:buClr>
              <a:buSzPts val="3300"/>
              <a:buFont typeface="Joti One"/>
              <a:buNone/>
              <a:defRPr sz="3300" b="0" i="0" u="none" strike="noStrike" cap="none">
                <a:solidFill>
                  <a:srgbClr val="FFFFFF"/>
                </a:solidFill>
                <a:latin typeface="Joti One"/>
                <a:ea typeface="Joti One"/>
                <a:cs typeface="Joti One"/>
                <a:sym typeface="Joti One"/>
              </a:defRPr>
            </a:lvl3pPr>
            <a:lvl4pPr marR="0" lvl="3" algn="ctr" rtl="0">
              <a:lnSpc>
                <a:spcPct val="100000"/>
              </a:lnSpc>
              <a:spcBef>
                <a:spcPts val="0"/>
              </a:spcBef>
              <a:spcAft>
                <a:spcPts val="0"/>
              </a:spcAft>
              <a:buClr>
                <a:srgbClr val="FFFFFF"/>
              </a:buClr>
              <a:buSzPts val="3300"/>
              <a:buFont typeface="Joti One"/>
              <a:buNone/>
              <a:defRPr sz="3300" b="0" i="0" u="none" strike="noStrike" cap="none">
                <a:solidFill>
                  <a:srgbClr val="FFFFFF"/>
                </a:solidFill>
                <a:latin typeface="Joti One"/>
                <a:ea typeface="Joti One"/>
                <a:cs typeface="Joti One"/>
                <a:sym typeface="Joti One"/>
              </a:defRPr>
            </a:lvl4pPr>
            <a:lvl5pPr marR="0" lvl="4" algn="ctr" rtl="0">
              <a:lnSpc>
                <a:spcPct val="100000"/>
              </a:lnSpc>
              <a:spcBef>
                <a:spcPts val="0"/>
              </a:spcBef>
              <a:spcAft>
                <a:spcPts val="0"/>
              </a:spcAft>
              <a:buClr>
                <a:srgbClr val="FFFFFF"/>
              </a:buClr>
              <a:buSzPts val="3300"/>
              <a:buFont typeface="Joti One"/>
              <a:buNone/>
              <a:defRPr sz="3300" b="0" i="0" u="none" strike="noStrike" cap="none">
                <a:solidFill>
                  <a:srgbClr val="FFFFFF"/>
                </a:solidFill>
                <a:latin typeface="Joti One"/>
                <a:ea typeface="Joti One"/>
                <a:cs typeface="Joti One"/>
                <a:sym typeface="Joti One"/>
              </a:defRPr>
            </a:lvl5pPr>
            <a:lvl6pPr marR="0" lvl="5" algn="ctr" rtl="0">
              <a:lnSpc>
                <a:spcPct val="100000"/>
              </a:lnSpc>
              <a:spcBef>
                <a:spcPts val="0"/>
              </a:spcBef>
              <a:spcAft>
                <a:spcPts val="0"/>
              </a:spcAft>
              <a:buClr>
                <a:srgbClr val="FFFFFF"/>
              </a:buClr>
              <a:buSzPts val="3300"/>
              <a:buFont typeface="Joti One"/>
              <a:buNone/>
              <a:defRPr sz="3300" b="0" i="0" u="none" strike="noStrike" cap="none">
                <a:solidFill>
                  <a:srgbClr val="FFFFFF"/>
                </a:solidFill>
                <a:latin typeface="Joti One"/>
                <a:ea typeface="Joti One"/>
                <a:cs typeface="Joti One"/>
                <a:sym typeface="Joti One"/>
              </a:defRPr>
            </a:lvl6pPr>
            <a:lvl7pPr marR="0" lvl="6" algn="ctr" rtl="0">
              <a:lnSpc>
                <a:spcPct val="100000"/>
              </a:lnSpc>
              <a:spcBef>
                <a:spcPts val="0"/>
              </a:spcBef>
              <a:spcAft>
                <a:spcPts val="0"/>
              </a:spcAft>
              <a:buClr>
                <a:srgbClr val="FFFFFF"/>
              </a:buClr>
              <a:buSzPts val="3300"/>
              <a:buFont typeface="Joti One"/>
              <a:buNone/>
              <a:defRPr sz="3300" b="0" i="0" u="none" strike="noStrike" cap="none">
                <a:solidFill>
                  <a:srgbClr val="FFFFFF"/>
                </a:solidFill>
                <a:latin typeface="Joti One"/>
                <a:ea typeface="Joti One"/>
                <a:cs typeface="Joti One"/>
                <a:sym typeface="Joti One"/>
              </a:defRPr>
            </a:lvl7pPr>
            <a:lvl8pPr marR="0" lvl="7" algn="ctr" rtl="0">
              <a:lnSpc>
                <a:spcPct val="100000"/>
              </a:lnSpc>
              <a:spcBef>
                <a:spcPts val="0"/>
              </a:spcBef>
              <a:spcAft>
                <a:spcPts val="0"/>
              </a:spcAft>
              <a:buClr>
                <a:srgbClr val="FFFFFF"/>
              </a:buClr>
              <a:buSzPts val="3300"/>
              <a:buFont typeface="Joti One"/>
              <a:buNone/>
              <a:defRPr sz="3300" b="0" i="0" u="none" strike="noStrike" cap="none">
                <a:solidFill>
                  <a:srgbClr val="FFFFFF"/>
                </a:solidFill>
                <a:latin typeface="Joti One"/>
                <a:ea typeface="Joti One"/>
                <a:cs typeface="Joti One"/>
                <a:sym typeface="Joti One"/>
              </a:defRPr>
            </a:lvl8pPr>
            <a:lvl9pPr marR="0" lvl="8" algn="ctr" rtl="0">
              <a:lnSpc>
                <a:spcPct val="100000"/>
              </a:lnSpc>
              <a:spcBef>
                <a:spcPts val="0"/>
              </a:spcBef>
              <a:spcAft>
                <a:spcPts val="0"/>
              </a:spcAft>
              <a:buClr>
                <a:srgbClr val="FFFFFF"/>
              </a:buClr>
              <a:buSzPts val="3300"/>
              <a:buFont typeface="Joti One"/>
              <a:buNone/>
              <a:defRPr sz="3300" b="0" i="0" u="none" strike="noStrike" cap="none">
                <a:solidFill>
                  <a:srgbClr val="FFFFFF"/>
                </a:solidFill>
                <a:latin typeface="Joti One"/>
                <a:ea typeface="Joti One"/>
                <a:cs typeface="Joti One"/>
                <a:sym typeface="Joti One"/>
              </a:defRPr>
            </a:lvl9pPr>
          </a:lstStyle>
          <a:p>
            <a:r>
              <a:rPr lang="id-ID" sz="2100" kern="0" dirty="0">
                <a:solidFill>
                  <a:srgbClr val="273D40"/>
                </a:solidFill>
                <a:latin typeface="Summery" pitchFamily="2" charset="0"/>
              </a:rPr>
              <a:t>(Firdaus , 2011: 4-5</a:t>
            </a:r>
            <a:r>
              <a:rPr lang="id-ID" sz="2100" kern="0" dirty="0" smtClean="0">
                <a:solidFill>
                  <a:srgbClr val="273D40"/>
                </a:solidFill>
                <a:latin typeface="Summery" pitchFamily="2" charset="0"/>
              </a:rPr>
              <a:t>)</a:t>
            </a:r>
            <a:endParaRPr lang="en-US" sz="2100" kern="0" dirty="0">
              <a:solidFill>
                <a:srgbClr val="273D40"/>
              </a:solidFill>
              <a:latin typeface="Summery" pitchFamily="2" charset="0"/>
            </a:endParaRPr>
          </a:p>
        </p:txBody>
      </p:sp>
      <p:sp>
        <p:nvSpPr>
          <p:cNvPr id="26" name="TextBox 25">
            <a:extLst>
              <a:ext uri="{FF2B5EF4-FFF2-40B4-BE49-F238E27FC236}">
                <a16:creationId xmlns="" xmlns:a16="http://schemas.microsoft.com/office/drawing/2014/main" id="{1FF7815C-F30D-44E1-8BF2-B6D0014CF86C}"/>
              </a:ext>
            </a:extLst>
          </p:cNvPr>
          <p:cNvSpPr txBox="1"/>
          <p:nvPr/>
        </p:nvSpPr>
        <p:spPr>
          <a:xfrm>
            <a:off x="7313624" y="1570431"/>
            <a:ext cx="4909709" cy="533480"/>
          </a:xfrm>
          <a:prstGeom prst="rect">
            <a:avLst/>
          </a:prstGeom>
          <a:solidFill>
            <a:schemeClr val="accent2">
              <a:lumMod val="90000"/>
            </a:schemeClr>
          </a:solidFill>
        </p:spPr>
        <p:txBody>
          <a:bodyPr wrap="square" lIns="121914" tIns="60957" rIns="121914" bIns="60957" rtlCol="0">
            <a:spAutoFit/>
          </a:bodyPr>
          <a:lstStyle/>
          <a:p>
            <a:pPr algn="ctr">
              <a:buClr>
                <a:srgbClr val="000000"/>
              </a:buClr>
              <a:buFont typeface="Arial"/>
              <a:buNone/>
            </a:pPr>
            <a:r>
              <a:rPr lang="en-US" sz="2700" kern="0" dirty="0" err="1">
                <a:solidFill>
                  <a:srgbClr val="000000"/>
                </a:solidFill>
                <a:latin typeface="Bahnschrift Condensed" panose="020B0502040204020203" pitchFamily="34" charset="0"/>
                <a:cs typeface="Arial"/>
                <a:sym typeface="Arial"/>
              </a:rPr>
              <a:t>Bidang</a:t>
            </a:r>
            <a:r>
              <a:rPr lang="en-US" sz="2700" kern="0" dirty="0">
                <a:solidFill>
                  <a:srgbClr val="000000"/>
                </a:solidFill>
                <a:latin typeface="Bahnschrift Condensed" panose="020B0502040204020203" pitchFamily="34" charset="0"/>
                <a:cs typeface="Arial"/>
                <a:sym typeface="Arial"/>
              </a:rPr>
              <a:t> </a:t>
            </a:r>
            <a:r>
              <a:rPr lang="en-US" sz="2700" kern="0" dirty="0" err="1">
                <a:solidFill>
                  <a:srgbClr val="000000"/>
                </a:solidFill>
                <a:latin typeface="Bahnschrift Condensed" panose="020B0502040204020203" pitchFamily="34" charset="0"/>
                <a:cs typeface="Arial"/>
                <a:sym typeface="Arial"/>
              </a:rPr>
              <a:t>Politik</a:t>
            </a:r>
            <a:endParaRPr lang="en-ID" sz="2700" kern="0" dirty="0">
              <a:solidFill>
                <a:srgbClr val="000000"/>
              </a:solidFill>
              <a:latin typeface="Bahnschrift Condensed" panose="020B0502040204020203" pitchFamily="34" charset="0"/>
              <a:cs typeface="Arial"/>
              <a:sym typeface="Arial"/>
            </a:endParaRPr>
          </a:p>
        </p:txBody>
      </p:sp>
      <p:sp>
        <p:nvSpPr>
          <p:cNvPr id="3" name="TextBox 2"/>
          <p:cNvSpPr txBox="1"/>
          <p:nvPr/>
        </p:nvSpPr>
        <p:spPr>
          <a:xfrm>
            <a:off x="7488621" y="2396359"/>
            <a:ext cx="4461641" cy="3477875"/>
          </a:xfrm>
          <a:prstGeom prst="rect">
            <a:avLst/>
          </a:prstGeom>
          <a:noFill/>
        </p:spPr>
        <p:txBody>
          <a:bodyPr wrap="square" rtlCol="0">
            <a:spAutoFit/>
          </a:bodyPr>
          <a:lstStyle/>
          <a:p>
            <a:pPr algn="just"/>
            <a:r>
              <a:rPr lang="en-US" sz="2000" dirty="0" err="1">
                <a:latin typeface="Summery" pitchFamily="2" charset="0"/>
              </a:rPr>
              <a:t>Kehadiran</a:t>
            </a:r>
            <a:r>
              <a:rPr lang="en-US" sz="2000" dirty="0">
                <a:latin typeface="Summery" pitchFamily="2" charset="0"/>
              </a:rPr>
              <a:t> ABRI </a:t>
            </a:r>
            <a:r>
              <a:rPr lang="en-US" sz="2000" dirty="0" err="1">
                <a:latin typeface="Summery" pitchFamily="2" charset="0"/>
              </a:rPr>
              <a:t>dalam</a:t>
            </a:r>
            <a:r>
              <a:rPr lang="en-US" sz="2000" dirty="0">
                <a:latin typeface="Summery" pitchFamily="2" charset="0"/>
              </a:rPr>
              <a:t> </a:t>
            </a:r>
            <a:r>
              <a:rPr lang="en-US" sz="2000" dirty="0" err="1">
                <a:latin typeface="Summery" pitchFamily="2" charset="0"/>
              </a:rPr>
              <a:t>berbagai</a:t>
            </a:r>
            <a:r>
              <a:rPr lang="en-US" sz="2000" dirty="0">
                <a:latin typeface="Summery" pitchFamily="2" charset="0"/>
              </a:rPr>
              <a:t> </a:t>
            </a:r>
            <a:r>
              <a:rPr lang="en-US" sz="2000" dirty="0" err="1">
                <a:latin typeface="Summery" pitchFamily="2" charset="0"/>
              </a:rPr>
              <a:t>kehidupan</a:t>
            </a:r>
            <a:r>
              <a:rPr lang="en-US" sz="2000" dirty="0">
                <a:latin typeface="Summery" pitchFamily="2" charset="0"/>
              </a:rPr>
              <a:t> </a:t>
            </a:r>
            <a:r>
              <a:rPr lang="en-US" sz="2000" dirty="0" err="1">
                <a:latin typeface="Summery" pitchFamily="2" charset="0"/>
              </a:rPr>
              <a:t>telah</a:t>
            </a:r>
            <a:r>
              <a:rPr lang="en-US" sz="2000" dirty="0">
                <a:latin typeface="Summery" pitchFamily="2" charset="0"/>
              </a:rPr>
              <a:t> </a:t>
            </a:r>
            <a:r>
              <a:rPr lang="en-US" sz="2000" dirty="0" err="1">
                <a:latin typeface="Summery" pitchFamily="2" charset="0"/>
              </a:rPr>
              <a:t>menjadi</a:t>
            </a:r>
            <a:r>
              <a:rPr lang="en-US" sz="2000" dirty="0">
                <a:latin typeface="Summery" pitchFamily="2" charset="0"/>
              </a:rPr>
              <a:t> </a:t>
            </a:r>
            <a:r>
              <a:rPr lang="en-US" sz="2000" dirty="0" err="1">
                <a:latin typeface="Summery" pitchFamily="2" charset="0"/>
              </a:rPr>
              <a:t>sesuatu</a:t>
            </a:r>
            <a:r>
              <a:rPr lang="en-US" sz="2000" dirty="0">
                <a:latin typeface="Summery" pitchFamily="2" charset="0"/>
              </a:rPr>
              <a:t> </a:t>
            </a:r>
            <a:r>
              <a:rPr lang="en-US" sz="2000" dirty="0" err="1">
                <a:latin typeface="Summery" pitchFamily="2" charset="0"/>
              </a:rPr>
              <a:t>hal</a:t>
            </a:r>
            <a:r>
              <a:rPr lang="en-US" sz="2000" dirty="0">
                <a:latin typeface="Summery" pitchFamily="2" charset="0"/>
              </a:rPr>
              <a:t> yang </a:t>
            </a:r>
            <a:r>
              <a:rPr lang="en-US" sz="2000" dirty="0" err="1">
                <a:latin typeface="Summery" pitchFamily="2" charset="0"/>
              </a:rPr>
              <a:t>tidak</a:t>
            </a:r>
            <a:r>
              <a:rPr lang="en-US" sz="2000" dirty="0">
                <a:latin typeface="Summery" pitchFamily="2" charset="0"/>
              </a:rPr>
              <a:t> </a:t>
            </a:r>
            <a:r>
              <a:rPr lang="en-US" sz="2000" dirty="0" err="1">
                <a:latin typeface="Summery" pitchFamily="2" charset="0"/>
              </a:rPr>
              <a:t>terpisahkan</a:t>
            </a:r>
            <a:r>
              <a:rPr lang="en-US" sz="2000" dirty="0">
                <a:latin typeface="Summery" pitchFamily="2" charset="0"/>
              </a:rPr>
              <a:t> </a:t>
            </a:r>
            <a:r>
              <a:rPr lang="en-US" sz="2000" dirty="0" err="1">
                <a:latin typeface="Summery" pitchFamily="2" charset="0"/>
              </a:rPr>
              <a:t>dari</a:t>
            </a:r>
            <a:r>
              <a:rPr lang="en-US" sz="2000" dirty="0">
                <a:latin typeface="Summery" pitchFamily="2" charset="0"/>
              </a:rPr>
              <a:t> </a:t>
            </a:r>
            <a:r>
              <a:rPr lang="en-US" sz="2000" dirty="0" err="1">
                <a:latin typeface="Summery" pitchFamily="2" charset="0"/>
              </a:rPr>
              <a:t>Pelembagaan</a:t>
            </a:r>
            <a:r>
              <a:rPr lang="en-US" sz="2000" dirty="0">
                <a:latin typeface="Summery" pitchFamily="2" charset="0"/>
              </a:rPr>
              <a:t> </a:t>
            </a:r>
            <a:r>
              <a:rPr lang="en-US" sz="2000" dirty="0" err="1">
                <a:latin typeface="Summery" pitchFamily="2" charset="0"/>
              </a:rPr>
              <a:t>Dwifungsi</a:t>
            </a:r>
            <a:r>
              <a:rPr lang="en-US" sz="2000" dirty="0">
                <a:latin typeface="Summery" pitchFamily="2" charset="0"/>
              </a:rPr>
              <a:t> ABRI di era </a:t>
            </a:r>
            <a:r>
              <a:rPr lang="en-US" sz="2000" dirty="0" err="1" smtClean="0">
                <a:latin typeface="Summery" pitchFamily="2" charset="0"/>
              </a:rPr>
              <a:t>Soeharto</a:t>
            </a:r>
            <a:r>
              <a:rPr lang="en-US" sz="2000" dirty="0">
                <a:latin typeface="Summery" pitchFamily="2" charset="0"/>
              </a:rPr>
              <a:t>, </a:t>
            </a:r>
            <a:r>
              <a:rPr lang="en-US" sz="2000" dirty="0" err="1" smtClean="0">
                <a:latin typeface="Summery" pitchFamily="2" charset="0"/>
              </a:rPr>
              <a:t>Selain</a:t>
            </a:r>
            <a:r>
              <a:rPr lang="en-US" sz="2000" dirty="0" smtClean="0">
                <a:latin typeface="Summery" pitchFamily="2" charset="0"/>
              </a:rPr>
              <a:t> </a:t>
            </a:r>
            <a:r>
              <a:rPr lang="en-US" sz="2000" dirty="0" err="1">
                <a:latin typeface="Summery" pitchFamily="2" charset="0"/>
              </a:rPr>
              <a:t>itu</a:t>
            </a:r>
            <a:r>
              <a:rPr lang="en-US" sz="2000" dirty="0">
                <a:latin typeface="Summery" pitchFamily="2" charset="0"/>
              </a:rPr>
              <a:t>, </a:t>
            </a:r>
            <a:r>
              <a:rPr lang="en-US" sz="2000" dirty="0" err="1">
                <a:latin typeface="Summery" pitchFamily="2" charset="0"/>
              </a:rPr>
              <a:t>pengaruh</a:t>
            </a:r>
            <a:r>
              <a:rPr lang="en-US" sz="2000" dirty="0">
                <a:latin typeface="Summery" pitchFamily="2" charset="0"/>
              </a:rPr>
              <a:t> yang </a:t>
            </a:r>
            <a:r>
              <a:rPr lang="en-US" sz="2000" dirty="0" err="1">
                <a:latin typeface="Summery" pitchFamily="2" charset="0"/>
              </a:rPr>
              <a:t>cukup</a:t>
            </a:r>
            <a:r>
              <a:rPr lang="en-US" sz="2000" dirty="0">
                <a:latin typeface="Summery" pitchFamily="2" charset="0"/>
              </a:rPr>
              <a:t> </a:t>
            </a:r>
            <a:r>
              <a:rPr lang="en-US" sz="2000" dirty="0" err="1">
                <a:latin typeface="Summery" pitchFamily="2" charset="0"/>
              </a:rPr>
              <a:t>besar</a:t>
            </a:r>
            <a:r>
              <a:rPr lang="en-US" sz="2000" dirty="0">
                <a:latin typeface="Summery" pitchFamily="2" charset="0"/>
              </a:rPr>
              <a:t> </a:t>
            </a:r>
            <a:r>
              <a:rPr lang="en-US" sz="2000" dirty="0" err="1">
                <a:latin typeface="Summery" pitchFamily="2" charset="0"/>
              </a:rPr>
              <a:t>dalam</a:t>
            </a:r>
            <a:r>
              <a:rPr lang="en-US" sz="2000" dirty="0">
                <a:latin typeface="Summery" pitchFamily="2" charset="0"/>
              </a:rPr>
              <a:t> </a:t>
            </a:r>
            <a:r>
              <a:rPr lang="en-US" sz="2000" dirty="0" err="1">
                <a:latin typeface="Summery" pitchFamily="2" charset="0"/>
              </a:rPr>
              <a:t>implementasi</a:t>
            </a:r>
            <a:r>
              <a:rPr lang="en-US" sz="2000" dirty="0">
                <a:latin typeface="Summery" pitchFamily="2" charset="0"/>
              </a:rPr>
              <a:t> </a:t>
            </a:r>
            <a:r>
              <a:rPr lang="en-US" sz="2000" dirty="0" err="1">
                <a:latin typeface="Summery" pitchFamily="2" charset="0"/>
              </a:rPr>
              <a:t>peran</a:t>
            </a:r>
            <a:r>
              <a:rPr lang="en-US" sz="2000" dirty="0">
                <a:latin typeface="Summery" pitchFamily="2" charset="0"/>
              </a:rPr>
              <a:t> </a:t>
            </a:r>
            <a:r>
              <a:rPr lang="en-US" sz="2000" dirty="0" err="1">
                <a:latin typeface="Summery" pitchFamily="2" charset="0"/>
              </a:rPr>
              <a:t>sosial</a:t>
            </a:r>
            <a:r>
              <a:rPr lang="en-US" sz="2000" dirty="0">
                <a:latin typeface="Summery" pitchFamily="2" charset="0"/>
              </a:rPr>
              <a:t> </a:t>
            </a:r>
            <a:r>
              <a:rPr lang="en-US" sz="2000" dirty="0" err="1">
                <a:latin typeface="Summery" pitchFamily="2" charset="0"/>
              </a:rPr>
              <a:t>politik</a:t>
            </a:r>
            <a:r>
              <a:rPr lang="en-US" sz="2000" dirty="0">
                <a:latin typeface="Summery" pitchFamily="2" charset="0"/>
              </a:rPr>
              <a:t> ABRI </a:t>
            </a:r>
            <a:r>
              <a:rPr lang="en-US" sz="2000" dirty="0" err="1">
                <a:latin typeface="Summery" pitchFamily="2" charset="0"/>
              </a:rPr>
              <a:t>ini</a:t>
            </a:r>
            <a:r>
              <a:rPr lang="en-US" sz="2000" dirty="0">
                <a:latin typeface="Summery" pitchFamily="2" charset="0"/>
              </a:rPr>
              <a:t> </a:t>
            </a:r>
            <a:r>
              <a:rPr lang="en-US" sz="2000" dirty="0" err="1">
                <a:latin typeface="Summery" pitchFamily="2" charset="0"/>
              </a:rPr>
              <a:t>juga</a:t>
            </a:r>
            <a:r>
              <a:rPr lang="en-US" sz="2000" dirty="0">
                <a:latin typeface="Summery" pitchFamily="2" charset="0"/>
              </a:rPr>
              <a:t> </a:t>
            </a:r>
            <a:r>
              <a:rPr lang="en-US" sz="2000" dirty="0" err="1">
                <a:latin typeface="Summery" pitchFamily="2" charset="0"/>
              </a:rPr>
              <a:t>sangat</a:t>
            </a:r>
            <a:r>
              <a:rPr lang="en-US" sz="2000" dirty="0">
                <a:latin typeface="Summery" pitchFamily="2" charset="0"/>
              </a:rPr>
              <a:t> </a:t>
            </a:r>
            <a:r>
              <a:rPr lang="en-US" sz="2000" dirty="0" err="1">
                <a:latin typeface="Summery" pitchFamily="2" charset="0"/>
              </a:rPr>
              <a:t>terasa</a:t>
            </a:r>
            <a:r>
              <a:rPr lang="en-US" sz="2000" dirty="0">
                <a:latin typeface="Summery" pitchFamily="2" charset="0"/>
              </a:rPr>
              <a:t> </a:t>
            </a:r>
            <a:r>
              <a:rPr lang="en-US" sz="2000" dirty="0" err="1">
                <a:latin typeface="Summery" pitchFamily="2" charset="0"/>
              </a:rPr>
              <a:t>dalam</a:t>
            </a:r>
            <a:r>
              <a:rPr lang="en-US" sz="2000" dirty="0">
                <a:latin typeface="Summery" pitchFamily="2" charset="0"/>
              </a:rPr>
              <a:t> </a:t>
            </a:r>
            <a:r>
              <a:rPr lang="en-US" sz="2000" dirty="0" err="1">
                <a:latin typeface="Summery" pitchFamily="2" charset="0"/>
              </a:rPr>
              <a:t>parlemen</a:t>
            </a:r>
            <a:r>
              <a:rPr lang="en-US" sz="2000" dirty="0">
                <a:latin typeface="Summery" pitchFamily="2" charset="0"/>
              </a:rPr>
              <a:t>. </a:t>
            </a:r>
            <a:r>
              <a:rPr lang="en-US" sz="2000" dirty="0" err="1">
                <a:latin typeface="Summery" pitchFamily="2" charset="0"/>
              </a:rPr>
              <a:t>Berawal</a:t>
            </a:r>
            <a:r>
              <a:rPr lang="en-US" sz="2000" dirty="0">
                <a:latin typeface="Summery" pitchFamily="2" charset="0"/>
              </a:rPr>
              <a:t> </a:t>
            </a:r>
            <a:r>
              <a:rPr lang="en-US" sz="2000" dirty="0" err="1">
                <a:latin typeface="Summery" pitchFamily="2" charset="0"/>
              </a:rPr>
              <a:t>dari</a:t>
            </a:r>
            <a:r>
              <a:rPr lang="en-US" sz="2000" dirty="0">
                <a:latin typeface="Summery" pitchFamily="2" charset="0"/>
              </a:rPr>
              <a:t> </a:t>
            </a:r>
            <a:r>
              <a:rPr lang="en-US" sz="2000" dirty="0" err="1">
                <a:latin typeface="Summery" pitchFamily="2" charset="0"/>
              </a:rPr>
              <a:t>Penetapan</a:t>
            </a:r>
            <a:r>
              <a:rPr lang="en-US" sz="2000" dirty="0">
                <a:latin typeface="Summery" pitchFamily="2" charset="0"/>
              </a:rPr>
              <a:t> </a:t>
            </a:r>
            <a:r>
              <a:rPr lang="en-US" sz="2000" dirty="0" err="1">
                <a:latin typeface="Summery" pitchFamily="2" charset="0"/>
              </a:rPr>
              <a:t>Presiden</a:t>
            </a:r>
            <a:r>
              <a:rPr lang="en-US" sz="2000" dirty="0">
                <a:latin typeface="Summery" pitchFamily="2" charset="0"/>
              </a:rPr>
              <a:t> No. 4 </a:t>
            </a:r>
            <a:r>
              <a:rPr lang="en-US" sz="2000" dirty="0" err="1">
                <a:latin typeface="Summery" pitchFamily="2" charset="0"/>
              </a:rPr>
              <a:t>Tahun</a:t>
            </a:r>
            <a:r>
              <a:rPr lang="en-US" sz="2000" dirty="0">
                <a:latin typeface="Summery" pitchFamily="2" charset="0"/>
              </a:rPr>
              <a:t> 1960 </a:t>
            </a:r>
            <a:r>
              <a:rPr lang="en-US" sz="2000" dirty="0" err="1">
                <a:latin typeface="Summery" pitchFamily="2" charset="0"/>
              </a:rPr>
              <a:t>mengenai</a:t>
            </a:r>
            <a:r>
              <a:rPr lang="en-US" sz="2000" dirty="0">
                <a:latin typeface="Summery" pitchFamily="2" charset="0"/>
              </a:rPr>
              <a:t> </a:t>
            </a:r>
            <a:r>
              <a:rPr lang="en-US" sz="2000" dirty="0" err="1">
                <a:latin typeface="Summery" pitchFamily="2" charset="0"/>
              </a:rPr>
              <a:t>pembentukan</a:t>
            </a:r>
            <a:r>
              <a:rPr lang="en-US" sz="2000" dirty="0">
                <a:latin typeface="Summery" pitchFamily="2" charset="0"/>
              </a:rPr>
              <a:t> DPR </a:t>
            </a:r>
            <a:r>
              <a:rPr lang="en-US" sz="2000" dirty="0" err="1">
                <a:latin typeface="Summery" pitchFamily="2" charset="0"/>
              </a:rPr>
              <a:t>baru</a:t>
            </a:r>
            <a:r>
              <a:rPr lang="en-US" sz="2000" dirty="0">
                <a:latin typeface="Summery" pitchFamily="2" charset="0"/>
              </a:rPr>
              <a:t> yang </a:t>
            </a:r>
            <a:r>
              <a:rPr lang="en-US" sz="2000" dirty="0" err="1">
                <a:latin typeface="Summery" pitchFamily="2" charset="0"/>
              </a:rPr>
              <a:t>disebut</a:t>
            </a:r>
            <a:r>
              <a:rPr lang="en-US" sz="2000" dirty="0">
                <a:latin typeface="Summery" pitchFamily="2" charset="0"/>
              </a:rPr>
              <a:t> DPR-GR (</a:t>
            </a:r>
            <a:r>
              <a:rPr lang="en-US" sz="2000" dirty="0" err="1">
                <a:latin typeface="Summery" pitchFamily="2" charset="0"/>
              </a:rPr>
              <a:t>Gotong</a:t>
            </a:r>
            <a:r>
              <a:rPr lang="en-US" sz="2000" dirty="0">
                <a:latin typeface="Summery" pitchFamily="2" charset="0"/>
              </a:rPr>
              <a:t> </a:t>
            </a:r>
            <a:r>
              <a:rPr lang="en-US" sz="2000" dirty="0" err="1">
                <a:latin typeface="Summery" pitchFamily="2" charset="0"/>
              </a:rPr>
              <a:t>Royong</a:t>
            </a:r>
            <a:r>
              <a:rPr lang="en-US" sz="2000" dirty="0">
                <a:latin typeface="Summery" pitchFamily="2" charset="0"/>
              </a:rPr>
              <a:t>). </a:t>
            </a:r>
            <a:endParaRPr lang="en-US" sz="2000" dirty="0" smtClean="0">
              <a:latin typeface="Summery" pitchFamily="2" charset="0"/>
            </a:endParaRPr>
          </a:p>
          <a:p>
            <a:pPr algn="just"/>
            <a:endParaRPr lang="en-US" sz="2000" dirty="0" smtClean="0">
              <a:latin typeface="Summery" pitchFamily="2" charset="0"/>
            </a:endParaRPr>
          </a:p>
          <a:p>
            <a:pPr algn="just"/>
            <a:r>
              <a:rPr lang="en-US" sz="2000" dirty="0" smtClean="0">
                <a:latin typeface="Summery" pitchFamily="2" charset="0"/>
              </a:rPr>
              <a:t>TNI </a:t>
            </a:r>
            <a:r>
              <a:rPr lang="en-US" sz="2000" dirty="0" err="1" smtClean="0">
                <a:latin typeface="Summery" pitchFamily="2" charset="0"/>
              </a:rPr>
              <a:t>memperoleh</a:t>
            </a:r>
            <a:r>
              <a:rPr lang="en-US" sz="2000" dirty="0" smtClean="0">
                <a:latin typeface="Summery" pitchFamily="2" charset="0"/>
              </a:rPr>
              <a:t> </a:t>
            </a:r>
            <a:r>
              <a:rPr lang="en-US" sz="2000" dirty="0" err="1" smtClean="0">
                <a:latin typeface="Summery" pitchFamily="2" charset="0"/>
              </a:rPr>
              <a:t>jatah</a:t>
            </a:r>
            <a:r>
              <a:rPr lang="en-US" sz="2000" dirty="0" smtClean="0">
                <a:latin typeface="Summery" pitchFamily="2" charset="0"/>
              </a:rPr>
              <a:t> 35 </a:t>
            </a:r>
            <a:r>
              <a:rPr lang="en-US" sz="2000" dirty="0" err="1" smtClean="0">
                <a:latin typeface="Summery" pitchFamily="2" charset="0"/>
              </a:rPr>
              <a:t>kursi</a:t>
            </a:r>
            <a:r>
              <a:rPr lang="en-US" sz="2000" dirty="0" smtClean="0">
                <a:latin typeface="Summery" pitchFamily="2" charset="0"/>
              </a:rPr>
              <a:t> </a:t>
            </a:r>
            <a:r>
              <a:rPr lang="en-US" sz="2000" dirty="0" err="1" smtClean="0">
                <a:latin typeface="Summery" pitchFamily="2" charset="0"/>
              </a:rPr>
              <a:t>sebagai</a:t>
            </a:r>
            <a:r>
              <a:rPr lang="en-US" sz="2000" dirty="0" smtClean="0">
                <a:latin typeface="Summery" pitchFamily="2" charset="0"/>
              </a:rPr>
              <a:t> </a:t>
            </a:r>
            <a:r>
              <a:rPr lang="en-US" sz="2000" dirty="0" err="1" smtClean="0">
                <a:latin typeface="Summery" pitchFamily="2" charset="0"/>
              </a:rPr>
              <a:t>bagian</a:t>
            </a:r>
            <a:r>
              <a:rPr lang="en-US" sz="2000" dirty="0" smtClean="0">
                <a:latin typeface="Summery" pitchFamily="2" charset="0"/>
              </a:rPr>
              <a:t> </a:t>
            </a:r>
            <a:r>
              <a:rPr lang="en-US" sz="2000" dirty="0" err="1" smtClean="0">
                <a:latin typeface="Summery" pitchFamily="2" charset="0"/>
              </a:rPr>
              <a:t>dari</a:t>
            </a:r>
            <a:r>
              <a:rPr lang="en-US" sz="2000" dirty="0" smtClean="0">
                <a:latin typeface="Summery" pitchFamily="2" charset="0"/>
              </a:rPr>
              <a:t> </a:t>
            </a:r>
            <a:r>
              <a:rPr lang="en-US" sz="2000" dirty="0" err="1" smtClean="0">
                <a:latin typeface="Summery" pitchFamily="2" charset="0"/>
              </a:rPr>
              <a:t>golongan</a:t>
            </a:r>
            <a:r>
              <a:rPr lang="en-US" sz="2000" dirty="0" smtClean="0">
                <a:latin typeface="Summery" pitchFamily="2" charset="0"/>
              </a:rPr>
              <a:t> </a:t>
            </a:r>
            <a:r>
              <a:rPr lang="en-US" sz="2000" dirty="0" err="1" smtClean="0">
                <a:latin typeface="Summery" pitchFamily="2" charset="0"/>
              </a:rPr>
              <a:t>fungsionil</a:t>
            </a:r>
            <a:r>
              <a:rPr lang="en-US" sz="2000" dirty="0" smtClean="0">
                <a:latin typeface="Summery" pitchFamily="2" charset="0"/>
              </a:rPr>
              <a:t> (</a:t>
            </a:r>
            <a:r>
              <a:rPr lang="en-US" sz="2000" dirty="0" err="1" smtClean="0">
                <a:latin typeface="Summery" pitchFamily="2" charset="0"/>
              </a:rPr>
              <a:t>karya</a:t>
            </a:r>
            <a:r>
              <a:rPr lang="en-US" sz="2000" dirty="0" smtClean="0">
                <a:latin typeface="Summery" pitchFamily="2" charset="0"/>
              </a:rPr>
              <a:t>) </a:t>
            </a:r>
            <a:r>
              <a:rPr lang="en-US" sz="2000" dirty="0" err="1" smtClean="0">
                <a:latin typeface="Summery" pitchFamily="2" charset="0"/>
              </a:rPr>
              <a:t>angkatan</a:t>
            </a:r>
            <a:r>
              <a:rPr lang="en-US" sz="2000" dirty="0" smtClean="0">
                <a:latin typeface="Summery" pitchFamily="2" charset="0"/>
              </a:rPr>
              <a:t> </a:t>
            </a:r>
            <a:r>
              <a:rPr lang="en-US" sz="2000" dirty="0" err="1" smtClean="0">
                <a:latin typeface="Summery" pitchFamily="2" charset="0"/>
              </a:rPr>
              <a:t>bersenjata</a:t>
            </a:r>
            <a:r>
              <a:rPr lang="en-US" sz="2000" dirty="0" smtClean="0">
                <a:latin typeface="Summery" pitchFamily="2" charset="0"/>
              </a:rPr>
              <a:t>.</a:t>
            </a:r>
            <a:endParaRPr lang="en-US" sz="2000" dirty="0">
              <a:latin typeface="Summery" pitchFamily="2" charset="0"/>
            </a:endParaRPr>
          </a:p>
        </p:txBody>
      </p:sp>
      <p:pic>
        <p:nvPicPr>
          <p:cNvPr id="8198" name="Picture 6" descr="TNI Tegaskan Dwifungsi ABRI Berakhir Sejak Reformasi"/>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 y="0"/>
            <a:ext cx="7313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 xmlns:a16="http://schemas.microsoft.com/office/drawing/2014/main" id="{44D1B6F1-24C0-413E-AD4B-3BAE35EABBE3}"/>
              </a:ext>
            </a:extLst>
          </p:cNvPr>
          <p:cNvSpPr/>
          <p:nvPr/>
        </p:nvSpPr>
        <p:spPr>
          <a:xfrm>
            <a:off x="400312" y="543314"/>
            <a:ext cx="5703859" cy="641244"/>
          </a:xfrm>
          <a:prstGeom prst="rect">
            <a:avLst/>
          </a:prstGeom>
          <a:solidFill>
            <a:schemeClr val="accent2">
              <a:lumMod val="25000"/>
            </a:schemeClr>
          </a:solidFill>
        </p:spPr>
        <p:style>
          <a:lnRef idx="3">
            <a:schemeClr val="lt1"/>
          </a:lnRef>
          <a:fillRef idx="1">
            <a:schemeClr val="accent1"/>
          </a:fillRef>
          <a:effectRef idx="1">
            <a:schemeClr val="accent1"/>
          </a:effectRef>
          <a:fontRef idx="minor">
            <a:schemeClr val="lt1"/>
          </a:fontRef>
        </p:style>
        <p:txBody>
          <a:bodyPr lIns="121917" tIns="60958" rIns="121917" bIns="60958" rtlCol="0" anchor="ctr"/>
          <a:lstStyle/>
          <a:p>
            <a:pPr algn="ctr"/>
            <a:r>
              <a:rPr lang="en-ID" sz="2800" b="1" dirty="0" err="1">
                <a:solidFill>
                  <a:schemeClr val="bg1"/>
                </a:solidFill>
                <a:latin typeface="Agency FB" pitchFamily="34" charset="0"/>
              </a:rPr>
              <a:t>Kedudukan</a:t>
            </a:r>
            <a:r>
              <a:rPr lang="en-ID" sz="2800" b="1" dirty="0">
                <a:solidFill>
                  <a:schemeClr val="bg1"/>
                </a:solidFill>
                <a:latin typeface="Agency FB" pitchFamily="34" charset="0"/>
              </a:rPr>
              <a:t> </a:t>
            </a:r>
            <a:r>
              <a:rPr lang="en-ID" sz="2800" b="1" dirty="0" err="1">
                <a:solidFill>
                  <a:schemeClr val="bg1"/>
                </a:solidFill>
                <a:latin typeface="Agency FB" pitchFamily="34" charset="0"/>
              </a:rPr>
              <a:t>Militer</a:t>
            </a:r>
            <a:r>
              <a:rPr lang="en-ID" sz="2800" b="1" dirty="0">
                <a:solidFill>
                  <a:schemeClr val="bg1"/>
                </a:solidFill>
                <a:latin typeface="Agency FB" pitchFamily="34" charset="0"/>
              </a:rPr>
              <a:t> </a:t>
            </a:r>
            <a:r>
              <a:rPr lang="en-ID" sz="2800" b="1" dirty="0" err="1">
                <a:solidFill>
                  <a:schemeClr val="bg1"/>
                </a:solidFill>
                <a:latin typeface="Agency FB" pitchFamily="34" charset="0"/>
              </a:rPr>
              <a:t>pada</a:t>
            </a:r>
            <a:r>
              <a:rPr lang="en-ID" sz="2800" b="1" dirty="0">
                <a:solidFill>
                  <a:schemeClr val="bg1"/>
                </a:solidFill>
                <a:latin typeface="Agency FB" pitchFamily="34" charset="0"/>
              </a:rPr>
              <a:t> </a:t>
            </a:r>
            <a:r>
              <a:rPr lang="en-ID" sz="2800" b="1" dirty="0" err="1">
                <a:solidFill>
                  <a:schemeClr val="bg1"/>
                </a:solidFill>
                <a:latin typeface="Agency FB" pitchFamily="34" charset="0"/>
              </a:rPr>
              <a:t>Masa</a:t>
            </a:r>
            <a:r>
              <a:rPr lang="en-ID" sz="2800" b="1" dirty="0">
                <a:solidFill>
                  <a:schemeClr val="bg1"/>
                </a:solidFill>
                <a:latin typeface="Agency FB" pitchFamily="34" charset="0"/>
              </a:rPr>
              <a:t> </a:t>
            </a:r>
            <a:r>
              <a:rPr lang="en-ID" sz="2800" b="1" dirty="0" err="1">
                <a:solidFill>
                  <a:schemeClr val="bg1"/>
                </a:solidFill>
                <a:latin typeface="Agency FB" pitchFamily="34" charset="0"/>
              </a:rPr>
              <a:t>Orde</a:t>
            </a:r>
            <a:r>
              <a:rPr lang="en-ID" sz="2800" b="1" dirty="0">
                <a:solidFill>
                  <a:schemeClr val="bg1"/>
                </a:solidFill>
                <a:latin typeface="Agency FB" pitchFamily="34" charset="0"/>
              </a:rPr>
              <a:t> </a:t>
            </a:r>
            <a:r>
              <a:rPr lang="en-ID" sz="2800" b="1" dirty="0" err="1">
                <a:solidFill>
                  <a:schemeClr val="bg1"/>
                </a:solidFill>
                <a:latin typeface="Agency FB" pitchFamily="34" charset="0"/>
              </a:rPr>
              <a:t>Baru</a:t>
            </a:r>
            <a:endParaRPr lang="en-ID" sz="2800" dirty="0">
              <a:solidFill>
                <a:schemeClr val="bg1"/>
              </a:solidFill>
            </a:endParaRPr>
          </a:p>
        </p:txBody>
      </p:sp>
    </p:spTree>
    <p:extLst>
      <p:ext uri="{BB962C8B-B14F-4D97-AF65-F5344CB8AC3E}">
        <p14:creationId xmlns:p14="http://schemas.microsoft.com/office/powerpoint/2010/main" val="43182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anim calcmode="lin" valueType="num">
                                      <p:cBhvr>
                                        <p:cTn id="11" dur="1000" fill="hold"/>
                                        <p:tgtEl>
                                          <p:spTgt spid="28"/>
                                        </p:tgtEl>
                                        <p:attrNameLst>
                                          <p:attrName>ppt_x</p:attrName>
                                        </p:attrNameLst>
                                      </p:cBhvr>
                                      <p:tavLst>
                                        <p:tav tm="0">
                                          <p:val>
                                            <p:strVal val="#ppt_x"/>
                                          </p:val>
                                        </p:tav>
                                        <p:tav tm="100000">
                                          <p:val>
                                            <p:strVal val="#ppt_x"/>
                                          </p:val>
                                        </p:tav>
                                      </p:tavLst>
                                    </p:anim>
                                    <p:anim calcmode="lin" valueType="num">
                                      <p:cBhvr>
                                        <p:cTn id="12" dur="1000" fill="hold"/>
                                        <p:tgtEl>
                                          <p:spTgt spid="28"/>
                                        </p:tgtEl>
                                        <p:attrNameLst>
                                          <p:attrName>ppt_y</p:attrName>
                                        </p:attrNameLst>
                                      </p:cBhvr>
                                      <p:tavLst>
                                        <p:tav tm="0">
                                          <p:val>
                                            <p:strVal val="#ppt_y+.1"/>
                                          </p:val>
                                        </p:tav>
                                        <p:tav tm="100000">
                                          <p:val>
                                            <p:strVal val="#ppt_y"/>
                                          </p:val>
                                        </p:tav>
                                      </p:tavLst>
                                    </p:anim>
                                  </p:childTnLst>
                                </p:cTn>
                              </p:par>
                              <p:par>
                                <p:cTn id="13" presetID="26" presetClass="emph" presetSubtype="0" fill="hold" grpId="0" nodeType="withEffect">
                                  <p:stCondLst>
                                    <p:cond delay="0"/>
                                  </p:stCondLst>
                                  <p:childTnLst>
                                    <p:animEffect transition="out" filter="fade">
                                      <p:cBhvr>
                                        <p:cTn id="14" dur="500" tmFilter="0, 0; .2, .5; .8, .5; 1, 0"/>
                                        <p:tgtEl>
                                          <p:spTgt spid="11"/>
                                        </p:tgtEl>
                                      </p:cBhvr>
                                    </p:animEffect>
                                    <p:animScale>
                                      <p:cBhvr>
                                        <p:cTn id="15" dur="250" autoRev="1" fill="hold"/>
                                        <p:tgtEl>
                                          <p:spTgt spid="11"/>
                                        </p:tgtEl>
                                      </p:cBhvr>
                                      <p:by x="105000" y="105000"/>
                                    </p:animScale>
                                  </p:childTnLst>
                                </p:cTn>
                              </p:par>
                              <p:par>
                                <p:cTn id="16" presetID="42"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6" grpId="0" animBg="1"/>
      <p:bldP spid="3"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 xmlns:a16="http://schemas.microsoft.com/office/drawing/2014/main" id="{E49A7B98-ED4D-41EF-9C68-BAC5E6069CA9}"/>
              </a:ext>
            </a:extLst>
          </p:cNvPr>
          <p:cNvSpPr/>
          <p:nvPr/>
        </p:nvSpPr>
        <p:spPr>
          <a:xfrm>
            <a:off x="-13904" y="4037"/>
            <a:ext cx="12205904" cy="6883498"/>
          </a:xfrm>
          <a:prstGeom prst="rect">
            <a:avLst/>
          </a:prstGeom>
          <a:solidFill>
            <a:schemeClr val="accen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ID" dirty="0"/>
          </a:p>
        </p:txBody>
      </p:sp>
      <p:sp>
        <p:nvSpPr>
          <p:cNvPr id="2" name="TextBox 1"/>
          <p:cNvSpPr txBox="1"/>
          <p:nvPr/>
        </p:nvSpPr>
        <p:spPr>
          <a:xfrm>
            <a:off x="63344" y="1822689"/>
            <a:ext cx="6680199" cy="4739755"/>
          </a:xfrm>
          <a:prstGeom prst="rect">
            <a:avLst/>
          </a:prstGeom>
          <a:noFill/>
        </p:spPr>
        <p:txBody>
          <a:bodyPr wrap="square" lIns="121917" tIns="60958" rIns="121917" bIns="60958" rtlCol="0">
            <a:spAutoFit/>
          </a:bodyPr>
          <a:lstStyle/>
          <a:p>
            <a:pPr algn="just"/>
            <a:r>
              <a:rPr lang="sv-SE" sz="2000" dirty="0">
                <a:solidFill>
                  <a:schemeClr val="bg1"/>
                </a:solidFill>
                <a:latin typeface="Summery" pitchFamily="2" charset="0"/>
              </a:rPr>
              <a:t>Di bawah komando ABRI, pemerintah Orde Baru berhasil menunjukkan pada dunia mengenai keberhasilan pembangunan nasional di Indonesia, sehingga meyakinkan negara donor untuk berinvestasi. Namun kemajuan dibidang ekonomi tersebut harus dibayar mahal dengan semakin ketatnya pengaturan mengenai hak-hak politik sipil. Disamping itu pesatnya pertumbuhan ekonomi telah melahirkan sisi negatif berupa ketimpangan sosial, ketidakadilan, ketiadaan jaminan keamanan sosial maupun budaya, dan berbagai akses lainnya seperti korupsi, kolusi dan nepotisme</a:t>
            </a:r>
            <a:r>
              <a:rPr lang="sv-SE" sz="2000" dirty="0" smtClean="0">
                <a:solidFill>
                  <a:schemeClr val="bg1"/>
                </a:solidFill>
                <a:latin typeface="Summery" pitchFamily="2" charset="0"/>
              </a:rPr>
              <a:t>.</a:t>
            </a:r>
          </a:p>
          <a:p>
            <a:pPr algn="just"/>
            <a:r>
              <a:rPr lang="sv-SE" sz="2000" dirty="0">
                <a:solidFill>
                  <a:schemeClr val="bg1"/>
                </a:solidFill>
                <a:latin typeface="Summery" pitchFamily="2" charset="0"/>
              </a:rPr>
              <a:t>		Penerapan Pancasila sebagai ideologi tunggal bangsa, tak pelak </a:t>
            </a:r>
            <a:r>
              <a:rPr lang="sv-SE" sz="2000" dirty="0" smtClean="0">
                <a:solidFill>
                  <a:schemeClr val="bg1"/>
                </a:solidFill>
                <a:latin typeface="Summery" pitchFamily="2" charset="0"/>
              </a:rPr>
              <a:t>		menjadi </a:t>
            </a:r>
            <a:r>
              <a:rPr lang="sv-SE" sz="2000" dirty="0">
                <a:solidFill>
                  <a:schemeClr val="bg1"/>
                </a:solidFill>
                <a:latin typeface="Summery" pitchFamily="2" charset="0"/>
              </a:rPr>
              <a:t>salah satu cara membangun citra pemerintahan yang </a:t>
            </a:r>
            <a:r>
              <a:rPr lang="sv-SE" sz="2000" dirty="0" smtClean="0">
                <a:solidFill>
                  <a:schemeClr val="bg1"/>
                </a:solidFill>
                <a:latin typeface="Summery" pitchFamily="2" charset="0"/>
              </a:rPr>
              <a:t>			anti </a:t>
            </a:r>
            <a:r>
              <a:rPr lang="sv-SE" sz="2000" dirty="0">
                <a:solidFill>
                  <a:schemeClr val="bg1"/>
                </a:solidFill>
                <a:latin typeface="Summery" pitchFamily="2" charset="0"/>
              </a:rPr>
              <a:t>dan bersih dari komunisme. Salah satu aspek yang </a:t>
            </a:r>
            <a:r>
              <a:rPr lang="sv-SE" sz="2000" dirty="0" smtClean="0">
                <a:solidFill>
                  <a:schemeClr val="bg1"/>
                </a:solidFill>
                <a:latin typeface="Summery" pitchFamily="2" charset="0"/>
              </a:rPr>
              <a:t>			kemudian </a:t>
            </a:r>
            <a:r>
              <a:rPr lang="sv-SE" sz="2000" dirty="0">
                <a:solidFill>
                  <a:schemeClr val="bg1"/>
                </a:solidFill>
                <a:latin typeface="Summery" pitchFamily="2" charset="0"/>
              </a:rPr>
              <a:t>menjadi sorotan pembenahan Orde Baru adalah mulai </a:t>
            </a:r>
            <a:r>
              <a:rPr lang="sv-SE" sz="2000" dirty="0" smtClean="0">
                <a:solidFill>
                  <a:schemeClr val="bg1"/>
                </a:solidFill>
                <a:latin typeface="Summery" pitchFamily="2" charset="0"/>
              </a:rPr>
              <a:t>		membangun </a:t>
            </a:r>
            <a:r>
              <a:rPr lang="sv-SE" sz="2000" dirty="0">
                <a:solidFill>
                  <a:schemeClr val="bg1"/>
                </a:solidFill>
                <a:latin typeface="Summery" pitchFamily="2" charset="0"/>
              </a:rPr>
              <a:t>politik luar negeri yang bebas dan aktif. Karena </a:t>
            </a:r>
            <a:r>
              <a:rPr lang="sv-SE" sz="2000" dirty="0" smtClean="0">
                <a:solidFill>
                  <a:schemeClr val="bg1"/>
                </a:solidFill>
                <a:latin typeface="Summery" pitchFamily="2" charset="0"/>
              </a:rPr>
              <a:t>			pada </a:t>
            </a:r>
            <a:r>
              <a:rPr lang="sv-SE" sz="2000" dirty="0">
                <a:solidFill>
                  <a:schemeClr val="bg1"/>
                </a:solidFill>
                <a:latin typeface="Summery" pitchFamily="2" charset="0"/>
              </a:rPr>
              <a:t>masa Demokrasi Terpimpin (Orde Lama), politik luar negeri </a:t>
            </a:r>
            <a:r>
              <a:rPr lang="sv-SE" sz="2000" dirty="0" smtClean="0">
                <a:solidFill>
                  <a:schemeClr val="bg1"/>
                </a:solidFill>
                <a:latin typeface="Summery" pitchFamily="2" charset="0"/>
              </a:rPr>
              <a:t>		Indonesia </a:t>
            </a:r>
            <a:r>
              <a:rPr lang="sv-SE" sz="2000" dirty="0">
                <a:solidFill>
                  <a:schemeClr val="bg1"/>
                </a:solidFill>
                <a:latin typeface="Summery" pitchFamily="2" charset="0"/>
              </a:rPr>
              <a:t>lebih cenderung berkiblat pada negara-negara </a:t>
            </a:r>
            <a:r>
              <a:rPr lang="sv-SE" sz="2000" dirty="0" smtClean="0">
                <a:solidFill>
                  <a:schemeClr val="bg1"/>
                </a:solidFill>
                <a:latin typeface="Summery" pitchFamily="2" charset="0"/>
              </a:rPr>
              <a:t>			komunis</a:t>
            </a:r>
            <a:r>
              <a:rPr lang="sv-SE" sz="2000" dirty="0">
                <a:solidFill>
                  <a:schemeClr val="bg1"/>
                </a:solidFill>
                <a:latin typeface="Summery" pitchFamily="2" charset="0"/>
              </a:rPr>
              <a:t>.</a:t>
            </a:r>
            <a:endParaRPr lang="en-US" sz="2000" dirty="0">
              <a:solidFill>
                <a:schemeClr val="bg1"/>
              </a:solidFill>
              <a:latin typeface="Summery" pitchFamily="2" charset="0"/>
            </a:endParaRPr>
          </a:p>
        </p:txBody>
      </p:sp>
      <p:sp>
        <p:nvSpPr>
          <p:cNvPr id="88" name="Rectangle 87">
            <a:extLst>
              <a:ext uri="{FF2B5EF4-FFF2-40B4-BE49-F238E27FC236}">
                <a16:creationId xmlns="" xmlns:a16="http://schemas.microsoft.com/office/drawing/2014/main" id="{4BD1EC54-3EB8-4D48-B378-763AAC370CFA}"/>
              </a:ext>
            </a:extLst>
          </p:cNvPr>
          <p:cNvSpPr/>
          <p:nvPr/>
        </p:nvSpPr>
        <p:spPr>
          <a:xfrm>
            <a:off x="400311" y="543314"/>
            <a:ext cx="5809420" cy="641244"/>
          </a:xfrm>
          <a:prstGeom prst="rect">
            <a:avLst/>
          </a:prstGeom>
          <a:solidFill>
            <a:schemeClr val="accent2">
              <a:lumMod val="25000"/>
            </a:schemeClr>
          </a:solidFill>
        </p:spPr>
        <p:style>
          <a:lnRef idx="3">
            <a:schemeClr val="lt1"/>
          </a:lnRef>
          <a:fillRef idx="1">
            <a:schemeClr val="accent1"/>
          </a:fillRef>
          <a:effectRef idx="1">
            <a:schemeClr val="accent1"/>
          </a:effectRef>
          <a:fontRef idx="minor">
            <a:schemeClr val="lt1"/>
          </a:fontRef>
        </p:style>
        <p:txBody>
          <a:bodyPr lIns="121917" tIns="60958" rIns="121917" bIns="60958" rtlCol="0" anchor="ctr"/>
          <a:lstStyle/>
          <a:p>
            <a:pPr algn="ctr"/>
            <a:r>
              <a:rPr lang="en-ID" sz="2800" b="1" dirty="0" err="1">
                <a:solidFill>
                  <a:schemeClr val="bg1"/>
                </a:solidFill>
                <a:latin typeface="Agency FB" pitchFamily="34" charset="0"/>
              </a:rPr>
              <a:t>Keadaan</a:t>
            </a:r>
            <a:r>
              <a:rPr lang="en-ID" sz="2800" b="1" dirty="0">
                <a:solidFill>
                  <a:schemeClr val="bg1"/>
                </a:solidFill>
                <a:latin typeface="Agency FB" pitchFamily="34" charset="0"/>
              </a:rPr>
              <a:t> </a:t>
            </a:r>
            <a:r>
              <a:rPr lang="en-ID" sz="2800" b="1" dirty="0" err="1">
                <a:solidFill>
                  <a:schemeClr val="bg1"/>
                </a:solidFill>
                <a:latin typeface="Agency FB" pitchFamily="34" charset="0"/>
              </a:rPr>
              <a:t>Geopolitik</a:t>
            </a:r>
            <a:r>
              <a:rPr lang="en-ID" sz="2800" b="1" dirty="0">
                <a:solidFill>
                  <a:schemeClr val="bg1"/>
                </a:solidFill>
                <a:latin typeface="Agency FB" pitchFamily="34" charset="0"/>
              </a:rPr>
              <a:t> RI </a:t>
            </a:r>
            <a:r>
              <a:rPr lang="en-ID" sz="2800" b="1" dirty="0" err="1" smtClean="0">
                <a:solidFill>
                  <a:schemeClr val="bg1"/>
                </a:solidFill>
                <a:latin typeface="Agency FB" pitchFamily="34" charset="0"/>
              </a:rPr>
              <a:t>pada</a:t>
            </a:r>
            <a:r>
              <a:rPr lang="en-ID" sz="2800" b="1" dirty="0" smtClean="0">
                <a:solidFill>
                  <a:schemeClr val="bg1"/>
                </a:solidFill>
                <a:latin typeface="Agency FB" pitchFamily="34" charset="0"/>
              </a:rPr>
              <a:t> </a:t>
            </a:r>
            <a:r>
              <a:rPr lang="en-ID" sz="2800" b="1" dirty="0" err="1">
                <a:solidFill>
                  <a:schemeClr val="bg1"/>
                </a:solidFill>
                <a:latin typeface="Agency FB" pitchFamily="34" charset="0"/>
              </a:rPr>
              <a:t>Masa</a:t>
            </a:r>
            <a:r>
              <a:rPr lang="en-ID" sz="2800" b="1" dirty="0">
                <a:solidFill>
                  <a:schemeClr val="bg1"/>
                </a:solidFill>
                <a:latin typeface="Agency FB" pitchFamily="34" charset="0"/>
              </a:rPr>
              <a:t> </a:t>
            </a:r>
            <a:r>
              <a:rPr lang="en-ID" sz="2800" b="1" dirty="0" err="1">
                <a:solidFill>
                  <a:schemeClr val="bg1"/>
                </a:solidFill>
                <a:latin typeface="Agency FB" pitchFamily="34" charset="0"/>
              </a:rPr>
              <a:t>Orde</a:t>
            </a:r>
            <a:r>
              <a:rPr lang="en-ID" sz="2800" b="1" dirty="0">
                <a:solidFill>
                  <a:schemeClr val="bg1"/>
                </a:solidFill>
                <a:latin typeface="Agency FB" pitchFamily="34" charset="0"/>
              </a:rPr>
              <a:t> </a:t>
            </a:r>
            <a:r>
              <a:rPr lang="en-ID" sz="2800" b="1" dirty="0" err="1">
                <a:solidFill>
                  <a:schemeClr val="bg1"/>
                </a:solidFill>
                <a:latin typeface="Agency FB" pitchFamily="34" charset="0"/>
              </a:rPr>
              <a:t>Baru</a:t>
            </a:r>
            <a:endParaRPr lang="en-ID" sz="2800" b="1" dirty="0">
              <a:solidFill>
                <a:schemeClr val="bg1"/>
              </a:solidFill>
              <a:latin typeface="Agency FB" pitchFamily="34" charset="0"/>
            </a:endParaRPr>
          </a:p>
        </p:txBody>
      </p:sp>
      <p:pic>
        <p:nvPicPr>
          <p:cNvPr id="5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9256" y="0"/>
            <a:ext cx="1664424" cy="329764"/>
          </a:xfrm>
          <a:prstGeom prst="rect">
            <a:avLst/>
          </a:prstGeom>
        </p:spPr>
      </p:pic>
      <p:pic>
        <p:nvPicPr>
          <p:cNvPr id="57" name="Picture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1655168" y="0"/>
            <a:ext cx="1664424" cy="329764"/>
          </a:xfrm>
          <a:prstGeom prst="rect">
            <a:avLst/>
          </a:prstGeom>
        </p:spPr>
      </p:pic>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3319592" y="0"/>
            <a:ext cx="1664424" cy="329764"/>
          </a:xfrm>
          <a:prstGeom prst="rect">
            <a:avLst/>
          </a:prstGeom>
        </p:spPr>
      </p:pic>
      <p:pic>
        <p:nvPicPr>
          <p:cNvPr id="59" name="Pictur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4986542" y="1166"/>
            <a:ext cx="1664424" cy="329764"/>
          </a:xfrm>
          <a:prstGeom prst="rect">
            <a:avLst/>
          </a:prstGeom>
        </p:spPr>
      </p:pic>
      <p:pic>
        <p:nvPicPr>
          <p:cNvPr id="65" name="Picture 64">
            <a:extLst>
              <a:ext uri="{FF2B5EF4-FFF2-40B4-BE49-F238E27FC236}">
                <a16:creationId xmlns="" xmlns:a16="http://schemas.microsoft.com/office/drawing/2014/main" id="{4B2F5FE5-301F-4739-B11D-70B4E79D55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04" y="6557771"/>
            <a:ext cx="1664424" cy="329764"/>
          </a:xfrm>
          <a:prstGeom prst="rect">
            <a:avLst/>
          </a:prstGeom>
        </p:spPr>
      </p:pic>
      <p:pic>
        <p:nvPicPr>
          <p:cNvPr id="66" name="Picture 65">
            <a:extLst>
              <a:ext uri="{FF2B5EF4-FFF2-40B4-BE49-F238E27FC236}">
                <a16:creationId xmlns="" xmlns:a16="http://schemas.microsoft.com/office/drawing/2014/main" id="{4E73BCD0-5779-4278-8387-5FE9ECDD77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4864" y="6557771"/>
            <a:ext cx="1664424" cy="329764"/>
          </a:xfrm>
          <a:prstGeom prst="rect">
            <a:avLst/>
          </a:prstGeom>
        </p:spPr>
      </p:pic>
      <p:pic>
        <p:nvPicPr>
          <p:cNvPr id="67" name="Picture 66">
            <a:extLst>
              <a:ext uri="{FF2B5EF4-FFF2-40B4-BE49-F238E27FC236}">
                <a16:creationId xmlns="" xmlns:a16="http://schemas.microsoft.com/office/drawing/2014/main" id="{4B2F5FE5-301F-4739-B11D-70B4E79D55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9288" y="6557771"/>
            <a:ext cx="1664424" cy="329764"/>
          </a:xfrm>
          <a:prstGeom prst="rect">
            <a:avLst/>
          </a:prstGeom>
        </p:spPr>
      </p:pic>
      <p:pic>
        <p:nvPicPr>
          <p:cNvPr id="68" name="Picture 67">
            <a:extLst>
              <a:ext uri="{FF2B5EF4-FFF2-40B4-BE49-F238E27FC236}">
                <a16:creationId xmlns="" xmlns:a16="http://schemas.microsoft.com/office/drawing/2014/main" id="{4E73BCD0-5779-4278-8387-5FE9ECDD77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8056" y="6557771"/>
            <a:ext cx="1664424" cy="329764"/>
          </a:xfrm>
          <a:prstGeom prst="rect">
            <a:avLst/>
          </a:prstGeom>
        </p:spPr>
      </p:pic>
      <p:pic>
        <p:nvPicPr>
          <p:cNvPr id="1028" name="Picture 4" descr="Wawasan Nusantara (Bagian 1) - HM Soeharto"/>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823744" y="0"/>
            <a:ext cx="536825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8315390" y="1166"/>
            <a:ext cx="1664424" cy="329764"/>
          </a:xfrm>
          <a:prstGeom prst="rect">
            <a:avLst/>
          </a:prstGeom>
        </p:spPr>
      </p:pic>
      <p:pic>
        <p:nvPicPr>
          <p:cNvPr id="62" name="Picture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9979814" y="4037"/>
            <a:ext cx="1664424" cy="329764"/>
          </a:xfrm>
          <a:prstGeom prst="rect">
            <a:avLst/>
          </a:prstGeom>
        </p:spPr>
      </p:pic>
      <p:pic>
        <p:nvPicPr>
          <p:cNvPr id="63" name="Picture 62"/>
          <p:cNvPicPr>
            <a:picLocks noChangeAspect="1"/>
          </p:cNvPicPr>
          <p:nvPr/>
        </p:nvPicPr>
        <p:blipFill rotWithShape="1">
          <a:blip r:embed="rId2" cstate="print">
            <a:extLst>
              <a:ext uri="{28A0092B-C50C-407E-A947-70E740481C1C}">
                <a14:useLocalDpi xmlns:a14="http://schemas.microsoft.com/office/drawing/2010/main" val="0"/>
              </a:ext>
            </a:extLst>
          </a:blip>
          <a:srcRect r="67090" b="-1224"/>
          <a:stretch/>
        </p:blipFill>
        <p:spPr>
          <a:xfrm flipV="1">
            <a:off x="11644238" y="0"/>
            <a:ext cx="547762" cy="333801"/>
          </a:xfrm>
          <a:prstGeom prst="rect">
            <a:avLst/>
          </a:prstGeom>
        </p:spPr>
      </p:pic>
      <p:pic>
        <p:nvPicPr>
          <p:cNvPr id="60" name="Picture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6650966" y="1166"/>
            <a:ext cx="1664424" cy="329764"/>
          </a:xfrm>
          <a:prstGeom prst="rect">
            <a:avLst/>
          </a:prstGeom>
        </p:spPr>
      </p:pic>
      <p:pic>
        <p:nvPicPr>
          <p:cNvPr id="70" name="Picture 69">
            <a:extLst>
              <a:ext uri="{FF2B5EF4-FFF2-40B4-BE49-F238E27FC236}">
                <a16:creationId xmlns="" xmlns:a16="http://schemas.microsoft.com/office/drawing/2014/main" id="{4E73BCD0-5779-4278-8387-5FE9ECDD77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1248" y="6555532"/>
            <a:ext cx="1664424" cy="329764"/>
          </a:xfrm>
          <a:prstGeom prst="rect">
            <a:avLst/>
          </a:prstGeom>
        </p:spPr>
      </p:pic>
      <p:pic>
        <p:nvPicPr>
          <p:cNvPr id="89" name="Picture 88">
            <a:extLst>
              <a:ext uri="{FF2B5EF4-FFF2-40B4-BE49-F238E27FC236}">
                <a16:creationId xmlns="" xmlns:a16="http://schemas.microsoft.com/office/drawing/2014/main" id="{4B2F5FE5-301F-4739-B11D-70B4E79D55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25672" y="6557771"/>
            <a:ext cx="1664424" cy="329764"/>
          </a:xfrm>
          <a:prstGeom prst="rect">
            <a:avLst/>
          </a:prstGeom>
        </p:spPr>
      </p:pic>
      <p:pic>
        <p:nvPicPr>
          <p:cNvPr id="69" name="Picture 68">
            <a:extLst>
              <a:ext uri="{FF2B5EF4-FFF2-40B4-BE49-F238E27FC236}">
                <a16:creationId xmlns="" xmlns:a16="http://schemas.microsoft.com/office/drawing/2014/main" id="{4B2F5FE5-301F-4739-B11D-70B4E79D55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2480" y="6555532"/>
            <a:ext cx="1664424" cy="329764"/>
          </a:xfrm>
          <a:prstGeom prst="rect">
            <a:avLst/>
          </a:prstGeom>
        </p:spPr>
      </p:pic>
      <p:pic>
        <p:nvPicPr>
          <p:cNvPr id="91" name="Picture 90">
            <a:extLst>
              <a:ext uri="{FF2B5EF4-FFF2-40B4-BE49-F238E27FC236}">
                <a16:creationId xmlns="" xmlns:a16="http://schemas.microsoft.com/office/drawing/2014/main" id="{4E73BCD0-5779-4278-8387-5FE9ECDD77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2896"/>
          <a:stretch/>
        </p:blipFill>
        <p:spPr>
          <a:xfrm>
            <a:off x="11574440" y="6557771"/>
            <a:ext cx="617560" cy="329764"/>
          </a:xfrm>
          <a:prstGeom prst="rect">
            <a:avLst/>
          </a:prstGeom>
        </p:spPr>
      </p:pic>
      <p:pic>
        <p:nvPicPr>
          <p:cNvPr id="28"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100000" l="0" r="43143"/>
                    </a14:imgEffect>
                  </a14:imgLayer>
                </a14:imgProps>
              </a:ext>
              <a:ext uri="{28A0092B-C50C-407E-A947-70E740481C1C}">
                <a14:useLocalDpi xmlns:a14="http://schemas.microsoft.com/office/drawing/2010/main" val="0"/>
              </a:ext>
            </a:extLst>
          </a:blip>
          <a:srcRect l="57" t="85" r="54631" b="-85"/>
          <a:stretch/>
        </p:blipFill>
        <p:spPr bwMode="auto">
          <a:xfrm>
            <a:off x="-9256" y="4394579"/>
            <a:ext cx="1741455" cy="2163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1048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88"/>
                                        </p:tgtEl>
                                      </p:cBhvr>
                                    </p:animEffect>
                                    <p:animScale>
                                      <p:cBhvr>
                                        <p:cTn id="7" dur="250" autoRev="1" fill="hold"/>
                                        <p:tgtEl>
                                          <p:spTgt spid="88"/>
                                        </p:tgtEl>
                                      </p:cBhvr>
                                      <p:by x="105000" y="105000"/>
                                    </p:animScale>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lkboard by Slidesgo">
  <a:themeElements>
    <a:clrScheme name="Office">
      <a:dk1>
        <a:srgbClr val="273D40"/>
      </a:dk1>
      <a:lt1>
        <a:srgbClr val="FFFFFF"/>
      </a:lt1>
      <a:dk2>
        <a:srgbClr val="DD7E6B"/>
      </a:dk2>
      <a:lt2>
        <a:srgbClr val="EA9999"/>
      </a:lt2>
      <a:accent1>
        <a:srgbClr val="F9CB9C"/>
      </a:accent1>
      <a:accent2>
        <a:srgbClr val="FFE599"/>
      </a:accent2>
      <a:accent3>
        <a:srgbClr val="B6D7A8"/>
      </a:accent3>
      <a:accent4>
        <a:srgbClr val="A4C2F4"/>
      </a:accent4>
      <a:accent5>
        <a:srgbClr val="9FC5E8"/>
      </a:accent5>
      <a:accent6>
        <a:srgbClr val="B4A7D6"/>
      </a:accent6>
      <a:hlink>
        <a:srgbClr val="D5A6BD"/>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TotalTime>
  <Words>382</Words>
  <Application>Microsoft Office PowerPoint</Application>
  <PresentationFormat>Widescreen</PresentationFormat>
  <Paragraphs>34</Paragraphs>
  <Slides>5</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vt:i4>
      </vt:variant>
    </vt:vector>
  </HeadingPairs>
  <TitlesOfParts>
    <vt:vector size="18" baseType="lpstr">
      <vt:lpstr>Malgun Gothic</vt:lpstr>
      <vt:lpstr>Agency FB</vt:lpstr>
      <vt:lpstr>Arial</vt:lpstr>
      <vt:lpstr>Bahnschrift Condensed</vt:lpstr>
      <vt:lpstr>Barlow Semi Condensed Light</vt:lpstr>
      <vt:lpstr>Calibri</vt:lpstr>
      <vt:lpstr>Calibri Light</vt:lpstr>
      <vt:lpstr>Franklin Gothic Demi Cond</vt:lpstr>
      <vt:lpstr>Joti One</vt:lpstr>
      <vt:lpstr>Sue Ellen Francisco</vt:lpstr>
      <vt:lpstr>Summery</vt:lpstr>
      <vt:lpstr>Office Theme</vt:lpstr>
      <vt:lpstr>Chalkboard by Slidesgo</vt:lpstr>
      <vt:lpstr>KETERLIBATAN MILITER DALAM POLITIK MASA ORDE BARU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Mengatasi kemiskinan bukan sebuah sikap amal. Itu merupakan tindakan keadilan. Itu merupakan perlindungan terhadap hak asasi manusia yang fundamental, hak atas martabat dan kehidupan yang layak. Selagi kemiskinan berlanjut, tidak ada kemerdekaan sejati.</dc:title>
  <dc:creator>Dita MS</dc:creator>
  <cp:lastModifiedBy>YUSUF</cp:lastModifiedBy>
  <cp:revision>49</cp:revision>
  <dcterms:created xsi:type="dcterms:W3CDTF">2020-11-09T08:12:36Z</dcterms:created>
  <dcterms:modified xsi:type="dcterms:W3CDTF">2021-10-24T15:41:07Z</dcterms:modified>
</cp:coreProperties>
</file>