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5"/>
  </p:notesMasterIdLst>
  <p:sldIdLst>
    <p:sldId id="256" r:id="rId2"/>
    <p:sldId id="303" r:id="rId3"/>
    <p:sldId id="257" r:id="rId4"/>
    <p:sldId id="258" r:id="rId5"/>
    <p:sldId id="259" r:id="rId6"/>
    <p:sldId id="260" r:id="rId7"/>
    <p:sldId id="300" r:id="rId8"/>
    <p:sldId id="297" r:id="rId9"/>
    <p:sldId id="261" r:id="rId10"/>
    <p:sldId id="298" r:id="rId11"/>
    <p:sldId id="262" r:id="rId12"/>
    <p:sldId id="263" r:id="rId13"/>
    <p:sldId id="299" r:id="rId14"/>
    <p:sldId id="265" r:id="rId15"/>
    <p:sldId id="313" r:id="rId16"/>
    <p:sldId id="267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70" r:id="rId26"/>
    <p:sldId id="274" r:id="rId27"/>
    <p:sldId id="317" r:id="rId28"/>
    <p:sldId id="318" r:id="rId29"/>
    <p:sldId id="312" r:id="rId30"/>
    <p:sldId id="314" r:id="rId31"/>
    <p:sldId id="315" r:id="rId32"/>
    <p:sldId id="316" r:id="rId33"/>
    <p:sldId id="278" r:id="rId34"/>
  </p:sldIdLst>
  <p:sldSz cx="9144000" cy="5143500" type="screen16x9"/>
  <p:notesSz cx="6858000" cy="9144000"/>
  <p:embeddedFontLs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Corbel" panose="020B0503020204020204" pitchFamily="34" charset="0"/>
      <p:regular r:id="rId40"/>
      <p:bold r:id="rId41"/>
      <p:italic r:id="rId42"/>
      <p:boldItalic r:id="rId43"/>
    </p:embeddedFont>
    <p:embeddedFont>
      <p:font typeface="Roboto" panose="020B0604020202020204" charset="0"/>
      <p:regular r:id="rId44"/>
      <p:bold r:id="rId45"/>
      <p:italic r:id="rId46"/>
      <p:boldItalic r:id="rId47"/>
    </p:embeddedFont>
    <p:embeddedFont>
      <p:font typeface="Montserrat" panose="020B0604020202020204" charset="0"/>
      <p:regular r:id="rId48"/>
      <p:bold r:id="rId49"/>
      <p:italic r:id="rId50"/>
      <p:boldItalic r:id="rId51"/>
    </p:embeddedFont>
    <p:embeddedFont>
      <p:font typeface="Fira Sans Extra Condensed Medium" panose="020B0604020202020204" charset="0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  <p:embeddedFont>
      <p:font typeface="Open Sans" panose="020B0604020202020204" charset="0"/>
      <p:regular r:id="rId57"/>
      <p:bold r:id="rId58"/>
      <p:italic r:id="rId59"/>
      <p:boldItalic r:id="rId60"/>
    </p:embeddedFont>
    <p:embeddedFont>
      <p:font typeface="Indie Flower" panose="020B0604020202020204" charset="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ED4419-DD62-4CE4-BCA5-55A678DB487E}">
  <a:tblStyle styleId="{1EED4419-DD62-4CE4-BCA5-55A678DB48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6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94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4.xml"/><Relationship Id="rId61" Type="http://schemas.openxmlformats.org/officeDocument/2006/relationships/font" Target="fonts/font2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27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6b628f12ae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6b628f12ae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66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380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74ed90e5f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74ed90e5f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7309b6ffc7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7309b6ffc7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6b5fdf5ce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6b5fdf5ce3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6b628f12ae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6b628f12ae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884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38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6b628f12ae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6b628f12ae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2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TITLE_ONLY_1_3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614302" y="554700"/>
            <a:ext cx="791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2"/>
          </p:nvPr>
        </p:nvSpPr>
        <p:spPr>
          <a:xfrm>
            <a:off x="996800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1"/>
          </p:nvPr>
        </p:nvSpPr>
        <p:spPr>
          <a:xfrm>
            <a:off x="996804" y="2327525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3"/>
          </p:nvPr>
        </p:nvSpPr>
        <p:spPr>
          <a:xfrm>
            <a:off x="3620025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4"/>
          </p:nvPr>
        </p:nvSpPr>
        <p:spPr>
          <a:xfrm>
            <a:off x="3620026" y="2327525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title" idx="5"/>
          </p:nvPr>
        </p:nvSpPr>
        <p:spPr>
          <a:xfrm>
            <a:off x="6243401" y="1907225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6"/>
          </p:nvPr>
        </p:nvSpPr>
        <p:spPr>
          <a:xfrm>
            <a:off x="6243400" y="2327525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title" idx="7"/>
          </p:nvPr>
        </p:nvSpPr>
        <p:spPr>
          <a:xfrm>
            <a:off x="996800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8"/>
          </p:nvPr>
        </p:nvSpPr>
        <p:spPr>
          <a:xfrm>
            <a:off x="996804" y="3954550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title" idx="9"/>
          </p:nvPr>
        </p:nvSpPr>
        <p:spPr>
          <a:xfrm>
            <a:off x="3620025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13"/>
          </p:nvPr>
        </p:nvSpPr>
        <p:spPr>
          <a:xfrm>
            <a:off x="3620026" y="3954550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title" idx="14"/>
          </p:nvPr>
        </p:nvSpPr>
        <p:spPr>
          <a:xfrm>
            <a:off x="6243401" y="3534250"/>
            <a:ext cx="19038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subTitle" idx="15"/>
          </p:nvPr>
        </p:nvSpPr>
        <p:spPr>
          <a:xfrm>
            <a:off x="6243400" y="3954550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_1_1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2689250" y="573681"/>
            <a:ext cx="37653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subTitle" idx="1"/>
          </p:nvPr>
        </p:nvSpPr>
        <p:spPr>
          <a:xfrm>
            <a:off x="3092876" y="1682606"/>
            <a:ext cx="29469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2317050" y="3459875"/>
            <a:ext cx="45099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and illustrations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2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>
            <a:spLocks noGrp="1"/>
          </p:cNvSpPr>
          <p:nvPr>
            <p:ph type="title"/>
          </p:nvPr>
        </p:nvSpPr>
        <p:spPr>
          <a:xfrm>
            <a:off x="621100" y="554700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3"/>
          <p:cNvGrpSpPr/>
          <p:nvPr/>
        </p:nvGrpSpPr>
        <p:grpSpPr>
          <a:xfrm>
            <a:off x="424961" y="3626898"/>
            <a:ext cx="753999" cy="1062116"/>
            <a:chOff x="-14106400" y="3679425"/>
            <a:chExt cx="593000" cy="835325"/>
          </a:xfrm>
        </p:grpSpPr>
        <p:sp>
          <p:nvSpPr>
            <p:cNvPr id="296" name="Google Shape;296;p23"/>
            <p:cNvSpPr/>
            <p:nvPr/>
          </p:nvSpPr>
          <p:spPr>
            <a:xfrm>
              <a:off x="-14086725" y="3694375"/>
              <a:ext cx="126025" cy="115600"/>
            </a:xfrm>
            <a:custGeom>
              <a:avLst/>
              <a:gdLst/>
              <a:ahLst/>
              <a:cxnLst/>
              <a:rect l="l" t="t" r="r" b="b"/>
              <a:pathLst>
                <a:path w="5041" h="4624" extrusionOk="0">
                  <a:moveTo>
                    <a:pt x="2552" y="0"/>
                  </a:moveTo>
                  <a:cubicBezTo>
                    <a:pt x="1510" y="0"/>
                    <a:pt x="587" y="677"/>
                    <a:pt x="69" y="1566"/>
                  </a:cubicBezTo>
                  <a:cubicBezTo>
                    <a:pt x="69" y="1629"/>
                    <a:pt x="6" y="1629"/>
                    <a:pt x="6" y="1629"/>
                  </a:cubicBezTo>
                  <a:cubicBezTo>
                    <a:pt x="69" y="1661"/>
                    <a:pt x="101" y="1756"/>
                    <a:pt x="101" y="1819"/>
                  </a:cubicBezTo>
                  <a:cubicBezTo>
                    <a:pt x="1" y="3416"/>
                    <a:pt x="1373" y="4623"/>
                    <a:pt x="2671" y="4623"/>
                  </a:cubicBezTo>
                  <a:cubicBezTo>
                    <a:pt x="3432" y="4623"/>
                    <a:pt x="4168" y="4208"/>
                    <a:pt x="4566" y="3213"/>
                  </a:cubicBezTo>
                  <a:cubicBezTo>
                    <a:pt x="5041" y="2105"/>
                    <a:pt x="4693" y="648"/>
                    <a:pt x="3458" y="173"/>
                  </a:cubicBezTo>
                  <a:cubicBezTo>
                    <a:pt x="3151" y="54"/>
                    <a:pt x="2847" y="0"/>
                    <a:pt x="255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-14106400" y="3679425"/>
              <a:ext cx="156000" cy="147500"/>
            </a:xfrm>
            <a:custGeom>
              <a:avLst/>
              <a:gdLst/>
              <a:ahLst/>
              <a:cxnLst/>
              <a:rect l="l" t="t" r="r" b="b"/>
              <a:pathLst>
                <a:path w="6240" h="5900" extrusionOk="0">
                  <a:moveTo>
                    <a:pt x="3381" y="656"/>
                  </a:moveTo>
                  <a:cubicBezTo>
                    <a:pt x="3651" y="656"/>
                    <a:pt x="3929" y="702"/>
                    <a:pt x="4213" y="802"/>
                  </a:cubicBezTo>
                  <a:cubicBezTo>
                    <a:pt x="4688" y="992"/>
                    <a:pt x="5068" y="1309"/>
                    <a:pt x="5290" y="1816"/>
                  </a:cubicBezTo>
                  <a:cubicBezTo>
                    <a:pt x="5543" y="2417"/>
                    <a:pt x="5543" y="3178"/>
                    <a:pt x="5290" y="3811"/>
                  </a:cubicBezTo>
                  <a:cubicBezTo>
                    <a:pt x="4922" y="4704"/>
                    <a:pt x="4249" y="5205"/>
                    <a:pt x="3451" y="5205"/>
                  </a:cubicBezTo>
                  <a:cubicBezTo>
                    <a:pt x="3288" y="5205"/>
                    <a:pt x="3119" y="5184"/>
                    <a:pt x="2946" y="5141"/>
                  </a:cubicBezTo>
                  <a:cubicBezTo>
                    <a:pt x="1869" y="4919"/>
                    <a:pt x="793" y="3874"/>
                    <a:pt x="888" y="2449"/>
                  </a:cubicBezTo>
                  <a:cubicBezTo>
                    <a:pt x="888" y="2386"/>
                    <a:pt x="856" y="2291"/>
                    <a:pt x="793" y="2259"/>
                  </a:cubicBezTo>
                  <a:cubicBezTo>
                    <a:pt x="1351" y="1397"/>
                    <a:pt x="2295" y="656"/>
                    <a:pt x="3381" y="656"/>
                  </a:cubicBezTo>
                  <a:close/>
                  <a:moveTo>
                    <a:pt x="3372" y="1"/>
                  </a:moveTo>
                  <a:cubicBezTo>
                    <a:pt x="2863" y="1"/>
                    <a:pt x="2332" y="120"/>
                    <a:pt x="1838" y="359"/>
                  </a:cubicBezTo>
                  <a:cubicBezTo>
                    <a:pt x="1078" y="707"/>
                    <a:pt x="603" y="1341"/>
                    <a:pt x="476" y="2069"/>
                  </a:cubicBezTo>
                  <a:lnTo>
                    <a:pt x="476" y="2132"/>
                  </a:lnTo>
                  <a:cubicBezTo>
                    <a:pt x="413" y="2196"/>
                    <a:pt x="318" y="2259"/>
                    <a:pt x="286" y="2354"/>
                  </a:cubicBezTo>
                  <a:cubicBezTo>
                    <a:pt x="286" y="2386"/>
                    <a:pt x="286" y="2417"/>
                    <a:pt x="254" y="2481"/>
                  </a:cubicBezTo>
                  <a:cubicBezTo>
                    <a:pt x="1" y="3969"/>
                    <a:pt x="1173" y="5299"/>
                    <a:pt x="2376" y="5743"/>
                  </a:cubicBezTo>
                  <a:cubicBezTo>
                    <a:pt x="2675" y="5849"/>
                    <a:pt x="2979" y="5900"/>
                    <a:pt x="3276" y="5900"/>
                  </a:cubicBezTo>
                  <a:cubicBezTo>
                    <a:pt x="4396" y="5900"/>
                    <a:pt x="5434" y="5184"/>
                    <a:pt x="5860" y="4033"/>
                  </a:cubicBezTo>
                  <a:cubicBezTo>
                    <a:pt x="5955" y="3811"/>
                    <a:pt x="6050" y="3558"/>
                    <a:pt x="6081" y="3336"/>
                  </a:cubicBezTo>
                  <a:cubicBezTo>
                    <a:pt x="6240" y="2132"/>
                    <a:pt x="5796" y="834"/>
                    <a:pt x="4593" y="264"/>
                  </a:cubicBezTo>
                  <a:cubicBezTo>
                    <a:pt x="4227" y="89"/>
                    <a:pt x="3808" y="1"/>
                    <a:pt x="337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-14063650" y="3727175"/>
              <a:ext cx="30925" cy="51700"/>
            </a:xfrm>
            <a:custGeom>
              <a:avLst/>
              <a:gdLst/>
              <a:ahLst/>
              <a:cxnLst/>
              <a:rect l="l" t="t" r="r" b="b"/>
              <a:pathLst>
                <a:path w="1237" h="2068" extrusionOk="0">
                  <a:moveTo>
                    <a:pt x="476" y="1"/>
                  </a:moveTo>
                  <a:cubicBezTo>
                    <a:pt x="413" y="32"/>
                    <a:pt x="318" y="64"/>
                    <a:pt x="254" y="159"/>
                  </a:cubicBezTo>
                  <a:cubicBezTo>
                    <a:pt x="33" y="507"/>
                    <a:pt x="1" y="983"/>
                    <a:pt x="191" y="1394"/>
                  </a:cubicBezTo>
                  <a:cubicBezTo>
                    <a:pt x="381" y="1743"/>
                    <a:pt x="666" y="1964"/>
                    <a:pt x="1046" y="2059"/>
                  </a:cubicBezTo>
                  <a:cubicBezTo>
                    <a:pt x="1063" y="2065"/>
                    <a:pt x="1080" y="2067"/>
                    <a:pt x="1096" y="2067"/>
                  </a:cubicBezTo>
                  <a:cubicBezTo>
                    <a:pt x="1172" y="2067"/>
                    <a:pt x="1236" y="2011"/>
                    <a:pt x="1236" y="1933"/>
                  </a:cubicBezTo>
                  <a:lnTo>
                    <a:pt x="1236" y="1901"/>
                  </a:lnTo>
                  <a:cubicBezTo>
                    <a:pt x="1236" y="1806"/>
                    <a:pt x="1236" y="1743"/>
                    <a:pt x="1109" y="1711"/>
                  </a:cubicBezTo>
                  <a:cubicBezTo>
                    <a:pt x="824" y="1584"/>
                    <a:pt x="634" y="1331"/>
                    <a:pt x="571" y="1046"/>
                  </a:cubicBezTo>
                  <a:cubicBezTo>
                    <a:pt x="476" y="824"/>
                    <a:pt x="476" y="539"/>
                    <a:pt x="634" y="349"/>
                  </a:cubicBezTo>
                  <a:cubicBezTo>
                    <a:pt x="729" y="222"/>
                    <a:pt x="634" y="96"/>
                    <a:pt x="571" y="32"/>
                  </a:cubicBezTo>
                  <a:cubicBezTo>
                    <a:pt x="508" y="32"/>
                    <a:pt x="508" y="1"/>
                    <a:pt x="47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-13958350" y="4188325"/>
              <a:ext cx="132925" cy="116825"/>
            </a:xfrm>
            <a:custGeom>
              <a:avLst/>
              <a:gdLst/>
              <a:ahLst/>
              <a:cxnLst/>
              <a:rect l="l" t="t" r="r" b="b"/>
              <a:pathLst>
                <a:path w="5317" h="4673" extrusionOk="0">
                  <a:moveTo>
                    <a:pt x="2478" y="0"/>
                  </a:moveTo>
                  <a:cubicBezTo>
                    <a:pt x="1892" y="0"/>
                    <a:pt x="1291" y="275"/>
                    <a:pt x="793" y="936"/>
                  </a:cubicBezTo>
                  <a:cubicBezTo>
                    <a:pt x="33" y="1950"/>
                    <a:pt x="1" y="3438"/>
                    <a:pt x="1046" y="4198"/>
                  </a:cubicBezTo>
                  <a:cubicBezTo>
                    <a:pt x="1520" y="4526"/>
                    <a:pt x="2027" y="4673"/>
                    <a:pt x="2529" y="4673"/>
                  </a:cubicBezTo>
                  <a:cubicBezTo>
                    <a:pt x="3334" y="4673"/>
                    <a:pt x="4127" y="4296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688" y="3533"/>
                    <a:pt x="4751" y="3438"/>
                  </a:cubicBezTo>
                  <a:cubicBezTo>
                    <a:pt x="5317" y="1719"/>
                    <a:pt x="3944" y="0"/>
                    <a:pt x="247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-13971800" y="4172625"/>
              <a:ext cx="161550" cy="146850"/>
            </a:xfrm>
            <a:custGeom>
              <a:avLst/>
              <a:gdLst/>
              <a:ahLst/>
              <a:cxnLst/>
              <a:rect l="l" t="t" r="r" b="b"/>
              <a:pathLst>
                <a:path w="6462" h="5874" extrusionOk="0">
                  <a:moveTo>
                    <a:pt x="3030" y="640"/>
                  </a:moveTo>
                  <a:cubicBezTo>
                    <a:pt x="3327" y="640"/>
                    <a:pt x="3631" y="714"/>
                    <a:pt x="3928" y="867"/>
                  </a:cubicBezTo>
                  <a:cubicBezTo>
                    <a:pt x="4878" y="1374"/>
                    <a:pt x="5669" y="2641"/>
                    <a:pt x="5226" y="4003"/>
                  </a:cubicBezTo>
                  <a:cubicBezTo>
                    <a:pt x="5194" y="4066"/>
                    <a:pt x="5226" y="4161"/>
                    <a:pt x="5226" y="4193"/>
                  </a:cubicBezTo>
                  <a:cubicBezTo>
                    <a:pt x="4676" y="4804"/>
                    <a:pt x="3849" y="5245"/>
                    <a:pt x="3010" y="5245"/>
                  </a:cubicBezTo>
                  <a:cubicBezTo>
                    <a:pt x="2545" y="5245"/>
                    <a:pt x="2076" y="5110"/>
                    <a:pt x="1647" y="4794"/>
                  </a:cubicBezTo>
                  <a:cubicBezTo>
                    <a:pt x="1204" y="4478"/>
                    <a:pt x="919" y="4034"/>
                    <a:pt x="856" y="3528"/>
                  </a:cubicBezTo>
                  <a:cubicBezTo>
                    <a:pt x="729" y="2894"/>
                    <a:pt x="919" y="2166"/>
                    <a:pt x="1362" y="1564"/>
                  </a:cubicBezTo>
                  <a:cubicBezTo>
                    <a:pt x="1812" y="964"/>
                    <a:pt x="2407" y="640"/>
                    <a:pt x="3030" y="640"/>
                  </a:cubicBezTo>
                  <a:close/>
                  <a:moveTo>
                    <a:pt x="3154" y="0"/>
                  </a:moveTo>
                  <a:cubicBezTo>
                    <a:pt x="2280" y="0"/>
                    <a:pt x="1412" y="421"/>
                    <a:pt x="856" y="1216"/>
                  </a:cubicBezTo>
                  <a:cubicBezTo>
                    <a:pt x="697" y="1406"/>
                    <a:pt x="571" y="1627"/>
                    <a:pt x="476" y="1849"/>
                  </a:cubicBezTo>
                  <a:cubicBezTo>
                    <a:pt x="1" y="2926"/>
                    <a:pt x="96" y="4319"/>
                    <a:pt x="1109" y="5174"/>
                  </a:cubicBezTo>
                  <a:cubicBezTo>
                    <a:pt x="1595" y="5636"/>
                    <a:pt x="2342" y="5874"/>
                    <a:pt x="3106" y="5874"/>
                  </a:cubicBezTo>
                  <a:cubicBezTo>
                    <a:pt x="3339" y="5874"/>
                    <a:pt x="3572" y="5852"/>
                    <a:pt x="3801" y="5808"/>
                  </a:cubicBezTo>
                  <a:cubicBezTo>
                    <a:pt x="4593" y="5649"/>
                    <a:pt x="5226" y="5174"/>
                    <a:pt x="5543" y="4509"/>
                  </a:cubicBezTo>
                  <a:lnTo>
                    <a:pt x="5543" y="4414"/>
                  </a:lnTo>
                  <a:cubicBezTo>
                    <a:pt x="5638" y="4414"/>
                    <a:pt x="5701" y="4383"/>
                    <a:pt x="5796" y="4256"/>
                  </a:cubicBezTo>
                  <a:cubicBezTo>
                    <a:pt x="5828" y="4224"/>
                    <a:pt x="5828" y="4193"/>
                    <a:pt x="5859" y="4161"/>
                  </a:cubicBezTo>
                  <a:cubicBezTo>
                    <a:pt x="6461" y="2768"/>
                    <a:pt x="5701" y="1216"/>
                    <a:pt x="4656" y="456"/>
                  </a:cubicBezTo>
                  <a:cubicBezTo>
                    <a:pt x="4196" y="149"/>
                    <a:pt x="3674" y="0"/>
                    <a:pt x="315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-13882325" y="4224500"/>
              <a:ext cx="24550" cy="53350"/>
            </a:xfrm>
            <a:custGeom>
              <a:avLst/>
              <a:gdLst/>
              <a:ahLst/>
              <a:cxnLst/>
              <a:rect l="l" t="t" r="r" b="b"/>
              <a:pathLst>
                <a:path w="982" h="2134" extrusionOk="0">
                  <a:moveTo>
                    <a:pt x="177" y="0"/>
                  </a:moveTo>
                  <a:cubicBezTo>
                    <a:pt x="106" y="0"/>
                    <a:pt x="54" y="37"/>
                    <a:pt x="32" y="59"/>
                  </a:cubicBezTo>
                  <a:lnTo>
                    <a:pt x="32" y="91"/>
                  </a:lnTo>
                  <a:cubicBezTo>
                    <a:pt x="0" y="186"/>
                    <a:pt x="0" y="249"/>
                    <a:pt x="64" y="281"/>
                  </a:cubicBezTo>
                  <a:cubicBezTo>
                    <a:pt x="317" y="439"/>
                    <a:pt x="444" y="756"/>
                    <a:pt x="475" y="1041"/>
                  </a:cubicBezTo>
                  <a:cubicBezTo>
                    <a:pt x="475" y="1326"/>
                    <a:pt x="380" y="1548"/>
                    <a:pt x="254" y="1706"/>
                  </a:cubicBezTo>
                  <a:cubicBezTo>
                    <a:pt x="127" y="1833"/>
                    <a:pt x="159" y="1959"/>
                    <a:pt x="254" y="2023"/>
                  </a:cubicBezTo>
                  <a:cubicBezTo>
                    <a:pt x="254" y="2023"/>
                    <a:pt x="285" y="2086"/>
                    <a:pt x="317" y="2086"/>
                  </a:cubicBezTo>
                  <a:cubicBezTo>
                    <a:pt x="349" y="2118"/>
                    <a:pt x="388" y="2133"/>
                    <a:pt x="428" y="2133"/>
                  </a:cubicBezTo>
                  <a:cubicBezTo>
                    <a:pt x="467" y="2133"/>
                    <a:pt x="507" y="2118"/>
                    <a:pt x="539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3"/>
                    <a:pt x="634" y="186"/>
                    <a:pt x="285" y="28"/>
                  </a:cubicBezTo>
                  <a:cubicBezTo>
                    <a:pt x="246" y="8"/>
                    <a:pt x="210" y="0"/>
                    <a:pt x="17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-13738250" y="4319550"/>
              <a:ext cx="223850" cy="195200"/>
            </a:xfrm>
            <a:custGeom>
              <a:avLst/>
              <a:gdLst/>
              <a:ahLst/>
              <a:cxnLst/>
              <a:rect l="l" t="t" r="r" b="b"/>
              <a:pathLst>
                <a:path w="8954" h="7808" extrusionOk="0">
                  <a:moveTo>
                    <a:pt x="3837" y="657"/>
                  </a:moveTo>
                  <a:cubicBezTo>
                    <a:pt x="4531" y="657"/>
                    <a:pt x="5237" y="861"/>
                    <a:pt x="5828" y="1229"/>
                  </a:cubicBezTo>
                  <a:cubicBezTo>
                    <a:pt x="8954" y="3226"/>
                    <a:pt x="6710" y="7101"/>
                    <a:pt x="3666" y="7101"/>
                  </a:cubicBezTo>
                  <a:cubicBezTo>
                    <a:pt x="3379" y="7101"/>
                    <a:pt x="3085" y="7067"/>
                    <a:pt x="2788" y="6993"/>
                  </a:cubicBezTo>
                  <a:cubicBezTo>
                    <a:pt x="2751" y="6974"/>
                    <a:pt x="2714" y="6967"/>
                    <a:pt x="2678" y="6967"/>
                  </a:cubicBezTo>
                  <a:cubicBezTo>
                    <a:pt x="2592" y="6967"/>
                    <a:pt x="2516" y="7011"/>
                    <a:pt x="2471" y="7056"/>
                  </a:cubicBezTo>
                  <a:cubicBezTo>
                    <a:pt x="2471" y="7056"/>
                    <a:pt x="2471" y="7025"/>
                    <a:pt x="2439" y="7025"/>
                  </a:cubicBezTo>
                  <a:cubicBezTo>
                    <a:pt x="951" y="5790"/>
                    <a:pt x="254" y="3731"/>
                    <a:pt x="1331" y="1989"/>
                  </a:cubicBezTo>
                  <a:cubicBezTo>
                    <a:pt x="1905" y="1063"/>
                    <a:pt x="2859" y="657"/>
                    <a:pt x="3837" y="657"/>
                  </a:cubicBezTo>
                  <a:close/>
                  <a:moveTo>
                    <a:pt x="3779" y="0"/>
                  </a:moveTo>
                  <a:cubicBezTo>
                    <a:pt x="2707" y="0"/>
                    <a:pt x="1635" y="412"/>
                    <a:pt x="919" y="1388"/>
                  </a:cubicBezTo>
                  <a:cubicBezTo>
                    <a:pt x="254" y="2401"/>
                    <a:pt x="1" y="3826"/>
                    <a:pt x="381" y="5093"/>
                  </a:cubicBezTo>
                  <a:cubicBezTo>
                    <a:pt x="698" y="6106"/>
                    <a:pt x="1363" y="6898"/>
                    <a:pt x="2218" y="7246"/>
                  </a:cubicBezTo>
                  <a:lnTo>
                    <a:pt x="2313" y="7246"/>
                  </a:lnTo>
                  <a:cubicBezTo>
                    <a:pt x="2313" y="7373"/>
                    <a:pt x="2408" y="7500"/>
                    <a:pt x="2535" y="7531"/>
                  </a:cubicBezTo>
                  <a:cubicBezTo>
                    <a:pt x="2630" y="7563"/>
                    <a:pt x="2661" y="7563"/>
                    <a:pt x="2756" y="7626"/>
                  </a:cubicBezTo>
                  <a:cubicBezTo>
                    <a:pt x="3116" y="7751"/>
                    <a:pt x="3484" y="7808"/>
                    <a:pt x="3849" y="7808"/>
                  </a:cubicBezTo>
                  <a:cubicBezTo>
                    <a:pt x="5344" y="7808"/>
                    <a:pt x="6794" y="6847"/>
                    <a:pt x="7507" y="5600"/>
                  </a:cubicBezTo>
                  <a:cubicBezTo>
                    <a:pt x="8488" y="3858"/>
                    <a:pt x="7887" y="1768"/>
                    <a:pt x="6113" y="659"/>
                  </a:cubicBezTo>
                  <a:cubicBezTo>
                    <a:pt x="5828" y="501"/>
                    <a:pt x="5543" y="342"/>
                    <a:pt x="5226" y="247"/>
                  </a:cubicBezTo>
                  <a:cubicBezTo>
                    <a:pt x="4767" y="88"/>
                    <a:pt x="4273" y="0"/>
                    <a:pt x="377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-13681225" y="4439025"/>
              <a:ext cx="81550" cy="34700"/>
            </a:xfrm>
            <a:custGeom>
              <a:avLst/>
              <a:gdLst/>
              <a:ahLst/>
              <a:cxnLst/>
              <a:rect l="l" t="t" r="r" b="b"/>
              <a:pathLst>
                <a:path w="3262" h="1388" extrusionOk="0">
                  <a:moveTo>
                    <a:pt x="3063" y="0"/>
                  </a:moveTo>
                  <a:cubicBezTo>
                    <a:pt x="3000" y="0"/>
                    <a:pt x="2933" y="28"/>
                    <a:pt x="2882" y="92"/>
                  </a:cubicBezTo>
                  <a:cubicBezTo>
                    <a:pt x="2568" y="564"/>
                    <a:pt x="1997" y="852"/>
                    <a:pt x="1443" y="852"/>
                  </a:cubicBezTo>
                  <a:cubicBezTo>
                    <a:pt x="1104" y="852"/>
                    <a:pt x="771" y="744"/>
                    <a:pt x="507" y="504"/>
                  </a:cubicBezTo>
                  <a:cubicBezTo>
                    <a:pt x="447" y="454"/>
                    <a:pt x="383" y="432"/>
                    <a:pt x="323" y="432"/>
                  </a:cubicBezTo>
                  <a:cubicBezTo>
                    <a:pt x="192" y="432"/>
                    <a:pt x="75" y="532"/>
                    <a:pt x="32" y="662"/>
                  </a:cubicBezTo>
                  <a:cubicBezTo>
                    <a:pt x="0" y="725"/>
                    <a:pt x="32" y="821"/>
                    <a:pt x="95" y="884"/>
                  </a:cubicBezTo>
                  <a:cubicBezTo>
                    <a:pt x="450" y="1215"/>
                    <a:pt x="946" y="1387"/>
                    <a:pt x="1451" y="1387"/>
                  </a:cubicBezTo>
                  <a:cubicBezTo>
                    <a:pt x="1623" y="1387"/>
                    <a:pt x="1795" y="1367"/>
                    <a:pt x="1964" y="1327"/>
                  </a:cubicBezTo>
                  <a:cubicBezTo>
                    <a:pt x="2565" y="1201"/>
                    <a:pt x="3009" y="821"/>
                    <a:pt x="3230" y="314"/>
                  </a:cubicBezTo>
                  <a:cubicBezTo>
                    <a:pt x="3262" y="250"/>
                    <a:pt x="3262" y="219"/>
                    <a:pt x="3262" y="155"/>
                  </a:cubicBezTo>
                  <a:cubicBezTo>
                    <a:pt x="3243" y="61"/>
                    <a:pt x="3157" y="0"/>
                    <a:pt x="306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-13731125" y="4335950"/>
              <a:ext cx="217725" cy="160975"/>
            </a:xfrm>
            <a:custGeom>
              <a:avLst/>
              <a:gdLst/>
              <a:ahLst/>
              <a:cxnLst/>
              <a:rect l="l" t="t" r="r" b="b"/>
              <a:pathLst>
                <a:path w="8709" h="6439" extrusionOk="0">
                  <a:moveTo>
                    <a:pt x="5005" y="4123"/>
                  </a:moveTo>
                  <a:cubicBezTo>
                    <a:pt x="5095" y="4123"/>
                    <a:pt x="5189" y="4184"/>
                    <a:pt x="5226" y="4278"/>
                  </a:cubicBezTo>
                  <a:cubicBezTo>
                    <a:pt x="5258" y="4310"/>
                    <a:pt x="5258" y="4373"/>
                    <a:pt x="5226" y="4437"/>
                  </a:cubicBezTo>
                  <a:cubicBezTo>
                    <a:pt x="4900" y="5167"/>
                    <a:pt x="4153" y="5536"/>
                    <a:pt x="3404" y="5536"/>
                  </a:cubicBezTo>
                  <a:cubicBezTo>
                    <a:pt x="2919" y="5536"/>
                    <a:pt x="2433" y="5381"/>
                    <a:pt x="2059" y="5070"/>
                  </a:cubicBezTo>
                  <a:cubicBezTo>
                    <a:pt x="1996" y="4975"/>
                    <a:pt x="1933" y="4912"/>
                    <a:pt x="1996" y="4785"/>
                  </a:cubicBezTo>
                  <a:cubicBezTo>
                    <a:pt x="2019" y="4673"/>
                    <a:pt x="2136" y="4561"/>
                    <a:pt x="2281" y="4561"/>
                  </a:cubicBezTo>
                  <a:cubicBezTo>
                    <a:pt x="2341" y="4561"/>
                    <a:pt x="2406" y="4580"/>
                    <a:pt x="2471" y="4627"/>
                  </a:cubicBezTo>
                  <a:cubicBezTo>
                    <a:pt x="2736" y="4867"/>
                    <a:pt x="3064" y="4975"/>
                    <a:pt x="3399" y="4975"/>
                  </a:cubicBezTo>
                  <a:cubicBezTo>
                    <a:pt x="3947" y="4975"/>
                    <a:pt x="4512" y="4687"/>
                    <a:pt x="4846" y="4215"/>
                  </a:cubicBezTo>
                  <a:cubicBezTo>
                    <a:pt x="4885" y="4151"/>
                    <a:pt x="4944" y="4123"/>
                    <a:pt x="5005" y="4123"/>
                  </a:cubicBezTo>
                  <a:close/>
                  <a:moveTo>
                    <a:pt x="3586" y="1"/>
                  </a:moveTo>
                  <a:cubicBezTo>
                    <a:pt x="2611" y="1"/>
                    <a:pt x="1665" y="407"/>
                    <a:pt x="1109" y="1333"/>
                  </a:cubicBezTo>
                  <a:cubicBezTo>
                    <a:pt x="1" y="3075"/>
                    <a:pt x="729" y="5134"/>
                    <a:pt x="2186" y="6369"/>
                  </a:cubicBezTo>
                  <a:cubicBezTo>
                    <a:pt x="2186" y="6369"/>
                    <a:pt x="2186" y="6400"/>
                    <a:pt x="2218" y="6400"/>
                  </a:cubicBezTo>
                  <a:cubicBezTo>
                    <a:pt x="2285" y="6355"/>
                    <a:pt x="2352" y="6311"/>
                    <a:pt x="2431" y="6311"/>
                  </a:cubicBezTo>
                  <a:cubicBezTo>
                    <a:pt x="2463" y="6311"/>
                    <a:pt x="2497" y="6318"/>
                    <a:pt x="2535" y="6337"/>
                  </a:cubicBezTo>
                  <a:cubicBezTo>
                    <a:pt x="2821" y="6406"/>
                    <a:pt x="3105" y="6438"/>
                    <a:pt x="3383" y="6438"/>
                  </a:cubicBezTo>
                  <a:cubicBezTo>
                    <a:pt x="6419" y="6438"/>
                    <a:pt x="8708" y="2575"/>
                    <a:pt x="5575" y="573"/>
                  </a:cubicBezTo>
                  <a:cubicBezTo>
                    <a:pt x="4983" y="205"/>
                    <a:pt x="4277" y="1"/>
                    <a:pt x="358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3"/>
          <p:cNvGrpSpPr/>
          <p:nvPr/>
        </p:nvGrpSpPr>
        <p:grpSpPr>
          <a:xfrm>
            <a:off x="8002242" y="503713"/>
            <a:ext cx="732893" cy="1092250"/>
            <a:chOff x="-8147075" y="1223125"/>
            <a:chExt cx="576400" cy="859025"/>
          </a:xfrm>
        </p:grpSpPr>
        <p:sp>
          <p:nvSpPr>
            <p:cNvPr id="306" name="Google Shape;306;p23"/>
            <p:cNvSpPr/>
            <p:nvPr/>
          </p:nvSpPr>
          <p:spPr>
            <a:xfrm>
              <a:off x="-7849375" y="1433925"/>
              <a:ext cx="132925" cy="116275"/>
            </a:xfrm>
            <a:custGeom>
              <a:avLst/>
              <a:gdLst/>
              <a:ahLst/>
              <a:cxnLst/>
              <a:rect l="l" t="t" r="r" b="b"/>
              <a:pathLst>
                <a:path w="5317" h="4651" extrusionOk="0">
                  <a:moveTo>
                    <a:pt x="2478" y="0"/>
                  </a:moveTo>
                  <a:cubicBezTo>
                    <a:pt x="1891" y="0"/>
                    <a:pt x="1290" y="275"/>
                    <a:pt x="792" y="936"/>
                  </a:cubicBezTo>
                  <a:cubicBezTo>
                    <a:pt x="32" y="1949"/>
                    <a:pt x="0" y="3438"/>
                    <a:pt x="1077" y="4198"/>
                  </a:cubicBezTo>
                  <a:cubicBezTo>
                    <a:pt x="1523" y="4511"/>
                    <a:pt x="2018" y="4650"/>
                    <a:pt x="2516" y="4650"/>
                  </a:cubicBezTo>
                  <a:cubicBezTo>
                    <a:pt x="3327" y="4650"/>
                    <a:pt x="4142" y="4280"/>
                    <a:pt x="4751" y="3691"/>
                  </a:cubicBezTo>
                  <a:lnTo>
                    <a:pt x="4783" y="3691"/>
                  </a:lnTo>
                  <a:cubicBezTo>
                    <a:pt x="4751" y="3596"/>
                    <a:pt x="4719" y="3533"/>
                    <a:pt x="4751" y="3438"/>
                  </a:cubicBezTo>
                  <a:cubicBezTo>
                    <a:pt x="5316" y="1719"/>
                    <a:pt x="3943" y="0"/>
                    <a:pt x="247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-7862050" y="1418400"/>
              <a:ext cx="160750" cy="147000"/>
            </a:xfrm>
            <a:custGeom>
              <a:avLst/>
              <a:gdLst/>
              <a:ahLst/>
              <a:cxnLst/>
              <a:rect l="l" t="t" r="r" b="b"/>
              <a:pathLst>
                <a:path w="6430" h="5880" extrusionOk="0">
                  <a:moveTo>
                    <a:pt x="3018" y="634"/>
                  </a:moveTo>
                  <a:cubicBezTo>
                    <a:pt x="3314" y="634"/>
                    <a:pt x="3611" y="708"/>
                    <a:pt x="3896" y="860"/>
                  </a:cubicBezTo>
                  <a:cubicBezTo>
                    <a:pt x="4846" y="1367"/>
                    <a:pt x="5638" y="2634"/>
                    <a:pt x="5226" y="3996"/>
                  </a:cubicBezTo>
                  <a:cubicBezTo>
                    <a:pt x="5163" y="4059"/>
                    <a:pt x="5226" y="4154"/>
                    <a:pt x="5226" y="4186"/>
                  </a:cubicBezTo>
                  <a:cubicBezTo>
                    <a:pt x="4651" y="4781"/>
                    <a:pt x="3824" y="5216"/>
                    <a:pt x="2976" y="5216"/>
                  </a:cubicBezTo>
                  <a:cubicBezTo>
                    <a:pt x="2516" y="5216"/>
                    <a:pt x="2050" y="5088"/>
                    <a:pt x="1616" y="4787"/>
                  </a:cubicBezTo>
                  <a:cubicBezTo>
                    <a:pt x="1173" y="4471"/>
                    <a:pt x="888" y="4027"/>
                    <a:pt x="824" y="3521"/>
                  </a:cubicBezTo>
                  <a:cubicBezTo>
                    <a:pt x="698" y="2887"/>
                    <a:pt x="888" y="2159"/>
                    <a:pt x="1331" y="1589"/>
                  </a:cubicBezTo>
                  <a:cubicBezTo>
                    <a:pt x="1782" y="965"/>
                    <a:pt x="2394" y="634"/>
                    <a:pt x="3018" y="634"/>
                  </a:cubicBezTo>
                  <a:close/>
                  <a:moveTo>
                    <a:pt x="3107" y="1"/>
                  </a:moveTo>
                  <a:cubicBezTo>
                    <a:pt x="2247" y="1"/>
                    <a:pt x="1395" y="421"/>
                    <a:pt x="824" y="1209"/>
                  </a:cubicBezTo>
                  <a:cubicBezTo>
                    <a:pt x="666" y="1430"/>
                    <a:pt x="539" y="1620"/>
                    <a:pt x="476" y="1842"/>
                  </a:cubicBezTo>
                  <a:cubicBezTo>
                    <a:pt x="1" y="2919"/>
                    <a:pt x="64" y="4312"/>
                    <a:pt x="1109" y="5167"/>
                  </a:cubicBezTo>
                  <a:cubicBezTo>
                    <a:pt x="1590" y="5624"/>
                    <a:pt x="2308" y="5880"/>
                    <a:pt x="3069" y="5880"/>
                  </a:cubicBezTo>
                  <a:cubicBezTo>
                    <a:pt x="3311" y="5880"/>
                    <a:pt x="3557" y="5854"/>
                    <a:pt x="3801" y="5801"/>
                  </a:cubicBezTo>
                  <a:cubicBezTo>
                    <a:pt x="4593" y="5642"/>
                    <a:pt x="5226" y="5167"/>
                    <a:pt x="5543" y="4502"/>
                  </a:cubicBezTo>
                  <a:lnTo>
                    <a:pt x="5543" y="4439"/>
                  </a:lnTo>
                  <a:cubicBezTo>
                    <a:pt x="5606" y="4439"/>
                    <a:pt x="5701" y="4376"/>
                    <a:pt x="5765" y="4249"/>
                  </a:cubicBezTo>
                  <a:cubicBezTo>
                    <a:pt x="5796" y="4217"/>
                    <a:pt x="5796" y="4186"/>
                    <a:pt x="5860" y="4154"/>
                  </a:cubicBezTo>
                  <a:cubicBezTo>
                    <a:pt x="6430" y="2760"/>
                    <a:pt x="5701" y="1209"/>
                    <a:pt x="4624" y="480"/>
                  </a:cubicBezTo>
                  <a:cubicBezTo>
                    <a:pt x="4157" y="157"/>
                    <a:pt x="3631" y="1"/>
                    <a:pt x="310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-7773375" y="1470100"/>
              <a:ext cx="24575" cy="53350"/>
            </a:xfrm>
            <a:custGeom>
              <a:avLst/>
              <a:gdLst/>
              <a:ahLst/>
              <a:cxnLst/>
              <a:rect l="l" t="t" r="r" b="b"/>
              <a:pathLst>
                <a:path w="983" h="2134" extrusionOk="0">
                  <a:moveTo>
                    <a:pt x="184" y="0"/>
                  </a:moveTo>
                  <a:cubicBezTo>
                    <a:pt x="120" y="0"/>
                    <a:pt x="76" y="37"/>
                    <a:pt x="32" y="59"/>
                  </a:cubicBezTo>
                  <a:lnTo>
                    <a:pt x="32" y="91"/>
                  </a:lnTo>
                  <a:cubicBezTo>
                    <a:pt x="1" y="186"/>
                    <a:pt x="1" y="249"/>
                    <a:pt x="96" y="281"/>
                  </a:cubicBezTo>
                  <a:cubicBezTo>
                    <a:pt x="317" y="471"/>
                    <a:pt x="444" y="787"/>
                    <a:pt x="476" y="1041"/>
                  </a:cubicBezTo>
                  <a:cubicBezTo>
                    <a:pt x="476" y="1326"/>
                    <a:pt x="412" y="1579"/>
                    <a:pt x="254" y="1738"/>
                  </a:cubicBezTo>
                  <a:cubicBezTo>
                    <a:pt x="127" y="1833"/>
                    <a:pt x="159" y="1959"/>
                    <a:pt x="254" y="2054"/>
                  </a:cubicBezTo>
                  <a:cubicBezTo>
                    <a:pt x="254" y="2054"/>
                    <a:pt x="286" y="2086"/>
                    <a:pt x="317" y="2086"/>
                  </a:cubicBezTo>
                  <a:cubicBezTo>
                    <a:pt x="333" y="2118"/>
                    <a:pt x="373" y="2133"/>
                    <a:pt x="420" y="2133"/>
                  </a:cubicBezTo>
                  <a:cubicBezTo>
                    <a:pt x="468" y="2133"/>
                    <a:pt x="523" y="2118"/>
                    <a:pt x="571" y="2086"/>
                  </a:cubicBezTo>
                  <a:cubicBezTo>
                    <a:pt x="824" y="1801"/>
                    <a:pt x="982" y="1326"/>
                    <a:pt x="919" y="883"/>
                  </a:cubicBezTo>
                  <a:cubicBezTo>
                    <a:pt x="824" y="502"/>
                    <a:pt x="634" y="186"/>
                    <a:pt x="286" y="27"/>
                  </a:cubicBezTo>
                  <a:cubicBezTo>
                    <a:pt x="246" y="8"/>
                    <a:pt x="213" y="0"/>
                    <a:pt x="18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-7776525" y="1887075"/>
              <a:ext cx="195575" cy="194150"/>
            </a:xfrm>
            <a:custGeom>
              <a:avLst/>
              <a:gdLst/>
              <a:ahLst/>
              <a:cxnLst/>
              <a:rect l="l" t="t" r="r" b="b"/>
              <a:pathLst>
                <a:path w="7823" h="7766" extrusionOk="0">
                  <a:moveTo>
                    <a:pt x="4247" y="671"/>
                  </a:moveTo>
                  <a:cubicBezTo>
                    <a:pt x="4267" y="671"/>
                    <a:pt x="4287" y="671"/>
                    <a:pt x="4307" y="671"/>
                  </a:cubicBezTo>
                  <a:cubicBezTo>
                    <a:pt x="6144" y="735"/>
                    <a:pt x="7221" y="2508"/>
                    <a:pt x="7126" y="4218"/>
                  </a:cubicBezTo>
                  <a:cubicBezTo>
                    <a:pt x="7032" y="6190"/>
                    <a:pt x="5698" y="7081"/>
                    <a:pt x="4250" y="7081"/>
                  </a:cubicBezTo>
                  <a:cubicBezTo>
                    <a:pt x="2745" y="7081"/>
                    <a:pt x="1118" y="6119"/>
                    <a:pt x="633" y="4408"/>
                  </a:cubicBezTo>
                  <a:cubicBezTo>
                    <a:pt x="602" y="4282"/>
                    <a:pt x="538" y="4218"/>
                    <a:pt x="412" y="4155"/>
                  </a:cubicBezTo>
                  <a:lnTo>
                    <a:pt x="443" y="4123"/>
                  </a:lnTo>
                  <a:cubicBezTo>
                    <a:pt x="788" y="2273"/>
                    <a:pt x="2189" y="671"/>
                    <a:pt x="4247" y="671"/>
                  </a:cubicBezTo>
                  <a:close/>
                  <a:moveTo>
                    <a:pt x="4389" y="1"/>
                  </a:moveTo>
                  <a:cubicBezTo>
                    <a:pt x="3238" y="1"/>
                    <a:pt x="1975" y="501"/>
                    <a:pt x="1108" y="1368"/>
                  </a:cubicBezTo>
                  <a:cubicBezTo>
                    <a:pt x="380" y="2160"/>
                    <a:pt x="0" y="3110"/>
                    <a:pt x="158" y="4060"/>
                  </a:cubicBezTo>
                  <a:cubicBezTo>
                    <a:pt x="158" y="4092"/>
                    <a:pt x="158" y="4123"/>
                    <a:pt x="222" y="4123"/>
                  </a:cubicBezTo>
                  <a:cubicBezTo>
                    <a:pt x="95" y="4218"/>
                    <a:pt x="63" y="4313"/>
                    <a:pt x="63" y="4440"/>
                  </a:cubicBezTo>
                  <a:cubicBezTo>
                    <a:pt x="63" y="4535"/>
                    <a:pt x="63" y="4567"/>
                    <a:pt x="95" y="4630"/>
                  </a:cubicBezTo>
                  <a:cubicBezTo>
                    <a:pt x="443" y="6593"/>
                    <a:pt x="2439" y="7765"/>
                    <a:pt x="4180" y="7765"/>
                  </a:cubicBezTo>
                  <a:cubicBezTo>
                    <a:pt x="6144" y="7765"/>
                    <a:pt x="7727" y="6213"/>
                    <a:pt x="7822" y="4123"/>
                  </a:cubicBezTo>
                  <a:cubicBezTo>
                    <a:pt x="7822" y="3807"/>
                    <a:pt x="7822" y="3490"/>
                    <a:pt x="7727" y="3173"/>
                  </a:cubicBezTo>
                  <a:cubicBezTo>
                    <a:pt x="7442" y="1621"/>
                    <a:pt x="6334" y="196"/>
                    <a:pt x="4592" y="6"/>
                  </a:cubicBezTo>
                  <a:cubicBezTo>
                    <a:pt x="4525" y="3"/>
                    <a:pt x="4457" y="1"/>
                    <a:pt x="438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-7739325" y="1967075"/>
              <a:ext cx="59400" cy="65300"/>
            </a:xfrm>
            <a:custGeom>
              <a:avLst/>
              <a:gdLst/>
              <a:ahLst/>
              <a:cxnLst/>
              <a:rect l="l" t="t" r="r" b="b"/>
              <a:pathLst>
                <a:path w="2376" h="2612" extrusionOk="0">
                  <a:moveTo>
                    <a:pt x="273" y="0"/>
                  </a:moveTo>
                  <a:cubicBezTo>
                    <a:pt x="255" y="0"/>
                    <a:pt x="238" y="2"/>
                    <a:pt x="222" y="5"/>
                  </a:cubicBezTo>
                  <a:cubicBezTo>
                    <a:pt x="191" y="5"/>
                    <a:pt x="159" y="100"/>
                    <a:pt x="95" y="163"/>
                  </a:cubicBezTo>
                  <a:cubicBezTo>
                    <a:pt x="0" y="797"/>
                    <a:pt x="191" y="1493"/>
                    <a:pt x="634" y="2000"/>
                  </a:cubicBezTo>
                  <a:cubicBezTo>
                    <a:pt x="975" y="2369"/>
                    <a:pt x="1469" y="2611"/>
                    <a:pt x="1979" y="2611"/>
                  </a:cubicBezTo>
                  <a:cubicBezTo>
                    <a:pt x="2037" y="2611"/>
                    <a:pt x="2095" y="2608"/>
                    <a:pt x="2154" y="2602"/>
                  </a:cubicBezTo>
                  <a:cubicBezTo>
                    <a:pt x="2217" y="2602"/>
                    <a:pt x="2249" y="2538"/>
                    <a:pt x="2281" y="2538"/>
                  </a:cubicBezTo>
                  <a:cubicBezTo>
                    <a:pt x="2376" y="2443"/>
                    <a:pt x="2312" y="2222"/>
                    <a:pt x="2122" y="2190"/>
                  </a:cubicBezTo>
                  <a:cubicBezTo>
                    <a:pt x="1204" y="2127"/>
                    <a:pt x="381" y="1240"/>
                    <a:pt x="571" y="322"/>
                  </a:cubicBezTo>
                  <a:cubicBezTo>
                    <a:pt x="627" y="122"/>
                    <a:pt x="429" y="0"/>
                    <a:pt x="27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-7766250" y="1903825"/>
              <a:ext cx="170250" cy="160575"/>
            </a:xfrm>
            <a:custGeom>
              <a:avLst/>
              <a:gdLst/>
              <a:ahLst/>
              <a:cxnLst/>
              <a:rect l="l" t="t" r="r" b="b"/>
              <a:pathLst>
                <a:path w="6810" h="6423" extrusionOk="0">
                  <a:moveTo>
                    <a:pt x="1374" y="2499"/>
                  </a:moveTo>
                  <a:cubicBezTo>
                    <a:pt x="1531" y="2499"/>
                    <a:pt x="1740" y="2646"/>
                    <a:pt x="1711" y="2820"/>
                  </a:cubicBezTo>
                  <a:cubicBezTo>
                    <a:pt x="1489" y="3770"/>
                    <a:pt x="2281" y="4657"/>
                    <a:pt x="3231" y="4688"/>
                  </a:cubicBezTo>
                  <a:cubicBezTo>
                    <a:pt x="3453" y="4688"/>
                    <a:pt x="3484" y="4910"/>
                    <a:pt x="3389" y="5037"/>
                  </a:cubicBezTo>
                  <a:cubicBezTo>
                    <a:pt x="3358" y="5068"/>
                    <a:pt x="3326" y="5132"/>
                    <a:pt x="3231" y="5132"/>
                  </a:cubicBezTo>
                  <a:cubicBezTo>
                    <a:pt x="3148" y="5143"/>
                    <a:pt x="3067" y="5149"/>
                    <a:pt x="2987" y="5149"/>
                  </a:cubicBezTo>
                  <a:cubicBezTo>
                    <a:pt x="1784" y="5149"/>
                    <a:pt x="933" y="3852"/>
                    <a:pt x="1141" y="2693"/>
                  </a:cubicBezTo>
                  <a:cubicBezTo>
                    <a:pt x="1172" y="2598"/>
                    <a:pt x="1268" y="2535"/>
                    <a:pt x="1331" y="2503"/>
                  </a:cubicBezTo>
                  <a:cubicBezTo>
                    <a:pt x="1345" y="2500"/>
                    <a:pt x="1359" y="2499"/>
                    <a:pt x="1374" y="2499"/>
                  </a:cubicBezTo>
                  <a:close/>
                  <a:moveTo>
                    <a:pt x="3807" y="1"/>
                  </a:moveTo>
                  <a:cubicBezTo>
                    <a:pt x="1842" y="1"/>
                    <a:pt x="440" y="1603"/>
                    <a:pt x="32" y="3453"/>
                  </a:cubicBezTo>
                  <a:cubicBezTo>
                    <a:pt x="32" y="3485"/>
                    <a:pt x="1" y="3485"/>
                    <a:pt x="1" y="3485"/>
                  </a:cubicBezTo>
                  <a:cubicBezTo>
                    <a:pt x="127" y="3548"/>
                    <a:pt x="191" y="3612"/>
                    <a:pt x="222" y="3738"/>
                  </a:cubicBezTo>
                  <a:cubicBezTo>
                    <a:pt x="706" y="5461"/>
                    <a:pt x="2327" y="6423"/>
                    <a:pt x="3829" y="6423"/>
                  </a:cubicBezTo>
                  <a:cubicBezTo>
                    <a:pt x="5281" y="6423"/>
                    <a:pt x="6621" y="5525"/>
                    <a:pt x="6715" y="3548"/>
                  </a:cubicBezTo>
                  <a:cubicBezTo>
                    <a:pt x="6810" y="1838"/>
                    <a:pt x="5733" y="65"/>
                    <a:pt x="3864" y="1"/>
                  </a:cubicBezTo>
                  <a:cubicBezTo>
                    <a:pt x="3845" y="1"/>
                    <a:pt x="3826" y="1"/>
                    <a:pt x="380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-8147075" y="1223125"/>
              <a:ext cx="222025" cy="194425"/>
            </a:xfrm>
            <a:custGeom>
              <a:avLst/>
              <a:gdLst/>
              <a:ahLst/>
              <a:cxnLst/>
              <a:rect l="l" t="t" r="r" b="b"/>
              <a:pathLst>
                <a:path w="8881" h="7777" extrusionOk="0">
                  <a:moveTo>
                    <a:pt x="3783" y="643"/>
                  </a:moveTo>
                  <a:cubicBezTo>
                    <a:pt x="4474" y="643"/>
                    <a:pt x="5176" y="850"/>
                    <a:pt x="5765" y="1229"/>
                  </a:cubicBezTo>
                  <a:cubicBezTo>
                    <a:pt x="8881" y="3220"/>
                    <a:pt x="6661" y="7077"/>
                    <a:pt x="3631" y="7077"/>
                  </a:cubicBezTo>
                  <a:cubicBezTo>
                    <a:pt x="3335" y="7077"/>
                    <a:pt x="3032" y="7040"/>
                    <a:pt x="2724" y="6961"/>
                  </a:cubicBezTo>
                  <a:cubicBezTo>
                    <a:pt x="2693" y="6953"/>
                    <a:pt x="2661" y="6949"/>
                    <a:pt x="2630" y="6949"/>
                  </a:cubicBezTo>
                  <a:cubicBezTo>
                    <a:pt x="2538" y="6949"/>
                    <a:pt x="2455" y="6985"/>
                    <a:pt x="2408" y="7056"/>
                  </a:cubicBezTo>
                  <a:cubicBezTo>
                    <a:pt x="2408" y="7056"/>
                    <a:pt x="2408" y="7025"/>
                    <a:pt x="2376" y="7025"/>
                  </a:cubicBezTo>
                  <a:cubicBezTo>
                    <a:pt x="888" y="5789"/>
                    <a:pt x="191" y="3731"/>
                    <a:pt x="1268" y="1989"/>
                  </a:cubicBezTo>
                  <a:cubicBezTo>
                    <a:pt x="1844" y="1060"/>
                    <a:pt x="2802" y="643"/>
                    <a:pt x="3783" y="643"/>
                  </a:cubicBezTo>
                  <a:close/>
                  <a:moveTo>
                    <a:pt x="3758" y="0"/>
                  </a:moveTo>
                  <a:cubicBezTo>
                    <a:pt x="2678" y="0"/>
                    <a:pt x="1613" y="412"/>
                    <a:pt x="919" y="1388"/>
                  </a:cubicBezTo>
                  <a:cubicBezTo>
                    <a:pt x="191" y="2369"/>
                    <a:pt x="1" y="3794"/>
                    <a:pt x="349" y="5061"/>
                  </a:cubicBezTo>
                  <a:cubicBezTo>
                    <a:pt x="666" y="6106"/>
                    <a:pt x="1331" y="6898"/>
                    <a:pt x="2218" y="7246"/>
                  </a:cubicBezTo>
                  <a:lnTo>
                    <a:pt x="2281" y="7246"/>
                  </a:lnTo>
                  <a:cubicBezTo>
                    <a:pt x="2281" y="7373"/>
                    <a:pt x="2376" y="7500"/>
                    <a:pt x="2534" y="7531"/>
                  </a:cubicBezTo>
                  <a:cubicBezTo>
                    <a:pt x="2598" y="7563"/>
                    <a:pt x="2661" y="7563"/>
                    <a:pt x="2724" y="7595"/>
                  </a:cubicBezTo>
                  <a:cubicBezTo>
                    <a:pt x="3092" y="7719"/>
                    <a:pt x="3465" y="7776"/>
                    <a:pt x="3835" y="7776"/>
                  </a:cubicBezTo>
                  <a:cubicBezTo>
                    <a:pt x="5344" y="7776"/>
                    <a:pt x="6788" y="6821"/>
                    <a:pt x="7475" y="5599"/>
                  </a:cubicBezTo>
                  <a:cubicBezTo>
                    <a:pt x="8457" y="3858"/>
                    <a:pt x="7887" y="1736"/>
                    <a:pt x="6081" y="627"/>
                  </a:cubicBezTo>
                  <a:cubicBezTo>
                    <a:pt x="5828" y="469"/>
                    <a:pt x="5543" y="311"/>
                    <a:pt x="5226" y="247"/>
                  </a:cubicBezTo>
                  <a:cubicBezTo>
                    <a:pt x="4757" y="88"/>
                    <a:pt x="4256" y="0"/>
                    <a:pt x="375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-8091650" y="1342275"/>
              <a:ext cx="82375" cy="35025"/>
            </a:xfrm>
            <a:custGeom>
              <a:avLst/>
              <a:gdLst/>
              <a:ahLst/>
              <a:cxnLst/>
              <a:rect l="l" t="t" r="r" b="b"/>
              <a:pathLst>
                <a:path w="3295" h="1401" extrusionOk="0">
                  <a:moveTo>
                    <a:pt x="3089" y="1"/>
                  </a:moveTo>
                  <a:cubicBezTo>
                    <a:pt x="3016" y="1"/>
                    <a:pt x="2940" y="34"/>
                    <a:pt x="2883" y="105"/>
                  </a:cubicBezTo>
                  <a:cubicBezTo>
                    <a:pt x="2568" y="577"/>
                    <a:pt x="2010" y="865"/>
                    <a:pt x="1458" y="865"/>
                  </a:cubicBezTo>
                  <a:cubicBezTo>
                    <a:pt x="1120" y="865"/>
                    <a:pt x="784" y="757"/>
                    <a:pt x="507" y="517"/>
                  </a:cubicBezTo>
                  <a:cubicBezTo>
                    <a:pt x="443" y="463"/>
                    <a:pt x="378" y="438"/>
                    <a:pt x="316" y="438"/>
                  </a:cubicBezTo>
                  <a:cubicBezTo>
                    <a:pt x="199" y="438"/>
                    <a:pt x="95" y="529"/>
                    <a:pt x="32" y="675"/>
                  </a:cubicBezTo>
                  <a:cubicBezTo>
                    <a:pt x="1" y="738"/>
                    <a:pt x="32" y="833"/>
                    <a:pt x="96" y="897"/>
                  </a:cubicBezTo>
                  <a:cubicBezTo>
                    <a:pt x="451" y="1228"/>
                    <a:pt x="947" y="1400"/>
                    <a:pt x="1452" y="1400"/>
                  </a:cubicBezTo>
                  <a:cubicBezTo>
                    <a:pt x="1623" y="1400"/>
                    <a:pt x="1796" y="1380"/>
                    <a:pt x="1964" y="1340"/>
                  </a:cubicBezTo>
                  <a:cubicBezTo>
                    <a:pt x="2566" y="1214"/>
                    <a:pt x="3009" y="833"/>
                    <a:pt x="3231" y="295"/>
                  </a:cubicBezTo>
                  <a:cubicBezTo>
                    <a:pt x="3294" y="263"/>
                    <a:pt x="3294" y="232"/>
                    <a:pt x="3294" y="137"/>
                  </a:cubicBezTo>
                  <a:cubicBezTo>
                    <a:pt x="3260" y="50"/>
                    <a:pt x="3177" y="1"/>
                    <a:pt x="308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-8140725" y="1239200"/>
              <a:ext cx="216675" cy="160675"/>
            </a:xfrm>
            <a:custGeom>
              <a:avLst/>
              <a:gdLst/>
              <a:ahLst/>
              <a:cxnLst/>
              <a:rect l="l" t="t" r="r" b="b"/>
              <a:pathLst>
                <a:path w="8667" h="6427" extrusionOk="0">
                  <a:moveTo>
                    <a:pt x="4993" y="4124"/>
                  </a:moveTo>
                  <a:cubicBezTo>
                    <a:pt x="5077" y="4124"/>
                    <a:pt x="5159" y="4173"/>
                    <a:pt x="5194" y="4260"/>
                  </a:cubicBezTo>
                  <a:cubicBezTo>
                    <a:pt x="5226" y="4323"/>
                    <a:pt x="5226" y="4386"/>
                    <a:pt x="5194" y="4418"/>
                  </a:cubicBezTo>
                  <a:cubicBezTo>
                    <a:pt x="4889" y="5161"/>
                    <a:pt x="4148" y="5526"/>
                    <a:pt x="3399" y="5526"/>
                  </a:cubicBezTo>
                  <a:cubicBezTo>
                    <a:pt x="2904" y="5526"/>
                    <a:pt x="2405" y="5367"/>
                    <a:pt x="2027" y="5051"/>
                  </a:cubicBezTo>
                  <a:cubicBezTo>
                    <a:pt x="1964" y="4988"/>
                    <a:pt x="1900" y="4893"/>
                    <a:pt x="1964" y="4766"/>
                  </a:cubicBezTo>
                  <a:cubicBezTo>
                    <a:pt x="1986" y="4678"/>
                    <a:pt x="2101" y="4573"/>
                    <a:pt x="2245" y="4573"/>
                  </a:cubicBezTo>
                  <a:cubicBezTo>
                    <a:pt x="2306" y="4573"/>
                    <a:pt x="2372" y="4592"/>
                    <a:pt x="2439" y="4640"/>
                  </a:cubicBezTo>
                  <a:cubicBezTo>
                    <a:pt x="2703" y="4880"/>
                    <a:pt x="3032" y="4988"/>
                    <a:pt x="3367" y="4988"/>
                  </a:cubicBezTo>
                  <a:cubicBezTo>
                    <a:pt x="3914" y="4988"/>
                    <a:pt x="4480" y="4700"/>
                    <a:pt x="4814" y="4228"/>
                  </a:cubicBezTo>
                  <a:cubicBezTo>
                    <a:pt x="4857" y="4157"/>
                    <a:pt x="4925" y="4124"/>
                    <a:pt x="4993" y="4124"/>
                  </a:cubicBezTo>
                  <a:close/>
                  <a:moveTo>
                    <a:pt x="3563" y="0"/>
                  </a:moveTo>
                  <a:cubicBezTo>
                    <a:pt x="2585" y="0"/>
                    <a:pt x="1635" y="417"/>
                    <a:pt x="1077" y="1346"/>
                  </a:cubicBezTo>
                  <a:cubicBezTo>
                    <a:pt x="0" y="3088"/>
                    <a:pt x="729" y="5146"/>
                    <a:pt x="2154" y="6382"/>
                  </a:cubicBezTo>
                  <a:cubicBezTo>
                    <a:pt x="2154" y="6382"/>
                    <a:pt x="2154" y="6413"/>
                    <a:pt x="2185" y="6413"/>
                  </a:cubicBezTo>
                  <a:cubicBezTo>
                    <a:pt x="2257" y="6342"/>
                    <a:pt x="2328" y="6306"/>
                    <a:pt x="2413" y="6306"/>
                  </a:cubicBezTo>
                  <a:cubicBezTo>
                    <a:pt x="2441" y="6306"/>
                    <a:pt x="2470" y="6310"/>
                    <a:pt x="2502" y="6318"/>
                  </a:cubicBezTo>
                  <a:cubicBezTo>
                    <a:pt x="2799" y="6392"/>
                    <a:pt x="3092" y="6427"/>
                    <a:pt x="3379" y="6427"/>
                  </a:cubicBezTo>
                  <a:cubicBezTo>
                    <a:pt x="6401" y="6427"/>
                    <a:pt x="8666" y="2582"/>
                    <a:pt x="5542" y="586"/>
                  </a:cubicBezTo>
                  <a:cubicBezTo>
                    <a:pt x="4954" y="207"/>
                    <a:pt x="4251" y="0"/>
                    <a:pt x="3563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-7778125" y="1887525"/>
              <a:ext cx="207450" cy="194625"/>
            </a:xfrm>
            <a:custGeom>
              <a:avLst/>
              <a:gdLst/>
              <a:ahLst/>
              <a:cxnLst/>
              <a:rect l="l" t="t" r="r" b="b"/>
              <a:pathLst>
                <a:path w="8298" h="7785" extrusionOk="0">
                  <a:moveTo>
                    <a:pt x="4323" y="658"/>
                  </a:moveTo>
                  <a:cubicBezTo>
                    <a:pt x="4741" y="658"/>
                    <a:pt x="5172" y="736"/>
                    <a:pt x="5606" y="907"/>
                  </a:cubicBezTo>
                  <a:cubicBezTo>
                    <a:pt x="7316" y="1540"/>
                    <a:pt x="7760" y="3599"/>
                    <a:pt x="7095" y="5182"/>
                  </a:cubicBezTo>
                  <a:cubicBezTo>
                    <a:pt x="6519" y="6529"/>
                    <a:pt x="5508" y="7089"/>
                    <a:pt x="4468" y="7089"/>
                  </a:cubicBezTo>
                  <a:cubicBezTo>
                    <a:pt x="2647" y="7089"/>
                    <a:pt x="738" y="5372"/>
                    <a:pt x="919" y="3155"/>
                  </a:cubicBezTo>
                  <a:cubicBezTo>
                    <a:pt x="919" y="3028"/>
                    <a:pt x="856" y="2965"/>
                    <a:pt x="792" y="2870"/>
                  </a:cubicBezTo>
                  <a:cubicBezTo>
                    <a:pt x="792" y="2870"/>
                    <a:pt x="824" y="2870"/>
                    <a:pt x="824" y="2838"/>
                  </a:cubicBezTo>
                  <a:cubicBezTo>
                    <a:pt x="1585" y="1586"/>
                    <a:pt x="2879" y="658"/>
                    <a:pt x="4323" y="658"/>
                  </a:cubicBezTo>
                  <a:close/>
                  <a:moveTo>
                    <a:pt x="4343" y="0"/>
                  </a:moveTo>
                  <a:cubicBezTo>
                    <a:pt x="3685" y="0"/>
                    <a:pt x="3018" y="143"/>
                    <a:pt x="2408" y="432"/>
                  </a:cubicBezTo>
                  <a:cubicBezTo>
                    <a:pt x="1426" y="907"/>
                    <a:pt x="792" y="1698"/>
                    <a:pt x="602" y="2648"/>
                  </a:cubicBezTo>
                  <a:lnTo>
                    <a:pt x="602" y="2712"/>
                  </a:lnTo>
                  <a:cubicBezTo>
                    <a:pt x="476" y="2743"/>
                    <a:pt x="381" y="2838"/>
                    <a:pt x="349" y="2997"/>
                  </a:cubicBezTo>
                  <a:cubicBezTo>
                    <a:pt x="349" y="3092"/>
                    <a:pt x="317" y="3124"/>
                    <a:pt x="317" y="3187"/>
                  </a:cubicBezTo>
                  <a:cubicBezTo>
                    <a:pt x="1" y="5150"/>
                    <a:pt x="1426" y="6924"/>
                    <a:pt x="3073" y="7557"/>
                  </a:cubicBezTo>
                  <a:cubicBezTo>
                    <a:pt x="3486" y="7711"/>
                    <a:pt x="3908" y="7785"/>
                    <a:pt x="4322" y="7785"/>
                  </a:cubicBezTo>
                  <a:cubicBezTo>
                    <a:pt x="5778" y="7785"/>
                    <a:pt x="7143" y="6876"/>
                    <a:pt x="7760" y="5372"/>
                  </a:cubicBezTo>
                  <a:cubicBezTo>
                    <a:pt x="7886" y="5087"/>
                    <a:pt x="7950" y="4770"/>
                    <a:pt x="8045" y="4454"/>
                  </a:cubicBezTo>
                  <a:cubicBezTo>
                    <a:pt x="8298" y="2933"/>
                    <a:pt x="7760" y="1192"/>
                    <a:pt x="6176" y="400"/>
                  </a:cubicBezTo>
                  <a:cubicBezTo>
                    <a:pt x="5614" y="135"/>
                    <a:pt x="4983" y="0"/>
                    <a:pt x="434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-7733775" y="1945800"/>
              <a:ext cx="45925" cy="78400"/>
            </a:xfrm>
            <a:custGeom>
              <a:avLst/>
              <a:gdLst/>
              <a:ahLst/>
              <a:cxnLst/>
              <a:rect l="l" t="t" r="r" b="b"/>
              <a:pathLst>
                <a:path w="1837" h="3136" extrusionOk="0">
                  <a:moveTo>
                    <a:pt x="602" y="1"/>
                  </a:moveTo>
                  <a:cubicBezTo>
                    <a:pt x="507" y="32"/>
                    <a:pt x="444" y="64"/>
                    <a:pt x="412" y="159"/>
                  </a:cubicBezTo>
                  <a:cubicBezTo>
                    <a:pt x="95" y="697"/>
                    <a:pt x="0" y="1426"/>
                    <a:pt x="285" y="2059"/>
                  </a:cubicBezTo>
                  <a:cubicBezTo>
                    <a:pt x="507" y="2598"/>
                    <a:pt x="950" y="3009"/>
                    <a:pt x="1520" y="3136"/>
                  </a:cubicBezTo>
                  <a:lnTo>
                    <a:pt x="1679" y="3136"/>
                  </a:lnTo>
                  <a:cubicBezTo>
                    <a:pt x="1774" y="3041"/>
                    <a:pt x="1837" y="2819"/>
                    <a:pt x="1615" y="2724"/>
                  </a:cubicBezTo>
                  <a:cubicBezTo>
                    <a:pt x="792" y="2344"/>
                    <a:pt x="317" y="1268"/>
                    <a:pt x="824" y="444"/>
                  </a:cubicBezTo>
                  <a:cubicBezTo>
                    <a:pt x="950" y="222"/>
                    <a:pt x="792" y="32"/>
                    <a:pt x="60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-7759675" y="1903100"/>
              <a:ext cx="175550" cy="161225"/>
            </a:xfrm>
            <a:custGeom>
              <a:avLst/>
              <a:gdLst/>
              <a:ahLst/>
              <a:cxnLst/>
              <a:rect l="l" t="t" r="r" b="b"/>
              <a:pathLst>
                <a:path w="7022" h="6449" extrusionOk="0">
                  <a:moveTo>
                    <a:pt x="1638" y="1740"/>
                  </a:moveTo>
                  <a:cubicBezTo>
                    <a:pt x="1828" y="1772"/>
                    <a:pt x="1986" y="1994"/>
                    <a:pt x="1860" y="2184"/>
                  </a:cubicBezTo>
                  <a:cubicBezTo>
                    <a:pt x="1353" y="3007"/>
                    <a:pt x="1828" y="4084"/>
                    <a:pt x="2651" y="4464"/>
                  </a:cubicBezTo>
                  <a:cubicBezTo>
                    <a:pt x="2873" y="4559"/>
                    <a:pt x="2810" y="4781"/>
                    <a:pt x="2715" y="4876"/>
                  </a:cubicBezTo>
                  <a:cubicBezTo>
                    <a:pt x="2651" y="4907"/>
                    <a:pt x="2588" y="4907"/>
                    <a:pt x="2556" y="4907"/>
                  </a:cubicBezTo>
                  <a:cubicBezTo>
                    <a:pt x="1195" y="4559"/>
                    <a:pt x="719" y="2944"/>
                    <a:pt x="1385" y="1867"/>
                  </a:cubicBezTo>
                  <a:cubicBezTo>
                    <a:pt x="1480" y="1740"/>
                    <a:pt x="1543" y="1740"/>
                    <a:pt x="1638" y="1740"/>
                  </a:cubicBezTo>
                  <a:close/>
                  <a:moveTo>
                    <a:pt x="3648" y="1"/>
                  </a:moveTo>
                  <a:cubicBezTo>
                    <a:pt x="2191" y="1"/>
                    <a:pt x="856" y="917"/>
                    <a:pt x="86" y="2184"/>
                  </a:cubicBezTo>
                  <a:cubicBezTo>
                    <a:pt x="86" y="2215"/>
                    <a:pt x="54" y="2215"/>
                    <a:pt x="54" y="2215"/>
                  </a:cubicBezTo>
                  <a:cubicBezTo>
                    <a:pt x="118" y="2310"/>
                    <a:pt x="181" y="2374"/>
                    <a:pt x="181" y="2501"/>
                  </a:cubicBezTo>
                  <a:cubicBezTo>
                    <a:pt x="0" y="4729"/>
                    <a:pt x="1894" y="6448"/>
                    <a:pt x="3708" y="6448"/>
                  </a:cubicBezTo>
                  <a:cubicBezTo>
                    <a:pt x="4756" y="6448"/>
                    <a:pt x="5777" y="5875"/>
                    <a:pt x="6357" y="4496"/>
                  </a:cubicBezTo>
                  <a:cubicBezTo>
                    <a:pt x="7022" y="2976"/>
                    <a:pt x="6578" y="854"/>
                    <a:pt x="4868" y="220"/>
                  </a:cubicBezTo>
                  <a:cubicBezTo>
                    <a:pt x="4458" y="70"/>
                    <a:pt x="4049" y="1"/>
                    <a:pt x="36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CUSTOM_8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32" name="Google Shape;332;p25"/>
          <p:cNvGrpSpPr/>
          <p:nvPr/>
        </p:nvGrpSpPr>
        <p:grpSpPr>
          <a:xfrm>
            <a:off x="7584603" y="357449"/>
            <a:ext cx="1147383" cy="1136361"/>
            <a:chOff x="7584603" y="357449"/>
            <a:chExt cx="1147383" cy="1136361"/>
          </a:xfrm>
        </p:grpSpPr>
        <p:sp>
          <p:nvSpPr>
            <p:cNvPr id="333" name="Google Shape;333;p25"/>
            <p:cNvSpPr/>
            <p:nvPr/>
          </p:nvSpPr>
          <p:spPr>
            <a:xfrm>
              <a:off x="7584603" y="357449"/>
              <a:ext cx="1147383" cy="1136361"/>
            </a:xfrm>
            <a:custGeom>
              <a:avLst/>
              <a:gdLst/>
              <a:ahLst/>
              <a:cxnLst/>
              <a:rect l="l" t="t" r="r" b="b"/>
              <a:pathLst>
                <a:path w="35185" h="34847" extrusionOk="0">
                  <a:moveTo>
                    <a:pt x="31247" y="526"/>
                  </a:moveTo>
                  <a:cubicBezTo>
                    <a:pt x="31986" y="526"/>
                    <a:pt x="32753" y="802"/>
                    <a:pt x="33411" y="1444"/>
                  </a:cubicBezTo>
                  <a:cubicBezTo>
                    <a:pt x="34425" y="2426"/>
                    <a:pt x="34646" y="3914"/>
                    <a:pt x="33981" y="5149"/>
                  </a:cubicBezTo>
                  <a:cubicBezTo>
                    <a:pt x="33433" y="6103"/>
                    <a:pt x="32381" y="6824"/>
                    <a:pt x="31314" y="6824"/>
                  </a:cubicBezTo>
                  <a:cubicBezTo>
                    <a:pt x="30964" y="6824"/>
                    <a:pt x="30612" y="6746"/>
                    <a:pt x="30276" y="6574"/>
                  </a:cubicBezTo>
                  <a:cubicBezTo>
                    <a:pt x="30561" y="6289"/>
                    <a:pt x="30846" y="5973"/>
                    <a:pt x="31163" y="5688"/>
                  </a:cubicBezTo>
                  <a:cubicBezTo>
                    <a:pt x="31321" y="5529"/>
                    <a:pt x="31195" y="5371"/>
                    <a:pt x="31068" y="5308"/>
                  </a:cubicBezTo>
                  <a:cubicBezTo>
                    <a:pt x="31095" y="4756"/>
                    <a:pt x="30667" y="4157"/>
                    <a:pt x="30138" y="4157"/>
                  </a:cubicBezTo>
                  <a:cubicBezTo>
                    <a:pt x="30059" y="4157"/>
                    <a:pt x="29978" y="4170"/>
                    <a:pt x="29896" y="4199"/>
                  </a:cubicBezTo>
                  <a:cubicBezTo>
                    <a:pt x="29801" y="4231"/>
                    <a:pt x="29801" y="4231"/>
                    <a:pt x="29769" y="4263"/>
                  </a:cubicBezTo>
                  <a:cubicBezTo>
                    <a:pt x="29730" y="4249"/>
                    <a:pt x="29696" y="4242"/>
                    <a:pt x="29663" y="4242"/>
                  </a:cubicBezTo>
                  <a:cubicBezTo>
                    <a:pt x="29617" y="4242"/>
                    <a:pt x="29572" y="4257"/>
                    <a:pt x="29516" y="4294"/>
                  </a:cubicBezTo>
                  <a:cubicBezTo>
                    <a:pt x="29263" y="4548"/>
                    <a:pt x="28946" y="4833"/>
                    <a:pt x="28661" y="5086"/>
                  </a:cubicBezTo>
                  <a:cubicBezTo>
                    <a:pt x="28693" y="5054"/>
                    <a:pt x="28693" y="5023"/>
                    <a:pt x="28661" y="4991"/>
                  </a:cubicBezTo>
                  <a:cubicBezTo>
                    <a:pt x="27331" y="2681"/>
                    <a:pt x="29181" y="526"/>
                    <a:pt x="31247" y="526"/>
                  </a:cubicBezTo>
                  <a:close/>
                  <a:moveTo>
                    <a:pt x="29928" y="4516"/>
                  </a:moveTo>
                  <a:cubicBezTo>
                    <a:pt x="30403" y="4579"/>
                    <a:pt x="30751" y="4864"/>
                    <a:pt x="30751" y="5339"/>
                  </a:cubicBezTo>
                  <a:cubicBezTo>
                    <a:pt x="28629" y="7398"/>
                    <a:pt x="26128" y="9456"/>
                    <a:pt x="24417" y="11926"/>
                  </a:cubicBezTo>
                  <a:cubicBezTo>
                    <a:pt x="24132" y="11610"/>
                    <a:pt x="23847" y="11325"/>
                    <a:pt x="23467" y="11071"/>
                  </a:cubicBezTo>
                  <a:cubicBezTo>
                    <a:pt x="25684" y="9013"/>
                    <a:pt x="27711" y="6701"/>
                    <a:pt x="29896" y="4579"/>
                  </a:cubicBezTo>
                  <a:cubicBezTo>
                    <a:pt x="29896" y="4548"/>
                    <a:pt x="29928" y="4548"/>
                    <a:pt x="29928" y="4516"/>
                  </a:cubicBezTo>
                  <a:close/>
                  <a:moveTo>
                    <a:pt x="6685" y="12082"/>
                  </a:moveTo>
                  <a:cubicBezTo>
                    <a:pt x="6746" y="12082"/>
                    <a:pt x="6809" y="12093"/>
                    <a:pt x="6873" y="12116"/>
                  </a:cubicBezTo>
                  <a:lnTo>
                    <a:pt x="6936" y="12116"/>
                  </a:lnTo>
                  <a:cubicBezTo>
                    <a:pt x="9375" y="12940"/>
                    <a:pt x="11908" y="13478"/>
                    <a:pt x="14473" y="13637"/>
                  </a:cubicBezTo>
                  <a:cubicBezTo>
                    <a:pt x="14473" y="13827"/>
                    <a:pt x="14568" y="13890"/>
                    <a:pt x="14568" y="13922"/>
                  </a:cubicBezTo>
                  <a:cubicBezTo>
                    <a:pt x="14442" y="14270"/>
                    <a:pt x="14378" y="14587"/>
                    <a:pt x="14283" y="14967"/>
                  </a:cubicBezTo>
                  <a:cubicBezTo>
                    <a:pt x="14283" y="14935"/>
                    <a:pt x="14283" y="14935"/>
                    <a:pt x="14252" y="14935"/>
                  </a:cubicBezTo>
                  <a:cubicBezTo>
                    <a:pt x="11560" y="14365"/>
                    <a:pt x="8900" y="13763"/>
                    <a:pt x="6271" y="13066"/>
                  </a:cubicBezTo>
                  <a:lnTo>
                    <a:pt x="6144" y="13066"/>
                  </a:lnTo>
                  <a:lnTo>
                    <a:pt x="6144" y="12971"/>
                  </a:lnTo>
                  <a:cubicBezTo>
                    <a:pt x="5923" y="12611"/>
                    <a:pt x="6258" y="12082"/>
                    <a:pt x="6685" y="12082"/>
                  </a:cubicBezTo>
                  <a:close/>
                  <a:moveTo>
                    <a:pt x="4968" y="9410"/>
                  </a:moveTo>
                  <a:cubicBezTo>
                    <a:pt x="6337" y="9410"/>
                    <a:pt x="7580" y="10419"/>
                    <a:pt x="7664" y="11831"/>
                  </a:cubicBezTo>
                  <a:cubicBezTo>
                    <a:pt x="7348" y="11705"/>
                    <a:pt x="6999" y="11610"/>
                    <a:pt x="6651" y="11483"/>
                  </a:cubicBezTo>
                  <a:cubicBezTo>
                    <a:pt x="6619" y="11467"/>
                    <a:pt x="6589" y="11460"/>
                    <a:pt x="6559" y="11460"/>
                  </a:cubicBezTo>
                  <a:cubicBezTo>
                    <a:pt x="6414" y="11460"/>
                    <a:pt x="6308" y="11636"/>
                    <a:pt x="6334" y="11768"/>
                  </a:cubicBezTo>
                  <a:cubicBezTo>
                    <a:pt x="5828" y="11990"/>
                    <a:pt x="5511" y="12718"/>
                    <a:pt x="5891" y="13193"/>
                  </a:cubicBezTo>
                  <a:cubicBezTo>
                    <a:pt x="5891" y="13225"/>
                    <a:pt x="5954" y="13225"/>
                    <a:pt x="5986" y="13225"/>
                  </a:cubicBezTo>
                  <a:cubicBezTo>
                    <a:pt x="5954" y="13351"/>
                    <a:pt x="5986" y="13542"/>
                    <a:pt x="6144" y="13573"/>
                  </a:cubicBezTo>
                  <a:cubicBezTo>
                    <a:pt x="6619" y="13732"/>
                    <a:pt x="7094" y="13890"/>
                    <a:pt x="7569" y="14017"/>
                  </a:cubicBezTo>
                  <a:cubicBezTo>
                    <a:pt x="6707" y="14909"/>
                    <a:pt x="5636" y="15443"/>
                    <a:pt x="4384" y="15443"/>
                  </a:cubicBezTo>
                  <a:cubicBezTo>
                    <a:pt x="4348" y="15443"/>
                    <a:pt x="4312" y="15443"/>
                    <a:pt x="4276" y="15442"/>
                  </a:cubicBezTo>
                  <a:cubicBezTo>
                    <a:pt x="2502" y="15410"/>
                    <a:pt x="286" y="14048"/>
                    <a:pt x="1299" y="11990"/>
                  </a:cubicBezTo>
                  <a:cubicBezTo>
                    <a:pt x="1932" y="10755"/>
                    <a:pt x="3104" y="9710"/>
                    <a:pt x="4466" y="9456"/>
                  </a:cubicBezTo>
                  <a:cubicBezTo>
                    <a:pt x="4634" y="9425"/>
                    <a:pt x="4802" y="9410"/>
                    <a:pt x="4968" y="9410"/>
                  </a:cubicBezTo>
                  <a:close/>
                  <a:moveTo>
                    <a:pt x="19707" y="10709"/>
                  </a:moveTo>
                  <a:cubicBezTo>
                    <a:pt x="21351" y="10709"/>
                    <a:pt x="23015" y="11239"/>
                    <a:pt x="23942" y="12180"/>
                  </a:cubicBezTo>
                  <a:cubicBezTo>
                    <a:pt x="25842" y="14143"/>
                    <a:pt x="26159" y="17563"/>
                    <a:pt x="24259" y="19622"/>
                  </a:cubicBezTo>
                  <a:cubicBezTo>
                    <a:pt x="23176" y="20805"/>
                    <a:pt x="21573" y="21493"/>
                    <a:pt x="19988" y="21493"/>
                  </a:cubicBezTo>
                  <a:cubicBezTo>
                    <a:pt x="19070" y="21493"/>
                    <a:pt x="18157" y="21262"/>
                    <a:pt x="17355" y="20762"/>
                  </a:cubicBezTo>
                  <a:cubicBezTo>
                    <a:pt x="15012" y="19337"/>
                    <a:pt x="14252" y="16423"/>
                    <a:pt x="15012" y="13922"/>
                  </a:cubicBezTo>
                  <a:cubicBezTo>
                    <a:pt x="15012" y="13890"/>
                    <a:pt x="15043" y="13858"/>
                    <a:pt x="15043" y="13795"/>
                  </a:cubicBezTo>
                  <a:cubicBezTo>
                    <a:pt x="15075" y="13763"/>
                    <a:pt x="15075" y="13732"/>
                    <a:pt x="15075" y="13700"/>
                  </a:cubicBezTo>
                  <a:lnTo>
                    <a:pt x="15075" y="13637"/>
                  </a:lnTo>
                  <a:lnTo>
                    <a:pt x="15075" y="13605"/>
                  </a:lnTo>
                  <a:cubicBezTo>
                    <a:pt x="15503" y="11590"/>
                    <a:pt x="17588" y="10709"/>
                    <a:pt x="19707" y="10709"/>
                  </a:cubicBezTo>
                  <a:close/>
                  <a:moveTo>
                    <a:pt x="22359" y="21522"/>
                  </a:moveTo>
                  <a:cubicBezTo>
                    <a:pt x="23151" y="24214"/>
                    <a:pt x="24132" y="26969"/>
                    <a:pt x="25209" y="29566"/>
                  </a:cubicBezTo>
                  <a:cubicBezTo>
                    <a:pt x="25177" y="29566"/>
                    <a:pt x="25146" y="29598"/>
                    <a:pt x="25146" y="29661"/>
                  </a:cubicBezTo>
                  <a:cubicBezTo>
                    <a:pt x="25070" y="29962"/>
                    <a:pt x="24756" y="30184"/>
                    <a:pt x="24456" y="30184"/>
                  </a:cubicBezTo>
                  <a:cubicBezTo>
                    <a:pt x="24377" y="30184"/>
                    <a:pt x="24300" y="30169"/>
                    <a:pt x="24227" y="30136"/>
                  </a:cubicBezTo>
                  <a:cubicBezTo>
                    <a:pt x="23341" y="27317"/>
                    <a:pt x="21916" y="24626"/>
                    <a:pt x="20807" y="21934"/>
                  </a:cubicBezTo>
                  <a:cubicBezTo>
                    <a:pt x="21345" y="21839"/>
                    <a:pt x="21852" y="21744"/>
                    <a:pt x="22359" y="21522"/>
                  </a:cubicBezTo>
                  <a:close/>
                  <a:moveTo>
                    <a:pt x="23309" y="28901"/>
                  </a:moveTo>
                  <a:cubicBezTo>
                    <a:pt x="23499" y="29249"/>
                    <a:pt x="23721" y="29598"/>
                    <a:pt x="23942" y="29946"/>
                  </a:cubicBezTo>
                  <a:cubicBezTo>
                    <a:pt x="23879" y="29946"/>
                    <a:pt x="23847" y="30041"/>
                    <a:pt x="23879" y="30104"/>
                  </a:cubicBezTo>
                  <a:cubicBezTo>
                    <a:pt x="24046" y="30349"/>
                    <a:pt x="24308" y="30458"/>
                    <a:pt x="24575" y="30458"/>
                  </a:cubicBezTo>
                  <a:cubicBezTo>
                    <a:pt x="24964" y="30458"/>
                    <a:pt x="25363" y="30227"/>
                    <a:pt x="25494" y="29851"/>
                  </a:cubicBezTo>
                  <a:cubicBezTo>
                    <a:pt x="25507" y="29854"/>
                    <a:pt x="25521" y="29856"/>
                    <a:pt x="25535" y="29856"/>
                  </a:cubicBezTo>
                  <a:cubicBezTo>
                    <a:pt x="25651" y="29856"/>
                    <a:pt x="25773" y="29739"/>
                    <a:pt x="25716" y="29598"/>
                  </a:cubicBezTo>
                  <a:cubicBezTo>
                    <a:pt x="25652" y="29408"/>
                    <a:pt x="25621" y="29218"/>
                    <a:pt x="25526" y="29028"/>
                  </a:cubicBezTo>
                  <a:lnTo>
                    <a:pt x="25526" y="29028"/>
                  </a:lnTo>
                  <a:cubicBezTo>
                    <a:pt x="28465" y="30366"/>
                    <a:pt x="26832" y="34351"/>
                    <a:pt x="24091" y="34351"/>
                  </a:cubicBezTo>
                  <a:cubicBezTo>
                    <a:pt x="23849" y="34351"/>
                    <a:pt x="23598" y="34320"/>
                    <a:pt x="23341" y="34253"/>
                  </a:cubicBezTo>
                  <a:cubicBezTo>
                    <a:pt x="22042" y="33873"/>
                    <a:pt x="21092" y="32606"/>
                    <a:pt x="21472" y="31276"/>
                  </a:cubicBezTo>
                  <a:cubicBezTo>
                    <a:pt x="21694" y="30231"/>
                    <a:pt x="22486" y="29471"/>
                    <a:pt x="23309" y="28901"/>
                  </a:cubicBezTo>
                  <a:close/>
                  <a:moveTo>
                    <a:pt x="31188" y="0"/>
                  </a:moveTo>
                  <a:cubicBezTo>
                    <a:pt x="30448" y="0"/>
                    <a:pt x="29710" y="242"/>
                    <a:pt x="29104" y="747"/>
                  </a:cubicBezTo>
                  <a:cubicBezTo>
                    <a:pt x="27679" y="1824"/>
                    <a:pt x="27394" y="3756"/>
                    <a:pt x="28471" y="5181"/>
                  </a:cubicBezTo>
                  <a:cubicBezTo>
                    <a:pt x="28503" y="5213"/>
                    <a:pt x="28534" y="5213"/>
                    <a:pt x="28598" y="5213"/>
                  </a:cubicBezTo>
                  <a:cubicBezTo>
                    <a:pt x="26666" y="7018"/>
                    <a:pt x="24766" y="8855"/>
                    <a:pt x="23309" y="10976"/>
                  </a:cubicBezTo>
                  <a:cubicBezTo>
                    <a:pt x="22410" y="10421"/>
                    <a:pt x="21172" y="10131"/>
                    <a:pt x="19909" y="10131"/>
                  </a:cubicBezTo>
                  <a:cubicBezTo>
                    <a:pt x="17567" y="10131"/>
                    <a:pt x="15135" y="11128"/>
                    <a:pt x="14600" y="13288"/>
                  </a:cubicBezTo>
                  <a:cubicBezTo>
                    <a:pt x="12415" y="12971"/>
                    <a:pt x="10325" y="12591"/>
                    <a:pt x="8234" y="11990"/>
                  </a:cubicBezTo>
                  <a:cubicBezTo>
                    <a:pt x="8234" y="10280"/>
                    <a:pt x="6809" y="8950"/>
                    <a:pt x="5131" y="8855"/>
                  </a:cubicBezTo>
                  <a:cubicBezTo>
                    <a:pt x="5076" y="8852"/>
                    <a:pt x="5020" y="8850"/>
                    <a:pt x="4965" y="8850"/>
                  </a:cubicBezTo>
                  <a:cubicBezTo>
                    <a:pt x="3098" y="8850"/>
                    <a:pt x="1406" y="10393"/>
                    <a:pt x="729" y="12085"/>
                  </a:cubicBezTo>
                  <a:cubicBezTo>
                    <a:pt x="1" y="13890"/>
                    <a:pt x="1552" y="15442"/>
                    <a:pt x="3262" y="15822"/>
                  </a:cubicBezTo>
                  <a:cubicBezTo>
                    <a:pt x="3636" y="15915"/>
                    <a:pt x="4016" y="15961"/>
                    <a:pt x="4394" y="15961"/>
                  </a:cubicBezTo>
                  <a:cubicBezTo>
                    <a:pt x="5811" y="15961"/>
                    <a:pt x="7194" y="15318"/>
                    <a:pt x="8044" y="14143"/>
                  </a:cubicBezTo>
                  <a:cubicBezTo>
                    <a:pt x="10103" y="14682"/>
                    <a:pt x="12193" y="15093"/>
                    <a:pt x="14283" y="15315"/>
                  </a:cubicBezTo>
                  <a:lnTo>
                    <a:pt x="14378" y="15315"/>
                  </a:lnTo>
                  <a:cubicBezTo>
                    <a:pt x="14093" y="17785"/>
                    <a:pt x="15297" y="20319"/>
                    <a:pt x="17545" y="21459"/>
                  </a:cubicBezTo>
                  <a:cubicBezTo>
                    <a:pt x="18256" y="21828"/>
                    <a:pt x="19099" y="22021"/>
                    <a:pt x="19927" y="22021"/>
                  </a:cubicBezTo>
                  <a:cubicBezTo>
                    <a:pt x="20095" y="22021"/>
                    <a:pt x="20262" y="22013"/>
                    <a:pt x="20427" y="21997"/>
                  </a:cubicBezTo>
                  <a:lnTo>
                    <a:pt x="20427" y="22060"/>
                  </a:lnTo>
                  <a:cubicBezTo>
                    <a:pt x="21250" y="24182"/>
                    <a:pt x="22106" y="26494"/>
                    <a:pt x="23214" y="28584"/>
                  </a:cubicBezTo>
                  <a:cubicBezTo>
                    <a:pt x="21979" y="29218"/>
                    <a:pt x="20902" y="30484"/>
                    <a:pt x="20902" y="31909"/>
                  </a:cubicBezTo>
                  <a:cubicBezTo>
                    <a:pt x="20870" y="33493"/>
                    <a:pt x="22232" y="34665"/>
                    <a:pt x="23752" y="34823"/>
                  </a:cubicBezTo>
                  <a:cubicBezTo>
                    <a:pt x="23890" y="34839"/>
                    <a:pt x="24025" y="34847"/>
                    <a:pt x="24158" y="34847"/>
                  </a:cubicBezTo>
                  <a:cubicBezTo>
                    <a:pt x="27446" y="34847"/>
                    <a:pt x="29158" y="30106"/>
                    <a:pt x="25779" y="28584"/>
                  </a:cubicBezTo>
                  <a:cubicBezTo>
                    <a:pt x="25734" y="28557"/>
                    <a:pt x="25692" y="28546"/>
                    <a:pt x="25652" y="28546"/>
                  </a:cubicBezTo>
                  <a:cubicBezTo>
                    <a:pt x="25552" y="28546"/>
                    <a:pt x="25467" y="28620"/>
                    <a:pt x="25399" y="28711"/>
                  </a:cubicBezTo>
                  <a:cubicBezTo>
                    <a:pt x="24607" y="26241"/>
                    <a:pt x="23657" y="23739"/>
                    <a:pt x="22644" y="21427"/>
                  </a:cubicBezTo>
                  <a:cubicBezTo>
                    <a:pt x="23752" y="20952"/>
                    <a:pt x="24702" y="20097"/>
                    <a:pt x="25336" y="19052"/>
                  </a:cubicBezTo>
                  <a:cubicBezTo>
                    <a:pt x="26603" y="16867"/>
                    <a:pt x="26159" y="13922"/>
                    <a:pt x="24544" y="12085"/>
                  </a:cubicBezTo>
                  <a:cubicBezTo>
                    <a:pt x="26476" y="10565"/>
                    <a:pt x="28186" y="8665"/>
                    <a:pt x="29928" y="6891"/>
                  </a:cubicBezTo>
                  <a:cubicBezTo>
                    <a:pt x="30369" y="7179"/>
                    <a:pt x="30850" y="7307"/>
                    <a:pt x="31333" y="7307"/>
                  </a:cubicBezTo>
                  <a:cubicBezTo>
                    <a:pt x="32445" y="7307"/>
                    <a:pt x="33563" y="6628"/>
                    <a:pt x="34203" y="5656"/>
                  </a:cubicBezTo>
                  <a:cubicBezTo>
                    <a:pt x="35185" y="4168"/>
                    <a:pt x="34995" y="2204"/>
                    <a:pt x="33633" y="1001"/>
                  </a:cubicBezTo>
                  <a:cubicBezTo>
                    <a:pt x="32961" y="346"/>
                    <a:pt x="32073" y="0"/>
                    <a:pt x="3118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8476161" y="373525"/>
              <a:ext cx="239325" cy="204563"/>
            </a:xfrm>
            <a:custGeom>
              <a:avLst/>
              <a:gdLst/>
              <a:ahLst/>
              <a:cxnLst/>
              <a:rect l="l" t="t" r="r" b="b"/>
              <a:pathLst>
                <a:path w="7339" h="6273" extrusionOk="0">
                  <a:moveTo>
                    <a:pt x="5240" y="1905"/>
                  </a:moveTo>
                  <a:cubicBezTo>
                    <a:pt x="5280" y="1905"/>
                    <a:pt x="5318" y="1923"/>
                    <a:pt x="5343" y="1964"/>
                  </a:cubicBezTo>
                  <a:cubicBezTo>
                    <a:pt x="5786" y="2471"/>
                    <a:pt x="5755" y="3263"/>
                    <a:pt x="5343" y="3833"/>
                  </a:cubicBezTo>
                  <a:cubicBezTo>
                    <a:pt x="5323" y="3853"/>
                    <a:pt x="5299" y="3862"/>
                    <a:pt x="5274" y="3862"/>
                  </a:cubicBezTo>
                  <a:cubicBezTo>
                    <a:pt x="5180" y="3862"/>
                    <a:pt x="5071" y="3736"/>
                    <a:pt x="5121" y="3611"/>
                  </a:cubicBezTo>
                  <a:cubicBezTo>
                    <a:pt x="5438" y="3136"/>
                    <a:pt x="5406" y="2629"/>
                    <a:pt x="5090" y="2186"/>
                  </a:cubicBezTo>
                  <a:cubicBezTo>
                    <a:pt x="4996" y="2046"/>
                    <a:pt x="5127" y="1905"/>
                    <a:pt x="5240" y="1905"/>
                  </a:cubicBezTo>
                  <a:close/>
                  <a:moveTo>
                    <a:pt x="6000" y="2469"/>
                  </a:moveTo>
                  <a:cubicBezTo>
                    <a:pt x="6058" y="2469"/>
                    <a:pt x="6112" y="2490"/>
                    <a:pt x="6135" y="2534"/>
                  </a:cubicBezTo>
                  <a:cubicBezTo>
                    <a:pt x="6578" y="3231"/>
                    <a:pt x="6293" y="4213"/>
                    <a:pt x="5723" y="4688"/>
                  </a:cubicBezTo>
                  <a:cubicBezTo>
                    <a:pt x="5696" y="4715"/>
                    <a:pt x="5666" y="4726"/>
                    <a:pt x="5637" y="4726"/>
                  </a:cubicBezTo>
                  <a:cubicBezTo>
                    <a:pt x="5528" y="4726"/>
                    <a:pt x="5427" y="4573"/>
                    <a:pt x="5501" y="4498"/>
                  </a:cubicBezTo>
                  <a:cubicBezTo>
                    <a:pt x="6071" y="3960"/>
                    <a:pt x="6071" y="3294"/>
                    <a:pt x="5818" y="2661"/>
                  </a:cubicBezTo>
                  <a:cubicBezTo>
                    <a:pt x="5777" y="2538"/>
                    <a:pt x="5895" y="2469"/>
                    <a:pt x="6000" y="2469"/>
                  </a:cubicBezTo>
                  <a:close/>
                  <a:moveTo>
                    <a:pt x="3929" y="1"/>
                  </a:moveTo>
                  <a:cubicBezTo>
                    <a:pt x="1857" y="1"/>
                    <a:pt x="1" y="2142"/>
                    <a:pt x="1353" y="4403"/>
                  </a:cubicBezTo>
                  <a:lnTo>
                    <a:pt x="1353" y="4530"/>
                  </a:lnTo>
                  <a:cubicBezTo>
                    <a:pt x="1638" y="4308"/>
                    <a:pt x="1954" y="4023"/>
                    <a:pt x="2239" y="3738"/>
                  </a:cubicBezTo>
                  <a:cubicBezTo>
                    <a:pt x="2284" y="3715"/>
                    <a:pt x="2345" y="3693"/>
                    <a:pt x="2399" y="3693"/>
                  </a:cubicBezTo>
                  <a:cubicBezTo>
                    <a:pt x="2421" y="3693"/>
                    <a:pt x="2443" y="3697"/>
                    <a:pt x="2461" y="3706"/>
                  </a:cubicBezTo>
                  <a:cubicBezTo>
                    <a:pt x="2493" y="3675"/>
                    <a:pt x="2556" y="3611"/>
                    <a:pt x="2588" y="3611"/>
                  </a:cubicBezTo>
                  <a:cubicBezTo>
                    <a:pt x="2650" y="3596"/>
                    <a:pt x="2711" y="3588"/>
                    <a:pt x="2771" y="3588"/>
                  </a:cubicBezTo>
                  <a:cubicBezTo>
                    <a:pt x="3322" y="3588"/>
                    <a:pt x="3760" y="4205"/>
                    <a:pt x="3760" y="4720"/>
                  </a:cubicBezTo>
                  <a:cubicBezTo>
                    <a:pt x="3886" y="4815"/>
                    <a:pt x="4013" y="5005"/>
                    <a:pt x="3855" y="5131"/>
                  </a:cubicBezTo>
                  <a:lnTo>
                    <a:pt x="2968" y="5986"/>
                  </a:lnTo>
                  <a:cubicBezTo>
                    <a:pt x="3323" y="6184"/>
                    <a:pt x="3695" y="6273"/>
                    <a:pt x="4064" y="6273"/>
                  </a:cubicBezTo>
                  <a:cubicBezTo>
                    <a:pt x="5111" y="6273"/>
                    <a:pt x="6135" y="5561"/>
                    <a:pt x="6673" y="4625"/>
                  </a:cubicBezTo>
                  <a:cubicBezTo>
                    <a:pt x="7338" y="3389"/>
                    <a:pt x="7085" y="1933"/>
                    <a:pt x="6103" y="919"/>
                  </a:cubicBezTo>
                  <a:cubicBezTo>
                    <a:pt x="5443" y="276"/>
                    <a:pt x="4672" y="1"/>
                    <a:pt x="3929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5"/>
            <p:cNvSpPr/>
            <p:nvPr/>
          </p:nvSpPr>
          <p:spPr>
            <a:xfrm>
              <a:off x="8653396" y="454268"/>
              <a:ext cx="37306" cy="73503"/>
            </a:xfrm>
            <a:custGeom>
              <a:avLst/>
              <a:gdLst/>
              <a:ahLst/>
              <a:cxnLst/>
              <a:rect l="l" t="t" r="r" b="b"/>
              <a:pathLst>
                <a:path w="1144" h="2254" extrusionOk="0">
                  <a:moveTo>
                    <a:pt x="543" y="0"/>
                  </a:moveTo>
                  <a:cubicBezTo>
                    <a:pt x="440" y="0"/>
                    <a:pt x="357" y="69"/>
                    <a:pt x="415" y="185"/>
                  </a:cubicBezTo>
                  <a:cubicBezTo>
                    <a:pt x="636" y="818"/>
                    <a:pt x="636" y="1515"/>
                    <a:pt x="98" y="2022"/>
                  </a:cubicBezTo>
                  <a:cubicBezTo>
                    <a:pt x="1" y="2119"/>
                    <a:pt x="71" y="2254"/>
                    <a:pt x="181" y="2254"/>
                  </a:cubicBezTo>
                  <a:cubicBezTo>
                    <a:pt x="214" y="2254"/>
                    <a:pt x="251" y="2241"/>
                    <a:pt x="288" y="2212"/>
                  </a:cubicBezTo>
                  <a:cubicBezTo>
                    <a:pt x="890" y="1737"/>
                    <a:pt x="1143" y="755"/>
                    <a:pt x="731" y="90"/>
                  </a:cubicBezTo>
                  <a:cubicBezTo>
                    <a:pt x="682" y="28"/>
                    <a:pt x="609" y="0"/>
                    <a:pt x="543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8638917" y="436234"/>
              <a:ext cx="25958" cy="61731"/>
            </a:xfrm>
            <a:custGeom>
              <a:avLst/>
              <a:gdLst/>
              <a:ahLst/>
              <a:cxnLst/>
              <a:rect l="l" t="t" r="r" b="b"/>
              <a:pathLst>
                <a:path w="796" h="1893" extrusionOk="0">
                  <a:moveTo>
                    <a:pt x="264" y="0"/>
                  </a:moveTo>
                  <a:cubicBezTo>
                    <a:pt x="148" y="0"/>
                    <a:pt x="1" y="141"/>
                    <a:pt x="99" y="263"/>
                  </a:cubicBezTo>
                  <a:cubicBezTo>
                    <a:pt x="352" y="706"/>
                    <a:pt x="447" y="1213"/>
                    <a:pt x="130" y="1657"/>
                  </a:cubicBezTo>
                  <a:cubicBezTo>
                    <a:pt x="60" y="1775"/>
                    <a:pt x="165" y="1893"/>
                    <a:pt x="262" y="1893"/>
                  </a:cubicBezTo>
                  <a:cubicBezTo>
                    <a:pt x="295" y="1893"/>
                    <a:pt x="328" y="1879"/>
                    <a:pt x="352" y="1847"/>
                  </a:cubicBezTo>
                  <a:cubicBezTo>
                    <a:pt x="764" y="1340"/>
                    <a:pt x="795" y="548"/>
                    <a:pt x="352" y="41"/>
                  </a:cubicBezTo>
                  <a:cubicBezTo>
                    <a:pt x="330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8349862" y="505726"/>
              <a:ext cx="237564" cy="241705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461" y="1"/>
                    <a:pt x="6461" y="32"/>
                    <a:pt x="6429" y="96"/>
                  </a:cubicBezTo>
                  <a:cubicBezTo>
                    <a:pt x="4212" y="2186"/>
                    <a:pt x="2217" y="4529"/>
                    <a:pt x="0" y="6588"/>
                  </a:cubicBezTo>
                  <a:cubicBezTo>
                    <a:pt x="349" y="6809"/>
                    <a:pt x="665" y="7094"/>
                    <a:pt x="950" y="7411"/>
                  </a:cubicBezTo>
                  <a:cubicBezTo>
                    <a:pt x="2661" y="4941"/>
                    <a:pt x="5162" y="2882"/>
                    <a:pt x="7284" y="824"/>
                  </a:cubicBezTo>
                  <a:cubicBezTo>
                    <a:pt x="7284" y="349"/>
                    <a:pt x="6936" y="32"/>
                    <a:pt x="6461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>
              <a:off x="8049328" y="704876"/>
              <a:ext cx="389363" cy="352449"/>
            </a:xfrm>
            <a:custGeom>
              <a:avLst/>
              <a:gdLst/>
              <a:ahLst/>
              <a:cxnLst/>
              <a:rect l="l" t="t" r="r" b="b"/>
              <a:pathLst>
                <a:path w="11940" h="10808" extrusionOk="0">
                  <a:moveTo>
                    <a:pt x="5099" y="417"/>
                  </a:moveTo>
                  <a:cubicBezTo>
                    <a:pt x="5353" y="417"/>
                    <a:pt x="5289" y="734"/>
                    <a:pt x="5099" y="734"/>
                  </a:cubicBezTo>
                  <a:cubicBezTo>
                    <a:pt x="4181" y="797"/>
                    <a:pt x="3358" y="1019"/>
                    <a:pt x="2566" y="1589"/>
                  </a:cubicBezTo>
                  <a:cubicBezTo>
                    <a:pt x="2559" y="1593"/>
                    <a:pt x="2551" y="1594"/>
                    <a:pt x="2543" y="1594"/>
                  </a:cubicBezTo>
                  <a:cubicBezTo>
                    <a:pt x="2478" y="1594"/>
                    <a:pt x="2386" y="1487"/>
                    <a:pt x="2471" y="1431"/>
                  </a:cubicBezTo>
                  <a:cubicBezTo>
                    <a:pt x="3199" y="829"/>
                    <a:pt x="4149" y="417"/>
                    <a:pt x="5099" y="417"/>
                  </a:cubicBezTo>
                  <a:close/>
                  <a:moveTo>
                    <a:pt x="4698" y="1266"/>
                  </a:moveTo>
                  <a:cubicBezTo>
                    <a:pt x="4758" y="1266"/>
                    <a:pt x="4818" y="1268"/>
                    <a:pt x="4878" y="1272"/>
                  </a:cubicBezTo>
                  <a:cubicBezTo>
                    <a:pt x="5068" y="1272"/>
                    <a:pt x="5068" y="1589"/>
                    <a:pt x="4878" y="1589"/>
                  </a:cubicBezTo>
                  <a:cubicBezTo>
                    <a:pt x="4772" y="1578"/>
                    <a:pt x="4667" y="1573"/>
                    <a:pt x="4565" y="1573"/>
                  </a:cubicBezTo>
                  <a:cubicBezTo>
                    <a:pt x="3780" y="1573"/>
                    <a:pt x="3105" y="1895"/>
                    <a:pt x="2629" y="2539"/>
                  </a:cubicBezTo>
                  <a:cubicBezTo>
                    <a:pt x="2611" y="2551"/>
                    <a:pt x="2591" y="2556"/>
                    <a:pt x="2570" y="2556"/>
                  </a:cubicBezTo>
                  <a:cubicBezTo>
                    <a:pt x="2483" y="2556"/>
                    <a:pt x="2394" y="2464"/>
                    <a:pt x="2471" y="2412"/>
                  </a:cubicBezTo>
                  <a:cubicBezTo>
                    <a:pt x="2975" y="1700"/>
                    <a:pt x="3813" y="1266"/>
                    <a:pt x="4698" y="1266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3014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73"/>
                    <a:pt x="792" y="3204"/>
                    <a:pt x="761" y="3236"/>
                  </a:cubicBezTo>
                  <a:cubicBezTo>
                    <a:pt x="1" y="5738"/>
                    <a:pt x="792" y="8651"/>
                    <a:pt x="3104" y="10076"/>
                  </a:cubicBezTo>
                  <a:cubicBezTo>
                    <a:pt x="3894" y="10576"/>
                    <a:pt x="4804" y="10807"/>
                    <a:pt x="5723" y="10807"/>
                  </a:cubicBezTo>
                  <a:cubicBezTo>
                    <a:pt x="7310" y="10807"/>
                    <a:pt x="8925" y="10119"/>
                    <a:pt x="10008" y="8936"/>
                  </a:cubicBezTo>
                  <a:cubicBezTo>
                    <a:pt x="11940" y="6878"/>
                    <a:pt x="11591" y="3489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8127005" y="717431"/>
              <a:ext cx="94830" cy="36360"/>
            </a:xfrm>
            <a:custGeom>
              <a:avLst/>
              <a:gdLst/>
              <a:ahLst/>
              <a:cxnLst/>
              <a:rect l="l" t="t" r="r" b="b"/>
              <a:pathLst>
                <a:path w="2908" h="1115" extrusionOk="0">
                  <a:moveTo>
                    <a:pt x="2717" y="1"/>
                  </a:moveTo>
                  <a:cubicBezTo>
                    <a:pt x="1767" y="32"/>
                    <a:pt x="849" y="412"/>
                    <a:pt x="57" y="951"/>
                  </a:cubicBezTo>
                  <a:cubicBezTo>
                    <a:pt x="1" y="1007"/>
                    <a:pt x="95" y="1114"/>
                    <a:pt x="161" y="1114"/>
                  </a:cubicBezTo>
                  <a:cubicBezTo>
                    <a:pt x="169" y="1114"/>
                    <a:pt x="177" y="1113"/>
                    <a:pt x="184" y="1109"/>
                  </a:cubicBezTo>
                  <a:cubicBezTo>
                    <a:pt x="976" y="602"/>
                    <a:pt x="1799" y="349"/>
                    <a:pt x="2717" y="317"/>
                  </a:cubicBezTo>
                  <a:cubicBezTo>
                    <a:pt x="2907" y="317"/>
                    <a:pt x="2907" y="1"/>
                    <a:pt x="2717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8126973" y="745964"/>
              <a:ext cx="87623" cy="42295"/>
            </a:xfrm>
            <a:custGeom>
              <a:avLst/>
              <a:gdLst/>
              <a:ahLst/>
              <a:cxnLst/>
              <a:rect l="l" t="t" r="r" b="b"/>
              <a:pathLst>
                <a:path w="2687" h="1297" extrusionOk="0">
                  <a:moveTo>
                    <a:pt x="2255" y="0"/>
                  </a:moveTo>
                  <a:cubicBezTo>
                    <a:pt x="1392" y="0"/>
                    <a:pt x="577" y="457"/>
                    <a:pt x="26" y="1152"/>
                  </a:cubicBezTo>
                  <a:cubicBezTo>
                    <a:pt x="1" y="1204"/>
                    <a:pt x="79" y="1296"/>
                    <a:pt x="143" y="1296"/>
                  </a:cubicBezTo>
                  <a:cubicBezTo>
                    <a:pt x="158" y="1296"/>
                    <a:pt x="173" y="1291"/>
                    <a:pt x="185" y="1279"/>
                  </a:cubicBezTo>
                  <a:cubicBezTo>
                    <a:pt x="717" y="635"/>
                    <a:pt x="1398" y="313"/>
                    <a:pt x="2184" y="313"/>
                  </a:cubicBezTo>
                  <a:cubicBezTo>
                    <a:pt x="2286" y="313"/>
                    <a:pt x="2391" y="318"/>
                    <a:pt x="2497" y="329"/>
                  </a:cubicBezTo>
                  <a:cubicBezTo>
                    <a:pt x="2687" y="329"/>
                    <a:pt x="2687" y="12"/>
                    <a:pt x="2497" y="12"/>
                  </a:cubicBezTo>
                  <a:cubicBezTo>
                    <a:pt x="2416" y="4"/>
                    <a:pt x="2335" y="0"/>
                    <a:pt x="2255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7779904" y="751704"/>
              <a:ext cx="280805" cy="94862"/>
            </a:xfrm>
            <a:custGeom>
              <a:avLst/>
              <a:gdLst/>
              <a:ahLst/>
              <a:cxnLst/>
              <a:rect l="l" t="t" r="r" b="b"/>
              <a:pathLst>
                <a:path w="8611" h="2909" extrusionOk="0">
                  <a:moveTo>
                    <a:pt x="723" y="0"/>
                  </a:moveTo>
                  <a:cubicBezTo>
                    <a:pt x="330" y="0"/>
                    <a:pt x="0" y="513"/>
                    <a:pt x="187" y="913"/>
                  </a:cubicBezTo>
                  <a:lnTo>
                    <a:pt x="187" y="1008"/>
                  </a:lnTo>
                  <a:lnTo>
                    <a:pt x="314" y="1008"/>
                  </a:lnTo>
                  <a:cubicBezTo>
                    <a:pt x="2974" y="1705"/>
                    <a:pt x="5602" y="2307"/>
                    <a:pt x="8294" y="2877"/>
                  </a:cubicBezTo>
                  <a:lnTo>
                    <a:pt x="8358" y="2908"/>
                  </a:lnTo>
                  <a:cubicBezTo>
                    <a:pt x="8389" y="2560"/>
                    <a:pt x="8484" y="2180"/>
                    <a:pt x="8611" y="1863"/>
                  </a:cubicBezTo>
                  <a:cubicBezTo>
                    <a:pt x="8548" y="1800"/>
                    <a:pt x="8453" y="1737"/>
                    <a:pt x="8484" y="1547"/>
                  </a:cubicBezTo>
                  <a:cubicBezTo>
                    <a:pt x="5919" y="1452"/>
                    <a:pt x="3386" y="850"/>
                    <a:pt x="979" y="58"/>
                  </a:cubicBezTo>
                  <a:lnTo>
                    <a:pt x="947" y="58"/>
                  </a:lnTo>
                  <a:cubicBezTo>
                    <a:pt x="872" y="18"/>
                    <a:pt x="797" y="0"/>
                    <a:pt x="723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8263119" y="1059281"/>
              <a:ext cx="143582" cy="280544"/>
            </a:xfrm>
            <a:custGeom>
              <a:avLst/>
              <a:gdLst/>
              <a:ahLst/>
              <a:cxnLst/>
              <a:rect l="l" t="t" r="r" b="b"/>
              <a:pathLst>
                <a:path w="4403" h="8603" extrusionOk="0">
                  <a:moveTo>
                    <a:pt x="1552" y="0"/>
                  </a:moveTo>
                  <a:cubicBezTo>
                    <a:pt x="1077" y="222"/>
                    <a:pt x="538" y="317"/>
                    <a:pt x="0" y="412"/>
                  </a:cubicBezTo>
                  <a:cubicBezTo>
                    <a:pt x="1109" y="3104"/>
                    <a:pt x="2534" y="5795"/>
                    <a:pt x="3420" y="8551"/>
                  </a:cubicBezTo>
                  <a:cubicBezTo>
                    <a:pt x="3497" y="8586"/>
                    <a:pt x="3580" y="8602"/>
                    <a:pt x="3664" y="8602"/>
                  </a:cubicBezTo>
                  <a:cubicBezTo>
                    <a:pt x="3960" y="8602"/>
                    <a:pt x="4265" y="8397"/>
                    <a:pt x="4339" y="8076"/>
                  </a:cubicBezTo>
                  <a:cubicBezTo>
                    <a:pt x="4339" y="8044"/>
                    <a:pt x="4370" y="8044"/>
                    <a:pt x="4402" y="8012"/>
                  </a:cubicBezTo>
                  <a:cubicBezTo>
                    <a:pt x="3294" y="5447"/>
                    <a:pt x="2344" y="2692"/>
                    <a:pt x="1552" y="0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8271370" y="1299878"/>
              <a:ext cx="241477" cy="177757"/>
            </a:xfrm>
            <a:custGeom>
              <a:avLst/>
              <a:gdLst/>
              <a:ahLst/>
              <a:cxnLst/>
              <a:rect l="l" t="t" r="r" b="b"/>
              <a:pathLst>
                <a:path w="7405" h="5451" extrusionOk="0">
                  <a:moveTo>
                    <a:pt x="4237" y="3347"/>
                  </a:moveTo>
                  <a:cubicBezTo>
                    <a:pt x="4366" y="3347"/>
                    <a:pt x="4447" y="3528"/>
                    <a:pt x="4307" y="3611"/>
                  </a:cubicBezTo>
                  <a:cubicBezTo>
                    <a:pt x="4149" y="3643"/>
                    <a:pt x="4022" y="3675"/>
                    <a:pt x="3959" y="3801"/>
                  </a:cubicBezTo>
                  <a:lnTo>
                    <a:pt x="3864" y="3801"/>
                  </a:lnTo>
                  <a:cubicBezTo>
                    <a:pt x="3642" y="3865"/>
                    <a:pt x="3357" y="3991"/>
                    <a:pt x="3136" y="4086"/>
                  </a:cubicBezTo>
                  <a:cubicBezTo>
                    <a:pt x="3126" y="4089"/>
                    <a:pt x="3117" y="4090"/>
                    <a:pt x="3107" y="4090"/>
                  </a:cubicBezTo>
                  <a:cubicBezTo>
                    <a:pt x="2996" y="4090"/>
                    <a:pt x="2924" y="3923"/>
                    <a:pt x="3041" y="3865"/>
                  </a:cubicBezTo>
                  <a:cubicBezTo>
                    <a:pt x="3294" y="3770"/>
                    <a:pt x="3547" y="3675"/>
                    <a:pt x="3801" y="3548"/>
                  </a:cubicBezTo>
                  <a:cubicBezTo>
                    <a:pt x="3927" y="3485"/>
                    <a:pt x="4086" y="3389"/>
                    <a:pt x="4181" y="3358"/>
                  </a:cubicBezTo>
                  <a:cubicBezTo>
                    <a:pt x="4200" y="3350"/>
                    <a:pt x="4219" y="3347"/>
                    <a:pt x="4237" y="3347"/>
                  </a:cubicBezTo>
                  <a:close/>
                  <a:moveTo>
                    <a:pt x="4734" y="3636"/>
                  </a:moveTo>
                  <a:cubicBezTo>
                    <a:pt x="4826" y="3636"/>
                    <a:pt x="4889" y="3790"/>
                    <a:pt x="4814" y="3865"/>
                  </a:cubicBezTo>
                  <a:cubicBezTo>
                    <a:pt x="4334" y="4487"/>
                    <a:pt x="3449" y="4730"/>
                    <a:pt x="2657" y="4730"/>
                  </a:cubicBezTo>
                  <a:cubicBezTo>
                    <a:pt x="2561" y="4730"/>
                    <a:pt x="2467" y="4726"/>
                    <a:pt x="2376" y="4720"/>
                  </a:cubicBezTo>
                  <a:cubicBezTo>
                    <a:pt x="2249" y="4720"/>
                    <a:pt x="2217" y="4498"/>
                    <a:pt x="2376" y="4498"/>
                  </a:cubicBezTo>
                  <a:cubicBezTo>
                    <a:pt x="2443" y="4503"/>
                    <a:pt x="2509" y="4505"/>
                    <a:pt x="2573" y="4505"/>
                  </a:cubicBezTo>
                  <a:cubicBezTo>
                    <a:pt x="3387" y="4505"/>
                    <a:pt x="3981" y="4144"/>
                    <a:pt x="4656" y="3675"/>
                  </a:cubicBezTo>
                  <a:cubicBezTo>
                    <a:pt x="4683" y="3648"/>
                    <a:pt x="4710" y="3636"/>
                    <a:pt x="4734" y="3636"/>
                  </a:cubicBezTo>
                  <a:close/>
                  <a:moveTo>
                    <a:pt x="2249" y="1"/>
                  </a:moveTo>
                  <a:cubicBezTo>
                    <a:pt x="1457" y="634"/>
                    <a:pt x="666" y="1394"/>
                    <a:pt x="380" y="2376"/>
                  </a:cubicBezTo>
                  <a:cubicBezTo>
                    <a:pt x="0" y="3770"/>
                    <a:pt x="982" y="4973"/>
                    <a:pt x="2281" y="5353"/>
                  </a:cubicBezTo>
                  <a:cubicBezTo>
                    <a:pt x="2543" y="5420"/>
                    <a:pt x="2798" y="5451"/>
                    <a:pt x="3044" y="5451"/>
                  </a:cubicBezTo>
                  <a:cubicBezTo>
                    <a:pt x="5825" y="5451"/>
                    <a:pt x="7405" y="1466"/>
                    <a:pt x="4466" y="128"/>
                  </a:cubicBezTo>
                  <a:lnTo>
                    <a:pt x="4466" y="128"/>
                  </a:lnTo>
                  <a:cubicBezTo>
                    <a:pt x="4497" y="318"/>
                    <a:pt x="4592" y="508"/>
                    <a:pt x="4656" y="698"/>
                  </a:cubicBezTo>
                  <a:cubicBezTo>
                    <a:pt x="4719" y="856"/>
                    <a:pt x="4561" y="951"/>
                    <a:pt x="4434" y="951"/>
                  </a:cubicBezTo>
                  <a:cubicBezTo>
                    <a:pt x="4282" y="1332"/>
                    <a:pt x="3877" y="1564"/>
                    <a:pt x="3489" y="1564"/>
                  </a:cubicBezTo>
                  <a:cubicBezTo>
                    <a:pt x="3232" y="1564"/>
                    <a:pt x="2983" y="1463"/>
                    <a:pt x="2819" y="1236"/>
                  </a:cubicBezTo>
                  <a:cubicBezTo>
                    <a:pt x="2724" y="1141"/>
                    <a:pt x="2819" y="1078"/>
                    <a:pt x="2882" y="1078"/>
                  </a:cubicBezTo>
                  <a:cubicBezTo>
                    <a:pt x="2661" y="761"/>
                    <a:pt x="2439" y="349"/>
                    <a:pt x="2249" y="1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7593897" y="664309"/>
              <a:ext cx="240662" cy="196736"/>
            </a:xfrm>
            <a:custGeom>
              <a:avLst/>
              <a:gdLst/>
              <a:ahLst/>
              <a:cxnLst/>
              <a:rect l="l" t="t" r="r" b="b"/>
              <a:pathLst>
                <a:path w="7380" h="6033" extrusionOk="0">
                  <a:moveTo>
                    <a:pt x="4323" y="674"/>
                  </a:moveTo>
                  <a:cubicBezTo>
                    <a:pt x="4675" y="674"/>
                    <a:pt x="5028" y="735"/>
                    <a:pt x="5353" y="870"/>
                  </a:cubicBezTo>
                  <a:cubicBezTo>
                    <a:pt x="5524" y="955"/>
                    <a:pt x="5412" y="1195"/>
                    <a:pt x="5272" y="1195"/>
                  </a:cubicBezTo>
                  <a:cubicBezTo>
                    <a:pt x="5257" y="1195"/>
                    <a:pt x="5242" y="1193"/>
                    <a:pt x="5226" y="1186"/>
                  </a:cubicBezTo>
                  <a:cubicBezTo>
                    <a:pt x="4819" y="1085"/>
                    <a:pt x="4440" y="1019"/>
                    <a:pt x="4058" y="1019"/>
                  </a:cubicBezTo>
                  <a:cubicBezTo>
                    <a:pt x="3727" y="1019"/>
                    <a:pt x="3394" y="1069"/>
                    <a:pt x="3041" y="1186"/>
                  </a:cubicBezTo>
                  <a:cubicBezTo>
                    <a:pt x="3027" y="1193"/>
                    <a:pt x="3014" y="1196"/>
                    <a:pt x="3001" y="1196"/>
                  </a:cubicBezTo>
                  <a:cubicBezTo>
                    <a:pt x="2902" y="1196"/>
                    <a:pt x="2865" y="993"/>
                    <a:pt x="2977" y="965"/>
                  </a:cubicBezTo>
                  <a:cubicBezTo>
                    <a:pt x="3377" y="783"/>
                    <a:pt x="3849" y="674"/>
                    <a:pt x="4323" y="674"/>
                  </a:cubicBezTo>
                  <a:close/>
                  <a:moveTo>
                    <a:pt x="4683" y="0"/>
                  </a:moveTo>
                  <a:cubicBezTo>
                    <a:pt x="4517" y="0"/>
                    <a:pt x="4349" y="15"/>
                    <a:pt x="4181" y="46"/>
                  </a:cubicBezTo>
                  <a:cubicBezTo>
                    <a:pt x="2819" y="300"/>
                    <a:pt x="1647" y="1313"/>
                    <a:pt x="1014" y="2580"/>
                  </a:cubicBezTo>
                  <a:cubicBezTo>
                    <a:pt x="1" y="4607"/>
                    <a:pt x="2217" y="6000"/>
                    <a:pt x="3991" y="6032"/>
                  </a:cubicBezTo>
                  <a:cubicBezTo>
                    <a:pt x="4026" y="6033"/>
                    <a:pt x="4061" y="6033"/>
                    <a:pt x="4097" y="6033"/>
                  </a:cubicBezTo>
                  <a:cubicBezTo>
                    <a:pt x="5321" y="6033"/>
                    <a:pt x="6422" y="5499"/>
                    <a:pt x="7284" y="4607"/>
                  </a:cubicBezTo>
                  <a:cubicBezTo>
                    <a:pt x="6809" y="4448"/>
                    <a:pt x="6334" y="4322"/>
                    <a:pt x="5859" y="4163"/>
                  </a:cubicBezTo>
                  <a:cubicBezTo>
                    <a:pt x="5701" y="4132"/>
                    <a:pt x="5638" y="3941"/>
                    <a:pt x="5701" y="3815"/>
                  </a:cubicBezTo>
                  <a:cubicBezTo>
                    <a:pt x="5701" y="3815"/>
                    <a:pt x="5638" y="3815"/>
                    <a:pt x="5606" y="3783"/>
                  </a:cubicBezTo>
                  <a:cubicBezTo>
                    <a:pt x="5194" y="3308"/>
                    <a:pt x="5543" y="2580"/>
                    <a:pt x="6049" y="2358"/>
                  </a:cubicBezTo>
                  <a:cubicBezTo>
                    <a:pt x="6049" y="2226"/>
                    <a:pt x="6137" y="2050"/>
                    <a:pt x="6277" y="2050"/>
                  </a:cubicBezTo>
                  <a:cubicBezTo>
                    <a:pt x="6304" y="2050"/>
                    <a:pt x="6334" y="2057"/>
                    <a:pt x="6366" y="2073"/>
                  </a:cubicBezTo>
                  <a:cubicBezTo>
                    <a:pt x="6714" y="2200"/>
                    <a:pt x="7031" y="2295"/>
                    <a:pt x="7379" y="2421"/>
                  </a:cubicBezTo>
                  <a:cubicBezTo>
                    <a:pt x="7295" y="1009"/>
                    <a:pt x="6052" y="0"/>
                    <a:pt x="4683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7687064" y="687918"/>
              <a:ext cx="85243" cy="17283"/>
            </a:xfrm>
            <a:custGeom>
              <a:avLst/>
              <a:gdLst/>
              <a:ahLst/>
              <a:cxnLst/>
              <a:rect l="l" t="t" r="r" b="b"/>
              <a:pathLst>
                <a:path w="2614" h="530" extrusionOk="0">
                  <a:moveTo>
                    <a:pt x="1422" y="1"/>
                  </a:moveTo>
                  <a:cubicBezTo>
                    <a:pt x="972" y="1"/>
                    <a:pt x="506" y="98"/>
                    <a:pt x="89" y="272"/>
                  </a:cubicBezTo>
                  <a:cubicBezTo>
                    <a:pt x="1" y="360"/>
                    <a:pt x="48" y="529"/>
                    <a:pt x="156" y="529"/>
                  </a:cubicBezTo>
                  <a:cubicBezTo>
                    <a:pt x="165" y="529"/>
                    <a:pt x="174" y="528"/>
                    <a:pt x="184" y="526"/>
                  </a:cubicBezTo>
                  <a:cubicBezTo>
                    <a:pt x="540" y="392"/>
                    <a:pt x="876" y="335"/>
                    <a:pt x="1210" y="335"/>
                  </a:cubicBezTo>
                  <a:cubicBezTo>
                    <a:pt x="1589" y="335"/>
                    <a:pt x="1965" y="408"/>
                    <a:pt x="2369" y="526"/>
                  </a:cubicBezTo>
                  <a:cubicBezTo>
                    <a:pt x="2377" y="527"/>
                    <a:pt x="2385" y="528"/>
                    <a:pt x="2393" y="528"/>
                  </a:cubicBezTo>
                  <a:cubicBezTo>
                    <a:pt x="2537" y="528"/>
                    <a:pt x="2614" y="269"/>
                    <a:pt x="2464" y="209"/>
                  </a:cubicBezTo>
                  <a:cubicBezTo>
                    <a:pt x="2150" y="66"/>
                    <a:pt x="1791" y="1"/>
                    <a:pt x="1422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8344710" y="1419263"/>
              <a:ext cx="86319" cy="34860"/>
            </a:xfrm>
            <a:custGeom>
              <a:avLst/>
              <a:gdLst/>
              <a:ahLst/>
              <a:cxnLst/>
              <a:rect l="l" t="t" r="r" b="b"/>
              <a:pathLst>
                <a:path w="2647" h="1069" extrusionOk="0">
                  <a:moveTo>
                    <a:pt x="2459" y="1"/>
                  </a:moveTo>
                  <a:cubicBezTo>
                    <a:pt x="2442" y="1"/>
                    <a:pt x="2424" y="5"/>
                    <a:pt x="2407" y="14"/>
                  </a:cubicBezTo>
                  <a:cubicBezTo>
                    <a:pt x="1710" y="489"/>
                    <a:pt x="1077" y="837"/>
                    <a:pt x="127" y="837"/>
                  </a:cubicBezTo>
                  <a:cubicBezTo>
                    <a:pt x="119" y="835"/>
                    <a:pt x="112" y="834"/>
                    <a:pt x="106" y="834"/>
                  </a:cubicBezTo>
                  <a:cubicBezTo>
                    <a:pt x="0" y="834"/>
                    <a:pt x="7" y="1059"/>
                    <a:pt x="127" y="1059"/>
                  </a:cubicBezTo>
                  <a:cubicBezTo>
                    <a:pt x="215" y="1065"/>
                    <a:pt x="306" y="1069"/>
                    <a:pt x="399" y="1069"/>
                  </a:cubicBezTo>
                  <a:cubicBezTo>
                    <a:pt x="1175" y="1069"/>
                    <a:pt x="2085" y="826"/>
                    <a:pt x="2565" y="204"/>
                  </a:cubicBezTo>
                  <a:cubicBezTo>
                    <a:pt x="2647" y="149"/>
                    <a:pt x="2565" y="1"/>
                    <a:pt x="2459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8365743" y="1408991"/>
              <a:ext cx="50643" cy="22468"/>
            </a:xfrm>
            <a:custGeom>
              <a:avLst/>
              <a:gdLst/>
              <a:ahLst/>
              <a:cxnLst/>
              <a:rect l="l" t="t" r="r" b="b"/>
              <a:pathLst>
                <a:path w="1553" h="689" extrusionOk="0">
                  <a:moveTo>
                    <a:pt x="1374" y="1"/>
                  </a:moveTo>
                  <a:cubicBezTo>
                    <a:pt x="1356" y="1"/>
                    <a:pt x="1338" y="4"/>
                    <a:pt x="1318" y="12"/>
                  </a:cubicBezTo>
                  <a:cubicBezTo>
                    <a:pt x="1128" y="43"/>
                    <a:pt x="1033" y="139"/>
                    <a:pt x="843" y="170"/>
                  </a:cubicBezTo>
                  <a:cubicBezTo>
                    <a:pt x="590" y="297"/>
                    <a:pt x="305" y="360"/>
                    <a:pt x="83" y="487"/>
                  </a:cubicBezTo>
                  <a:cubicBezTo>
                    <a:pt x="0" y="515"/>
                    <a:pt x="38" y="688"/>
                    <a:pt x="113" y="688"/>
                  </a:cubicBezTo>
                  <a:cubicBezTo>
                    <a:pt x="124" y="688"/>
                    <a:pt x="135" y="685"/>
                    <a:pt x="147" y="677"/>
                  </a:cubicBezTo>
                  <a:cubicBezTo>
                    <a:pt x="432" y="614"/>
                    <a:pt x="685" y="487"/>
                    <a:pt x="907" y="424"/>
                  </a:cubicBezTo>
                  <a:lnTo>
                    <a:pt x="1002" y="424"/>
                  </a:lnTo>
                  <a:cubicBezTo>
                    <a:pt x="1160" y="360"/>
                    <a:pt x="1255" y="297"/>
                    <a:pt x="1413" y="234"/>
                  </a:cubicBezTo>
                  <a:cubicBezTo>
                    <a:pt x="1552" y="178"/>
                    <a:pt x="1496" y="1"/>
                    <a:pt x="1374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5"/>
          <p:cNvGrpSpPr/>
          <p:nvPr/>
        </p:nvGrpSpPr>
        <p:grpSpPr>
          <a:xfrm rot="1222218">
            <a:off x="488488" y="3527935"/>
            <a:ext cx="1077184" cy="1112763"/>
            <a:chOff x="214638" y="3453144"/>
            <a:chExt cx="1077141" cy="1112718"/>
          </a:xfrm>
        </p:grpSpPr>
        <p:sp>
          <p:nvSpPr>
            <p:cNvPr id="349" name="Google Shape;349;p25"/>
            <p:cNvSpPr/>
            <p:nvPr/>
          </p:nvSpPr>
          <p:spPr>
            <a:xfrm>
              <a:off x="214638" y="3453144"/>
              <a:ext cx="1077141" cy="1112718"/>
            </a:xfrm>
            <a:custGeom>
              <a:avLst/>
              <a:gdLst/>
              <a:ahLst/>
              <a:cxnLst/>
              <a:rect l="l" t="t" r="r" b="b"/>
              <a:pathLst>
                <a:path w="33031" h="34122" extrusionOk="0">
                  <a:moveTo>
                    <a:pt x="3990" y="609"/>
                  </a:moveTo>
                  <a:cubicBezTo>
                    <a:pt x="4841" y="609"/>
                    <a:pt x="5683" y="818"/>
                    <a:pt x="6366" y="1311"/>
                  </a:cubicBezTo>
                  <a:cubicBezTo>
                    <a:pt x="7632" y="2230"/>
                    <a:pt x="7981" y="4098"/>
                    <a:pt x="6967" y="5270"/>
                  </a:cubicBezTo>
                  <a:cubicBezTo>
                    <a:pt x="6746" y="4953"/>
                    <a:pt x="6587" y="4636"/>
                    <a:pt x="6461" y="4320"/>
                  </a:cubicBezTo>
                  <a:cubicBezTo>
                    <a:pt x="6400" y="4229"/>
                    <a:pt x="6325" y="4189"/>
                    <a:pt x="6250" y="4189"/>
                  </a:cubicBezTo>
                  <a:cubicBezTo>
                    <a:pt x="6167" y="4189"/>
                    <a:pt x="6083" y="4237"/>
                    <a:pt x="6017" y="4320"/>
                  </a:cubicBezTo>
                  <a:cubicBezTo>
                    <a:pt x="5893" y="4276"/>
                    <a:pt x="5759" y="4254"/>
                    <a:pt x="5625" y="4254"/>
                  </a:cubicBezTo>
                  <a:cubicBezTo>
                    <a:pt x="5178" y="4254"/>
                    <a:pt x="4736" y="4498"/>
                    <a:pt x="4687" y="4985"/>
                  </a:cubicBezTo>
                  <a:cubicBezTo>
                    <a:pt x="4687" y="5080"/>
                    <a:pt x="4687" y="5080"/>
                    <a:pt x="4751" y="5111"/>
                  </a:cubicBezTo>
                  <a:cubicBezTo>
                    <a:pt x="4592" y="5143"/>
                    <a:pt x="4497" y="5301"/>
                    <a:pt x="4592" y="5460"/>
                  </a:cubicBezTo>
                  <a:lnTo>
                    <a:pt x="5289" y="6758"/>
                  </a:lnTo>
                  <a:cubicBezTo>
                    <a:pt x="4085" y="6758"/>
                    <a:pt x="2850" y="6378"/>
                    <a:pt x="1964" y="5428"/>
                  </a:cubicBezTo>
                  <a:cubicBezTo>
                    <a:pt x="792" y="4130"/>
                    <a:pt x="159" y="1596"/>
                    <a:pt x="2312" y="868"/>
                  </a:cubicBezTo>
                  <a:cubicBezTo>
                    <a:pt x="2845" y="703"/>
                    <a:pt x="3420" y="609"/>
                    <a:pt x="3990" y="609"/>
                  </a:cubicBezTo>
                  <a:close/>
                  <a:moveTo>
                    <a:pt x="5645" y="4628"/>
                  </a:moveTo>
                  <a:cubicBezTo>
                    <a:pt x="5866" y="4628"/>
                    <a:pt x="6077" y="4728"/>
                    <a:pt x="6176" y="4953"/>
                  </a:cubicBezTo>
                  <a:cubicBezTo>
                    <a:pt x="6207" y="4953"/>
                    <a:pt x="6207" y="4985"/>
                    <a:pt x="6207" y="4985"/>
                  </a:cubicBezTo>
                  <a:cubicBezTo>
                    <a:pt x="7347" y="7297"/>
                    <a:pt x="8741" y="9513"/>
                    <a:pt x="10451" y="11414"/>
                  </a:cubicBezTo>
                  <a:cubicBezTo>
                    <a:pt x="10356" y="11477"/>
                    <a:pt x="10324" y="11604"/>
                    <a:pt x="10324" y="11699"/>
                  </a:cubicBezTo>
                  <a:cubicBezTo>
                    <a:pt x="10008" y="11857"/>
                    <a:pt x="9691" y="12015"/>
                    <a:pt x="9406" y="12205"/>
                  </a:cubicBezTo>
                  <a:cubicBezTo>
                    <a:pt x="9374" y="12205"/>
                    <a:pt x="9374" y="12174"/>
                    <a:pt x="9374" y="12174"/>
                  </a:cubicBezTo>
                  <a:cubicBezTo>
                    <a:pt x="7854" y="9862"/>
                    <a:pt x="6397" y="7550"/>
                    <a:pt x="5004" y="5175"/>
                  </a:cubicBezTo>
                  <a:cubicBezTo>
                    <a:pt x="5004" y="5143"/>
                    <a:pt x="4972" y="5111"/>
                    <a:pt x="4941" y="5111"/>
                  </a:cubicBezTo>
                  <a:cubicBezTo>
                    <a:pt x="4941" y="5080"/>
                    <a:pt x="4972" y="5080"/>
                    <a:pt x="4972" y="5048"/>
                  </a:cubicBezTo>
                  <a:cubicBezTo>
                    <a:pt x="5078" y="4784"/>
                    <a:pt x="5369" y="4628"/>
                    <a:pt x="5645" y="4628"/>
                  </a:cubicBezTo>
                  <a:close/>
                  <a:moveTo>
                    <a:pt x="26557" y="15867"/>
                  </a:moveTo>
                  <a:cubicBezTo>
                    <a:pt x="26952" y="15867"/>
                    <a:pt x="27347" y="15871"/>
                    <a:pt x="27742" y="15879"/>
                  </a:cubicBezTo>
                  <a:lnTo>
                    <a:pt x="27806" y="15879"/>
                  </a:lnTo>
                  <a:cubicBezTo>
                    <a:pt x="28091" y="16227"/>
                    <a:pt x="28186" y="16702"/>
                    <a:pt x="27806" y="17019"/>
                  </a:cubicBezTo>
                  <a:cubicBezTo>
                    <a:pt x="26200" y="16984"/>
                    <a:pt x="24489" y="16882"/>
                    <a:pt x="22789" y="16882"/>
                  </a:cubicBezTo>
                  <a:cubicBezTo>
                    <a:pt x="21404" y="16882"/>
                    <a:pt x="20025" y="16950"/>
                    <a:pt x="18717" y="17177"/>
                  </a:cubicBezTo>
                  <a:cubicBezTo>
                    <a:pt x="18748" y="16766"/>
                    <a:pt x="18717" y="16354"/>
                    <a:pt x="18622" y="15910"/>
                  </a:cubicBezTo>
                  <a:lnTo>
                    <a:pt x="18622" y="15910"/>
                  </a:lnTo>
                  <a:cubicBezTo>
                    <a:pt x="19313" y="15940"/>
                    <a:pt x="20008" y="15950"/>
                    <a:pt x="20705" y="15950"/>
                  </a:cubicBezTo>
                  <a:cubicBezTo>
                    <a:pt x="22647" y="15950"/>
                    <a:pt x="24606" y="15867"/>
                    <a:pt x="26557" y="15867"/>
                  </a:cubicBezTo>
                  <a:close/>
                  <a:moveTo>
                    <a:pt x="29429" y="13024"/>
                  </a:moveTo>
                  <a:cubicBezTo>
                    <a:pt x="30952" y="13024"/>
                    <a:pt x="32506" y="14159"/>
                    <a:pt x="32524" y="16132"/>
                  </a:cubicBezTo>
                  <a:cubicBezTo>
                    <a:pt x="32524" y="17557"/>
                    <a:pt x="31606" y="18729"/>
                    <a:pt x="30276" y="19141"/>
                  </a:cubicBezTo>
                  <a:cubicBezTo>
                    <a:pt x="29983" y="19219"/>
                    <a:pt x="29675" y="19258"/>
                    <a:pt x="29369" y="19258"/>
                  </a:cubicBezTo>
                  <a:cubicBezTo>
                    <a:pt x="28183" y="19258"/>
                    <a:pt x="27012" y="18670"/>
                    <a:pt x="26760" y="17462"/>
                  </a:cubicBezTo>
                  <a:lnTo>
                    <a:pt x="27964" y="17462"/>
                  </a:lnTo>
                  <a:cubicBezTo>
                    <a:pt x="28122" y="17462"/>
                    <a:pt x="28217" y="17304"/>
                    <a:pt x="28186" y="17146"/>
                  </a:cubicBezTo>
                  <a:cubicBezTo>
                    <a:pt x="28629" y="16702"/>
                    <a:pt x="28692" y="15847"/>
                    <a:pt x="28091" y="15530"/>
                  </a:cubicBezTo>
                  <a:cubicBezTo>
                    <a:pt x="28059" y="15499"/>
                    <a:pt x="28027" y="15499"/>
                    <a:pt x="27964" y="15499"/>
                  </a:cubicBezTo>
                  <a:cubicBezTo>
                    <a:pt x="27932" y="15404"/>
                    <a:pt x="27869" y="15372"/>
                    <a:pt x="27774" y="15372"/>
                  </a:cubicBezTo>
                  <a:cubicBezTo>
                    <a:pt x="27394" y="15372"/>
                    <a:pt x="26982" y="15340"/>
                    <a:pt x="26602" y="15340"/>
                  </a:cubicBezTo>
                  <a:cubicBezTo>
                    <a:pt x="26634" y="15340"/>
                    <a:pt x="26665" y="15277"/>
                    <a:pt x="26665" y="15245"/>
                  </a:cubicBezTo>
                  <a:cubicBezTo>
                    <a:pt x="27068" y="13717"/>
                    <a:pt x="28239" y="13024"/>
                    <a:pt x="29429" y="13024"/>
                  </a:cubicBezTo>
                  <a:close/>
                  <a:moveTo>
                    <a:pt x="12664" y="11202"/>
                  </a:moveTo>
                  <a:cubicBezTo>
                    <a:pt x="15363" y="11202"/>
                    <a:pt x="18198" y="14498"/>
                    <a:pt x="18147" y="16987"/>
                  </a:cubicBezTo>
                  <a:cubicBezTo>
                    <a:pt x="18115" y="19774"/>
                    <a:pt x="15930" y="22403"/>
                    <a:pt x="13079" y="22498"/>
                  </a:cubicBezTo>
                  <a:cubicBezTo>
                    <a:pt x="13034" y="22499"/>
                    <a:pt x="12989" y="22499"/>
                    <a:pt x="12944" y="22499"/>
                  </a:cubicBezTo>
                  <a:cubicBezTo>
                    <a:pt x="10514" y="22499"/>
                    <a:pt x="7970" y="20837"/>
                    <a:pt x="7379" y="18381"/>
                  </a:cubicBezTo>
                  <a:cubicBezTo>
                    <a:pt x="6746" y="15720"/>
                    <a:pt x="8297" y="13124"/>
                    <a:pt x="10609" y="11889"/>
                  </a:cubicBezTo>
                  <a:cubicBezTo>
                    <a:pt x="10641" y="11889"/>
                    <a:pt x="10673" y="11889"/>
                    <a:pt x="10704" y="11825"/>
                  </a:cubicBezTo>
                  <a:cubicBezTo>
                    <a:pt x="10768" y="11794"/>
                    <a:pt x="10799" y="11794"/>
                    <a:pt x="10831" y="11762"/>
                  </a:cubicBezTo>
                  <a:lnTo>
                    <a:pt x="10863" y="11762"/>
                  </a:lnTo>
                  <a:lnTo>
                    <a:pt x="10926" y="11730"/>
                  </a:lnTo>
                  <a:cubicBezTo>
                    <a:pt x="11477" y="11363"/>
                    <a:pt x="12067" y="11202"/>
                    <a:pt x="12664" y="11202"/>
                  </a:cubicBezTo>
                  <a:close/>
                  <a:moveTo>
                    <a:pt x="9089" y="21738"/>
                  </a:moveTo>
                  <a:cubicBezTo>
                    <a:pt x="9533" y="22054"/>
                    <a:pt x="9976" y="22339"/>
                    <a:pt x="10483" y="22529"/>
                  </a:cubicBezTo>
                  <a:cubicBezTo>
                    <a:pt x="9121" y="24999"/>
                    <a:pt x="7854" y="27596"/>
                    <a:pt x="6841" y="30257"/>
                  </a:cubicBezTo>
                  <a:cubicBezTo>
                    <a:pt x="6825" y="30225"/>
                    <a:pt x="6801" y="30209"/>
                    <a:pt x="6777" y="30209"/>
                  </a:cubicBezTo>
                  <a:cubicBezTo>
                    <a:pt x="6754" y="30209"/>
                    <a:pt x="6730" y="30225"/>
                    <a:pt x="6714" y="30257"/>
                  </a:cubicBezTo>
                  <a:cubicBezTo>
                    <a:pt x="6620" y="30322"/>
                    <a:pt x="6510" y="30352"/>
                    <a:pt x="6397" y="30352"/>
                  </a:cubicBezTo>
                  <a:cubicBezTo>
                    <a:pt x="6128" y="30352"/>
                    <a:pt x="5844" y="30185"/>
                    <a:pt x="5732" y="29940"/>
                  </a:cubicBezTo>
                  <a:cubicBezTo>
                    <a:pt x="7062" y="27375"/>
                    <a:pt x="7949" y="24429"/>
                    <a:pt x="9089" y="21738"/>
                  </a:cubicBezTo>
                  <a:close/>
                  <a:moveTo>
                    <a:pt x="4832" y="28295"/>
                  </a:moveTo>
                  <a:cubicBezTo>
                    <a:pt x="5202" y="28295"/>
                    <a:pt x="5570" y="28331"/>
                    <a:pt x="5922" y="28388"/>
                  </a:cubicBezTo>
                  <a:cubicBezTo>
                    <a:pt x="5796" y="28831"/>
                    <a:pt x="5701" y="29211"/>
                    <a:pt x="5606" y="29623"/>
                  </a:cubicBezTo>
                  <a:cubicBezTo>
                    <a:pt x="5582" y="29588"/>
                    <a:pt x="5550" y="29575"/>
                    <a:pt x="5520" y="29575"/>
                  </a:cubicBezTo>
                  <a:cubicBezTo>
                    <a:pt x="5466" y="29575"/>
                    <a:pt x="5416" y="29615"/>
                    <a:pt x="5416" y="29655"/>
                  </a:cubicBezTo>
                  <a:cubicBezTo>
                    <a:pt x="5315" y="30232"/>
                    <a:pt x="5850" y="30669"/>
                    <a:pt x="6361" y="30669"/>
                  </a:cubicBezTo>
                  <a:cubicBezTo>
                    <a:pt x="6495" y="30669"/>
                    <a:pt x="6627" y="30639"/>
                    <a:pt x="6746" y="30573"/>
                  </a:cubicBezTo>
                  <a:cubicBezTo>
                    <a:pt x="6796" y="30640"/>
                    <a:pt x="6872" y="30680"/>
                    <a:pt x="6947" y="30680"/>
                  </a:cubicBezTo>
                  <a:cubicBezTo>
                    <a:pt x="7015" y="30680"/>
                    <a:pt x="7081" y="30648"/>
                    <a:pt x="7126" y="30573"/>
                  </a:cubicBezTo>
                  <a:cubicBezTo>
                    <a:pt x="7189" y="30383"/>
                    <a:pt x="7316" y="30225"/>
                    <a:pt x="7379" y="30003"/>
                  </a:cubicBezTo>
                  <a:lnTo>
                    <a:pt x="7379" y="30003"/>
                  </a:lnTo>
                  <a:cubicBezTo>
                    <a:pt x="8178" y="32155"/>
                    <a:pt x="6458" y="33617"/>
                    <a:pt x="4689" y="33617"/>
                  </a:cubicBezTo>
                  <a:cubicBezTo>
                    <a:pt x="3724" y="33617"/>
                    <a:pt x="2746" y="33183"/>
                    <a:pt x="2154" y="32188"/>
                  </a:cubicBezTo>
                  <a:cubicBezTo>
                    <a:pt x="1489" y="31017"/>
                    <a:pt x="1679" y="29465"/>
                    <a:pt x="2914" y="28736"/>
                  </a:cubicBezTo>
                  <a:cubicBezTo>
                    <a:pt x="3503" y="28411"/>
                    <a:pt x="4170" y="28295"/>
                    <a:pt x="4832" y="28295"/>
                  </a:cubicBezTo>
                  <a:close/>
                  <a:moveTo>
                    <a:pt x="3943" y="1"/>
                  </a:moveTo>
                  <a:cubicBezTo>
                    <a:pt x="3196" y="1"/>
                    <a:pt x="2451" y="149"/>
                    <a:pt x="1805" y="424"/>
                  </a:cubicBezTo>
                  <a:cubicBezTo>
                    <a:pt x="0" y="1216"/>
                    <a:pt x="32" y="3370"/>
                    <a:pt x="950" y="4858"/>
                  </a:cubicBezTo>
                  <a:cubicBezTo>
                    <a:pt x="1777" y="6209"/>
                    <a:pt x="3253" y="7104"/>
                    <a:pt x="4833" y="7104"/>
                  </a:cubicBezTo>
                  <a:cubicBezTo>
                    <a:pt x="5067" y="7104"/>
                    <a:pt x="5305" y="7084"/>
                    <a:pt x="5542" y="7043"/>
                  </a:cubicBezTo>
                  <a:cubicBezTo>
                    <a:pt x="6587" y="8912"/>
                    <a:pt x="7791" y="10685"/>
                    <a:pt x="9121" y="12300"/>
                  </a:cubicBezTo>
                  <a:cubicBezTo>
                    <a:pt x="9121" y="12364"/>
                    <a:pt x="9184" y="12364"/>
                    <a:pt x="9184" y="12364"/>
                  </a:cubicBezTo>
                  <a:cubicBezTo>
                    <a:pt x="7221" y="13852"/>
                    <a:pt x="6271" y="16512"/>
                    <a:pt x="7062" y="18919"/>
                  </a:cubicBezTo>
                  <a:cubicBezTo>
                    <a:pt x="7379" y="19869"/>
                    <a:pt x="7981" y="20692"/>
                    <a:pt x="8741" y="21389"/>
                  </a:cubicBezTo>
                  <a:lnTo>
                    <a:pt x="8709" y="21421"/>
                  </a:lnTo>
                  <a:cubicBezTo>
                    <a:pt x="7791" y="23511"/>
                    <a:pt x="6746" y="25728"/>
                    <a:pt x="6049" y="28008"/>
                  </a:cubicBezTo>
                  <a:cubicBezTo>
                    <a:pt x="5599" y="27854"/>
                    <a:pt x="5108" y="27773"/>
                    <a:pt x="4615" y="27773"/>
                  </a:cubicBezTo>
                  <a:cubicBezTo>
                    <a:pt x="3686" y="27773"/>
                    <a:pt x="2753" y="28063"/>
                    <a:pt x="2090" y="28705"/>
                  </a:cubicBezTo>
                  <a:cubicBezTo>
                    <a:pt x="982" y="29813"/>
                    <a:pt x="1109" y="31650"/>
                    <a:pt x="2059" y="32822"/>
                  </a:cubicBezTo>
                  <a:cubicBezTo>
                    <a:pt x="2773" y="33728"/>
                    <a:pt x="3763" y="34122"/>
                    <a:pt x="4738" y="34122"/>
                  </a:cubicBezTo>
                  <a:cubicBezTo>
                    <a:pt x="6828" y="34122"/>
                    <a:pt x="8846" y="32307"/>
                    <a:pt x="7917" y="29845"/>
                  </a:cubicBezTo>
                  <a:cubicBezTo>
                    <a:pt x="7868" y="29722"/>
                    <a:pt x="7762" y="29675"/>
                    <a:pt x="7673" y="29675"/>
                  </a:cubicBezTo>
                  <a:cubicBezTo>
                    <a:pt x="7647" y="29675"/>
                    <a:pt x="7622" y="29679"/>
                    <a:pt x="7601" y="29686"/>
                  </a:cubicBezTo>
                  <a:cubicBezTo>
                    <a:pt x="8772" y="27438"/>
                    <a:pt x="9849" y="24999"/>
                    <a:pt x="10768" y="22624"/>
                  </a:cubicBezTo>
                  <a:cubicBezTo>
                    <a:pt x="11463" y="22856"/>
                    <a:pt x="12206" y="22994"/>
                    <a:pt x="12946" y="22994"/>
                  </a:cubicBezTo>
                  <a:cubicBezTo>
                    <a:pt x="13419" y="22994"/>
                    <a:pt x="13890" y="22938"/>
                    <a:pt x="14346" y="22814"/>
                  </a:cubicBezTo>
                  <a:cubicBezTo>
                    <a:pt x="16785" y="22181"/>
                    <a:pt x="18558" y="19806"/>
                    <a:pt x="18717" y="17304"/>
                  </a:cubicBezTo>
                  <a:cubicBezTo>
                    <a:pt x="19977" y="17470"/>
                    <a:pt x="21280" y="17514"/>
                    <a:pt x="22596" y="17514"/>
                  </a:cubicBezTo>
                  <a:cubicBezTo>
                    <a:pt x="23792" y="17514"/>
                    <a:pt x="24999" y="17477"/>
                    <a:pt x="26190" y="17462"/>
                  </a:cubicBezTo>
                  <a:cubicBezTo>
                    <a:pt x="26488" y="18925"/>
                    <a:pt x="27922" y="19716"/>
                    <a:pt x="29361" y="19716"/>
                  </a:cubicBezTo>
                  <a:cubicBezTo>
                    <a:pt x="29604" y="19716"/>
                    <a:pt x="29848" y="19693"/>
                    <a:pt x="30086" y="19647"/>
                  </a:cubicBezTo>
                  <a:cubicBezTo>
                    <a:pt x="31828" y="19299"/>
                    <a:pt x="33031" y="17779"/>
                    <a:pt x="32968" y="15974"/>
                  </a:cubicBezTo>
                  <a:cubicBezTo>
                    <a:pt x="32873" y="14200"/>
                    <a:pt x="31606" y="12712"/>
                    <a:pt x="29864" y="12522"/>
                  </a:cubicBezTo>
                  <a:cubicBezTo>
                    <a:pt x="29699" y="12498"/>
                    <a:pt x="29535" y="12487"/>
                    <a:pt x="29374" y="12487"/>
                  </a:cubicBezTo>
                  <a:cubicBezTo>
                    <a:pt x="27807" y="12487"/>
                    <a:pt x="26486" y="13577"/>
                    <a:pt x="26285" y="15214"/>
                  </a:cubicBezTo>
                  <a:cubicBezTo>
                    <a:pt x="26285" y="15245"/>
                    <a:pt x="26317" y="15277"/>
                    <a:pt x="26349" y="15309"/>
                  </a:cubicBezTo>
                  <a:cubicBezTo>
                    <a:pt x="25506" y="15278"/>
                    <a:pt x="24657" y="15257"/>
                    <a:pt x="23807" y="15257"/>
                  </a:cubicBezTo>
                  <a:cubicBezTo>
                    <a:pt x="22039" y="15257"/>
                    <a:pt x="20270" y="15347"/>
                    <a:pt x="18558" y="15625"/>
                  </a:cubicBezTo>
                  <a:cubicBezTo>
                    <a:pt x="17969" y="13271"/>
                    <a:pt x="15146" y="10647"/>
                    <a:pt x="12547" y="10647"/>
                  </a:cubicBezTo>
                  <a:cubicBezTo>
                    <a:pt x="11930" y="10647"/>
                    <a:pt x="11326" y="10795"/>
                    <a:pt x="10768" y="11128"/>
                  </a:cubicBezTo>
                  <a:cubicBezTo>
                    <a:pt x="9438" y="9387"/>
                    <a:pt x="8234" y="7613"/>
                    <a:pt x="7189" y="5713"/>
                  </a:cubicBezTo>
                  <a:cubicBezTo>
                    <a:pt x="8392" y="4510"/>
                    <a:pt x="8329" y="2546"/>
                    <a:pt x="7221" y="1311"/>
                  </a:cubicBezTo>
                  <a:cubicBezTo>
                    <a:pt x="6413" y="404"/>
                    <a:pt x="5175" y="1"/>
                    <a:pt x="3943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1077988" y="3878019"/>
              <a:ext cx="196247" cy="203160"/>
            </a:xfrm>
            <a:custGeom>
              <a:avLst/>
              <a:gdLst/>
              <a:ahLst/>
              <a:cxnLst/>
              <a:rect l="l" t="t" r="r" b="b"/>
              <a:pathLst>
                <a:path w="6018" h="6230" extrusionOk="0">
                  <a:moveTo>
                    <a:pt x="4568" y="3166"/>
                  </a:moveTo>
                  <a:cubicBezTo>
                    <a:pt x="4658" y="3166"/>
                    <a:pt x="4751" y="3222"/>
                    <a:pt x="4751" y="3325"/>
                  </a:cubicBezTo>
                  <a:cubicBezTo>
                    <a:pt x="4719" y="3958"/>
                    <a:pt x="4117" y="4528"/>
                    <a:pt x="3484" y="4623"/>
                  </a:cubicBezTo>
                  <a:cubicBezTo>
                    <a:pt x="3326" y="4623"/>
                    <a:pt x="3294" y="4370"/>
                    <a:pt x="3452" y="4307"/>
                  </a:cubicBezTo>
                  <a:cubicBezTo>
                    <a:pt x="3959" y="4212"/>
                    <a:pt x="4276" y="3800"/>
                    <a:pt x="4402" y="3293"/>
                  </a:cubicBezTo>
                  <a:cubicBezTo>
                    <a:pt x="4417" y="3206"/>
                    <a:pt x="4491" y="3166"/>
                    <a:pt x="4568" y="3166"/>
                  </a:cubicBezTo>
                  <a:close/>
                  <a:moveTo>
                    <a:pt x="4706" y="4061"/>
                  </a:moveTo>
                  <a:cubicBezTo>
                    <a:pt x="4808" y="4061"/>
                    <a:pt x="4931" y="4168"/>
                    <a:pt x="4909" y="4275"/>
                  </a:cubicBezTo>
                  <a:cubicBezTo>
                    <a:pt x="4756" y="5042"/>
                    <a:pt x="3889" y="5512"/>
                    <a:pt x="3144" y="5512"/>
                  </a:cubicBezTo>
                  <a:cubicBezTo>
                    <a:pt x="3120" y="5512"/>
                    <a:pt x="3096" y="5511"/>
                    <a:pt x="3072" y="5510"/>
                  </a:cubicBezTo>
                  <a:cubicBezTo>
                    <a:pt x="2882" y="5510"/>
                    <a:pt x="2882" y="5225"/>
                    <a:pt x="3072" y="5225"/>
                  </a:cubicBezTo>
                  <a:cubicBezTo>
                    <a:pt x="3095" y="5226"/>
                    <a:pt x="3118" y="5226"/>
                    <a:pt x="3141" y="5226"/>
                  </a:cubicBezTo>
                  <a:cubicBezTo>
                    <a:pt x="3833" y="5226"/>
                    <a:pt x="4316" y="4762"/>
                    <a:pt x="4592" y="4148"/>
                  </a:cubicBezTo>
                  <a:cubicBezTo>
                    <a:pt x="4613" y="4086"/>
                    <a:pt x="4657" y="4061"/>
                    <a:pt x="4706" y="4061"/>
                  </a:cubicBezTo>
                  <a:close/>
                  <a:moveTo>
                    <a:pt x="2917" y="1"/>
                  </a:moveTo>
                  <a:cubicBezTo>
                    <a:pt x="1710" y="1"/>
                    <a:pt x="510" y="701"/>
                    <a:pt x="64" y="2248"/>
                  </a:cubicBezTo>
                  <a:cubicBezTo>
                    <a:pt x="64" y="2280"/>
                    <a:pt x="32" y="2343"/>
                    <a:pt x="0" y="2343"/>
                  </a:cubicBezTo>
                  <a:cubicBezTo>
                    <a:pt x="380" y="2343"/>
                    <a:pt x="792" y="2375"/>
                    <a:pt x="1172" y="2375"/>
                  </a:cubicBezTo>
                  <a:cubicBezTo>
                    <a:pt x="1299" y="2375"/>
                    <a:pt x="1362" y="2406"/>
                    <a:pt x="1394" y="2501"/>
                  </a:cubicBezTo>
                  <a:cubicBezTo>
                    <a:pt x="1426" y="2501"/>
                    <a:pt x="1457" y="2501"/>
                    <a:pt x="1521" y="2533"/>
                  </a:cubicBezTo>
                  <a:cubicBezTo>
                    <a:pt x="2091" y="2850"/>
                    <a:pt x="2027" y="3768"/>
                    <a:pt x="1584" y="4148"/>
                  </a:cubicBezTo>
                  <a:cubicBezTo>
                    <a:pt x="1647" y="4275"/>
                    <a:pt x="1584" y="4465"/>
                    <a:pt x="1394" y="4465"/>
                  </a:cubicBezTo>
                  <a:lnTo>
                    <a:pt x="159" y="4465"/>
                  </a:lnTo>
                  <a:cubicBezTo>
                    <a:pt x="511" y="5647"/>
                    <a:pt x="1681" y="6229"/>
                    <a:pt x="2861" y="6229"/>
                  </a:cubicBezTo>
                  <a:cubicBezTo>
                    <a:pt x="3168" y="6229"/>
                    <a:pt x="3475" y="6190"/>
                    <a:pt x="3769" y="6112"/>
                  </a:cubicBezTo>
                  <a:cubicBezTo>
                    <a:pt x="5131" y="5700"/>
                    <a:pt x="6018" y="4465"/>
                    <a:pt x="6018" y="3103"/>
                  </a:cubicBezTo>
                  <a:cubicBezTo>
                    <a:pt x="6000" y="1135"/>
                    <a:pt x="4453" y="1"/>
                    <a:pt x="2917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1171970" y="4010448"/>
              <a:ext cx="66818" cy="47317"/>
            </a:xfrm>
            <a:custGeom>
              <a:avLst/>
              <a:gdLst/>
              <a:ahLst/>
              <a:cxnLst/>
              <a:rect l="l" t="t" r="r" b="b"/>
              <a:pathLst>
                <a:path w="2049" h="1451" extrusionOk="0">
                  <a:moveTo>
                    <a:pt x="1824" y="0"/>
                  </a:moveTo>
                  <a:cubicBezTo>
                    <a:pt x="1775" y="0"/>
                    <a:pt x="1731" y="25"/>
                    <a:pt x="1710" y="87"/>
                  </a:cubicBezTo>
                  <a:cubicBezTo>
                    <a:pt x="1425" y="721"/>
                    <a:pt x="950" y="1164"/>
                    <a:pt x="222" y="1164"/>
                  </a:cubicBezTo>
                  <a:cubicBezTo>
                    <a:pt x="0" y="1164"/>
                    <a:pt x="0" y="1449"/>
                    <a:pt x="222" y="1449"/>
                  </a:cubicBezTo>
                  <a:cubicBezTo>
                    <a:pt x="245" y="1450"/>
                    <a:pt x="268" y="1451"/>
                    <a:pt x="291" y="1451"/>
                  </a:cubicBezTo>
                  <a:cubicBezTo>
                    <a:pt x="1007" y="1451"/>
                    <a:pt x="1874" y="981"/>
                    <a:pt x="2027" y="214"/>
                  </a:cubicBezTo>
                  <a:cubicBezTo>
                    <a:pt x="2049" y="107"/>
                    <a:pt x="1926" y="0"/>
                    <a:pt x="1824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1183318" y="3979762"/>
              <a:ext cx="49600" cy="46958"/>
            </a:xfrm>
            <a:custGeom>
              <a:avLst/>
              <a:gdLst/>
              <a:ahLst/>
              <a:cxnLst/>
              <a:rect l="l" t="t" r="r" b="b"/>
              <a:pathLst>
                <a:path w="1521" h="1440" extrusionOk="0">
                  <a:moveTo>
                    <a:pt x="1330" y="1"/>
                  </a:moveTo>
                  <a:cubicBezTo>
                    <a:pt x="1257" y="1"/>
                    <a:pt x="1187" y="43"/>
                    <a:pt x="1172" y="142"/>
                  </a:cubicBezTo>
                  <a:cubicBezTo>
                    <a:pt x="1077" y="680"/>
                    <a:pt x="761" y="1092"/>
                    <a:pt x="159" y="1123"/>
                  </a:cubicBezTo>
                  <a:cubicBezTo>
                    <a:pt x="1" y="1155"/>
                    <a:pt x="64" y="1440"/>
                    <a:pt x="222" y="1440"/>
                  </a:cubicBezTo>
                  <a:cubicBezTo>
                    <a:pt x="887" y="1408"/>
                    <a:pt x="1489" y="838"/>
                    <a:pt x="1521" y="173"/>
                  </a:cubicBezTo>
                  <a:cubicBezTo>
                    <a:pt x="1521" y="67"/>
                    <a:pt x="1423" y="1"/>
                    <a:pt x="1330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821869" y="3969197"/>
              <a:ext cx="311915" cy="43078"/>
            </a:xfrm>
            <a:custGeom>
              <a:avLst/>
              <a:gdLst/>
              <a:ahLst/>
              <a:cxnLst/>
              <a:rect l="l" t="t" r="r" b="b"/>
              <a:pathLst>
                <a:path w="9565" h="1321" extrusionOk="0">
                  <a:moveTo>
                    <a:pt x="7627" y="0"/>
                  </a:moveTo>
                  <a:cubicBezTo>
                    <a:pt x="5725" y="0"/>
                    <a:pt x="3797" y="90"/>
                    <a:pt x="1890" y="90"/>
                  </a:cubicBezTo>
                  <a:cubicBezTo>
                    <a:pt x="1257" y="90"/>
                    <a:pt x="627" y="80"/>
                    <a:pt x="1" y="54"/>
                  </a:cubicBezTo>
                  <a:lnTo>
                    <a:pt x="1" y="54"/>
                  </a:lnTo>
                  <a:cubicBezTo>
                    <a:pt x="96" y="497"/>
                    <a:pt x="127" y="877"/>
                    <a:pt x="96" y="1321"/>
                  </a:cubicBezTo>
                  <a:cubicBezTo>
                    <a:pt x="1390" y="1093"/>
                    <a:pt x="2760" y="1025"/>
                    <a:pt x="4145" y="1025"/>
                  </a:cubicBezTo>
                  <a:cubicBezTo>
                    <a:pt x="5843" y="1025"/>
                    <a:pt x="7562" y="1127"/>
                    <a:pt x="9185" y="1162"/>
                  </a:cubicBezTo>
                  <a:cubicBezTo>
                    <a:pt x="9565" y="846"/>
                    <a:pt x="9470" y="371"/>
                    <a:pt x="9185" y="22"/>
                  </a:cubicBezTo>
                  <a:cubicBezTo>
                    <a:pt x="9163" y="22"/>
                    <a:pt x="9156" y="36"/>
                    <a:pt x="9145" y="36"/>
                  </a:cubicBezTo>
                  <a:cubicBezTo>
                    <a:pt x="9139" y="36"/>
                    <a:pt x="9132" y="33"/>
                    <a:pt x="9121" y="22"/>
                  </a:cubicBezTo>
                  <a:cubicBezTo>
                    <a:pt x="8626" y="7"/>
                    <a:pt x="8127" y="0"/>
                    <a:pt x="7627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436679" y="3819452"/>
              <a:ext cx="372276" cy="368526"/>
            </a:xfrm>
            <a:custGeom>
              <a:avLst/>
              <a:gdLst/>
              <a:ahLst/>
              <a:cxnLst/>
              <a:rect l="l" t="t" r="r" b="b"/>
              <a:pathLst>
                <a:path w="11416" h="11301" extrusionOk="0">
                  <a:moveTo>
                    <a:pt x="6365" y="561"/>
                  </a:moveTo>
                  <a:cubicBezTo>
                    <a:pt x="7316" y="687"/>
                    <a:pt x="8266" y="1067"/>
                    <a:pt x="8931" y="1764"/>
                  </a:cubicBezTo>
                  <a:cubicBezTo>
                    <a:pt x="9051" y="1884"/>
                    <a:pt x="8953" y="2040"/>
                    <a:pt x="8829" y="2040"/>
                  </a:cubicBezTo>
                  <a:cubicBezTo>
                    <a:pt x="8790" y="2040"/>
                    <a:pt x="8747" y="2024"/>
                    <a:pt x="8709" y="1986"/>
                  </a:cubicBezTo>
                  <a:cubicBezTo>
                    <a:pt x="7981" y="1352"/>
                    <a:pt x="7284" y="972"/>
                    <a:pt x="6334" y="751"/>
                  </a:cubicBezTo>
                  <a:cubicBezTo>
                    <a:pt x="6239" y="719"/>
                    <a:pt x="6239" y="561"/>
                    <a:pt x="6365" y="561"/>
                  </a:cubicBezTo>
                  <a:close/>
                  <a:moveTo>
                    <a:pt x="5935" y="1209"/>
                  </a:moveTo>
                  <a:cubicBezTo>
                    <a:pt x="6771" y="1209"/>
                    <a:pt x="7579" y="1528"/>
                    <a:pt x="8139" y="2144"/>
                  </a:cubicBezTo>
                  <a:cubicBezTo>
                    <a:pt x="8237" y="2267"/>
                    <a:pt x="8106" y="2447"/>
                    <a:pt x="7998" y="2447"/>
                  </a:cubicBezTo>
                  <a:cubicBezTo>
                    <a:pt x="7967" y="2447"/>
                    <a:pt x="7938" y="2433"/>
                    <a:pt x="7917" y="2397"/>
                  </a:cubicBezTo>
                  <a:cubicBezTo>
                    <a:pt x="7339" y="1758"/>
                    <a:pt x="6614" y="1382"/>
                    <a:pt x="5743" y="1382"/>
                  </a:cubicBezTo>
                  <a:cubicBezTo>
                    <a:pt x="5708" y="1382"/>
                    <a:pt x="5673" y="1383"/>
                    <a:pt x="5637" y="1384"/>
                  </a:cubicBezTo>
                  <a:cubicBezTo>
                    <a:pt x="5625" y="1392"/>
                    <a:pt x="5614" y="1395"/>
                    <a:pt x="5603" y="1395"/>
                  </a:cubicBezTo>
                  <a:cubicBezTo>
                    <a:pt x="5529" y="1395"/>
                    <a:pt x="5495" y="1226"/>
                    <a:pt x="5605" y="1226"/>
                  </a:cubicBezTo>
                  <a:cubicBezTo>
                    <a:pt x="5716" y="1215"/>
                    <a:pt x="5826" y="1209"/>
                    <a:pt x="5935" y="1209"/>
                  </a:cubicBezTo>
                  <a:close/>
                  <a:moveTo>
                    <a:pt x="5858" y="0"/>
                  </a:moveTo>
                  <a:cubicBezTo>
                    <a:pt x="5259" y="0"/>
                    <a:pt x="4668" y="162"/>
                    <a:pt x="4117" y="529"/>
                  </a:cubicBezTo>
                  <a:cubicBezTo>
                    <a:pt x="4117" y="529"/>
                    <a:pt x="4054" y="529"/>
                    <a:pt x="4117" y="561"/>
                  </a:cubicBezTo>
                  <a:lnTo>
                    <a:pt x="4085" y="561"/>
                  </a:lnTo>
                  <a:cubicBezTo>
                    <a:pt x="4022" y="592"/>
                    <a:pt x="3990" y="592"/>
                    <a:pt x="3959" y="656"/>
                  </a:cubicBezTo>
                  <a:cubicBezTo>
                    <a:pt x="3895" y="687"/>
                    <a:pt x="3864" y="687"/>
                    <a:pt x="3832" y="687"/>
                  </a:cubicBezTo>
                  <a:cubicBezTo>
                    <a:pt x="1552" y="1922"/>
                    <a:pt x="0" y="4582"/>
                    <a:pt x="633" y="7179"/>
                  </a:cubicBezTo>
                  <a:cubicBezTo>
                    <a:pt x="1219" y="9645"/>
                    <a:pt x="3663" y="11300"/>
                    <a:pt x="6129" y="11300"/>
                  </a:cubicBezTo>
                  <a:cubicBezTo>
                    <a:pt x="6197" y="11300"/>
                    <a:pt x="6265" y="11299"/>
                    <a:pt x="6334" y="11296"/>
                  </a:cubicBezTo>
                  <a:cubicBezTo>
                    <a:pt x="9152" y="11170"/>
                    <a:pt x="11306" y="8541"/>
                    <a:pt x="11338" y="5786"/>
                  </a:cubicBezTo>
                  <a:cubicBezTo>
                    <a:pt x="11415" y="3297"/>
                    <a:pt x="8563" y="0"/>
                    <a:pt x="5858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5"/>
            <p:cNvSpPr/>
            <p:nvPr/>
          </p:nvSpPr>
          <p:spPr>
            <a:xfrm>
              <a:off x="640101" y="3837713"/>
              <a:ext cx="91732" cy="48295"/>
            </a:xfrm>
            <a:custGeom>
              <a:avLst/>
              <a:gdLst/>
              <a:ahLst/>
              <a:cxnLst/>
              <a:rect l="l" t="t" r="r" b="b"/>
              <a:pathLst>
                <a:path w="2813" h="1481" extrusionOk="0">
                  <a:moveTo>
                    <a:pt x="159" y="1"/>
                  </a:moveTo>
                  <a:cubicBezTo>
                    <a:pt x="32" y="1"/>
                    <a:pt x="1" y="159"/>
                    <a:pt x="127" y="222"/>
                  </a:cubicBezTo>
                  <a:cubicBezTo>
                    <a:pt x="1046" y="412"/>
                    <a:pt x="1774" y="792"/>
                    <a:pt x="2471" y="1426"/>
                  </a:cubicBezTo>
                  <a:cubicBezTo>
                    <a:pt x="2509" y="1464"/>
                    <a:pt x="2552" y="1480"/>
                    <a:pt x="2591" y="1480"/>
                  </a:cubicBezTo>
                  <a:cubicBezTo>
                    <a:pt x="2715" y="1480"/>
                    <a:pt x="2813" y="1324"/>
                    <a:pt x="2693" y="1204"/>
                  </a:cubicBezTo>
                  <a:cubicBezTo>
                    <a:pt x="1996" y="539"/>
                    <a:pt x="1078" y="127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615317" y="3860149"/>
              <a:ext cx="90004" cy="39132"/>
            </a:xfrm>
            <a:custGeom>
              <a:avLst/>
              <a:gdLst/>
              <a:ahLst/>
              <a:cxnLst/>
              <a:rect l="l" t="t" r="r" b="b"/>
              <a:pathLst>
                <a:path w="2760" h="1200" extrusionOk="0">
                  <a:moveTo>
                    <a:pt x="591" y="1"/>
                  </a:moveTo>
                  <a:cubicBezTo>
                    <a:pt x="428" y="1"/>
                    <a:pt x="262" y="14"/>
                    <a:pt x="96" y="41"/>
                  </a:cubicBezTo>
                  <a:cubicBezTo>
                    <a:pt x="1" y="41"/>
                    <a:pt x="1" y="199"/>
                    <a:pt x="127" y="199"/>
                  </a:cubicBezTo>
                  <a:cubicBezTo>
                    <a:pt x="221" y="190"/>
                    <a:pt x="314" y="185"/>
                    <a:pt x="405" y="185"/>
                  </a:cubicBezTo>
                  <a:cubicBezTo>
                    <a:pt x="1205" y="185"/>
                    <a:pt x="1899" y="552"/>
                    <a:pt x="2439" y="1149"/>
                  </a:cubicBezTo>
                  <a:cubicBezTo>
                    <a:pt x="2475" y="1185"/>
                    <a:pt x="2511" y="1199"/>
                    <a:pt x="2546" y="1199"/>
                  </a:cubicBezTo>
                  <a:cubicBezTo>
                    <a:pt x="2667" y="1199"/>
                    <a:pt x="2759" y="1019"/>
                    <a:pt x="2661" y="896"/>
                  </a:cubicBezTo>
                  <a:cubicBezTo>
                    <a:pt x="2135" y="317"/>
                    <a:pt x="1391" y="1"/>
                    <a:pt x="591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376775" y="3605074"/>
              <a:ext cx="179714" cy="247119"/>
            </a:xfrm>
            <a:custGeom>
              <a:avLst/>
              <a:gdLst/>
              <a:ahLst/>
              <a:cxnLst/>
              <a:rect l="l" t="t" r="r" b="b"/>
              <a:pathLst>
                <a:path w="5511" h="7578" extrusionOk="0">
                  <a:moveTo>
                    <a:pt x="681" y="0"/>
                  </a:moveTo>
                  <a:cubicBezTo>
                    <a:pt x="403" y="0"/>
                    <a:pt x="120" y="157"/>
                    <a:pt x="32" y="421"/>
                  </a:cubicBezTo>
                  <a:cubicBezTo>
                    <a:pt x="32" y="452"/>
                    <a:pt x="32" y="484"/>
                    <a:pt x="0" y="484"/>
                  </a:cubicBezTo>
                  <a:lnTo>
                    <a:pt x="95" y="579"/>
                  </a:lnTo>
                  <a:cubicBezTo>
                    <a:pt x="1457" y="2954"/>
                    <a:pt x="2945" y="5234"/>
                    <a:pt x="4434" y="7546"/>
                  </a:cubicBezTo>
                  <a:cubicBezTo>
                    <a:pt x="4466" y="7546"/>
                    <a:pt x="4466" y="7578"/>
                    <a:pt x="4466" y="7578"/>
                  </a:cubicBezTo>
                  <a:cubicBezTo>
                    <a:pt x="4751" y="7388"/>
                    <a:pt x="5067" y="7230"/>
                    <a:pt x="5384" y="7071"/>
                  </a:cubicBezTo>
                  <a:cubicBezTo>
                    <a:pt x="5352" y="6945"/>
                    <a:pt x="5384" y="6818"/>
                    <a:pt x="5511" y="6755"/>
                  </a:cubicBezTo>
                  <a:cubicBezTo>
                    <a:pt x="3769" y="4791"/>
                    <a:pt x="2375" y="2638"/>
                    <a:pt x="1267" y="389"/>
                  </a:cubicBezTo>
                  <a:cubicBezTo>
                    <a:pt x="1235" y="389"/>
                    <a:pt x="1235" y="326"/>
                    <a:pt x="1235" y="326"/>
                  </a:cubicBezTo>
                  <a:cubicBezTo>
                    <a:pt x="1123" y="101"/>
                    <a:pt x="904" y="0"/>
                    <a:pt x="681" y="0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401559" y="4160944"/>
              <a:ext cx="154930" cy="279533"/>
            </a:xfrm>
            <a:custGeom>
              <a:avLst/>
              <a:gdLst/>
              <a:ahLst/>
              <a:cxnLst/>
              <a:rect l="l" t="t" r="r" b="b"/>
              <a:pathLst>
                <a:path w="4751" h="8572" extrusionOk="0">
                  <a:moveTo>
                    <a:pt x="3357" y="1"/>
                  </a:moveTo>
                  <a:cubicBezTo>
                    <a:pt x="2217" y="2693"/>
                    <a:pt x="1330" y="5606"/>
                    <a:pt x="0" y="8140"/>
                  </a:cubicBezTo>
                  <a:cubicBezTo>
                    <a:pt x="109" y="8401"/>
                    <a:pt x="367" y="8572"/>
                    <a:pt x="630" y="8572"/>
                  </a:cubicBezTo>
                  <a:cubicBezTo>
                    <a:pt x="751" y="8572"/>
                    <a:pt x="873" y="8536"/>
                    <a:pt x="982" y="8456"/>
                  </a:cubicBezTo>
                  <a:lnTo>
                    <a:pt x="1109" y="8456"/>
                  </a:lnTo>
                  <a:cubicBezTo>
                    <a:pt x="2122" y="5860"/>
                    <a:pt x="3389" y="3231"/>
                    <a:pt x="4751" y="793"/>
                  </a:cubicBezTo>
                  <a:cubicBezTo>
                    <a:pt x="4244" y="603"/>
                    <a:pt x="3801" y="318"/>
                    <a:pt x="3357" y="1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>
              <a:off x="262118" y="4376267"/>
              <a:ext cx="219302" cy="172898"/>
            </a:xfrm>
            <a:custGeom>
              <a:avLst/>
              <a:gdLst/>
              <a:ahLst/>
              <a:cxnLst/>
              <a:rect l="l" t="t" r="r" b="b"/>
              <a:pathLst>
                <a:path w="6725" h="5302" extrusionOk="0">
                  <a:moveTo>
                    <a:pt x="2217" y="3369"/>
                  </a:moveTo>
                  <a:cubicBezTo>
                    <a:pt x="2227" y="3369"/>
                    <a:pt x="2238" y="3371"/>
                    <a:pt x="2249" y="3374"/>
                  </a:cubicBezTo>
                  <a:cubicBezTo>
                    <a:pt x="2503" y="3437"/>
                    <a:pt x="2756" y="3564"/>
                    <a:pt x="3009" y="3659"/>
                  </a:cubicBezTo>
                  <a:cubicBezTo>
                    <a:pt x="3168" y="3690"/>
                    <a:pt x="3295" y="3754"/>
                    <a:pt x="3453" y="3817"/>
                  </a:cubicBezTo>
                  <a:cubicBezTo>
                    <a:pt x="3589" y="3871"/>
                    <a:pt x="3538" y="4090"/>
                    <a:pt x="3420" y="4090"/>
                  </a:cubicBezTo>
                  <a:cubicBezTo>
                    <a:pt x="3401" y="4090"/>
                    <a:pt x="3380" y="4084"/>
                    <a:pt x="3358" y="4070"/>
                  </a:cubicBezTo>
                  <a:cubicBezTo>
                    <a:pt x="3231" y="4007"/>
                    <a:pt x="3073" y="3975"/>
                    <a:pt x="2914" y="3912"/>
                  </a:cubicBezTo>
                  <a:lnTo>
                    <a:pt x="2883" y="3880"/>
                  </a:lnTo>
                  <a:cubicBezTo>
                    <a:pt x="2661" y="3817"/>
                    <a:pt x="2408" y="3690"/>
                    <a:pt x="2186" y="3564"/>
                  </a:cubicBezTo>
                  <a:cubicBezTo>
                    <a:pt x="2071" y="3506"/>
                    <a:pt x="2113" y="3369"/>
                    <a:pt x="2217" y="3369"/>
                  </a:cubicBezTo>
                  <a:close/>
                  <a:moveTo>
                    <a:pt x="1313" y="3327"/>
                  </a:moveTo>
                  <a:cubicBezTo>
                    <a:pt x="1341" y="3327"/>
                    <a:pt x="1370" y="3341"/>
                    <a:pt x="1394" y="3374"/>
                  </a:cubicBezTo>
                  <a:cubicBezTo>
                    <a:pt x="2028" y="4039"/>
                    <a:pt x="2724" y="4229"/>
                    <a:pt x="3611" y="4387"/>
                  </a:cubicBezTo>
                  <a:cubicBezTo>
                    <a:pt x="3770" y="4450"/>
                    <a:pt x="3675" y="4672"/>
                    <a:pt x="3548" y="4672"/>
                  </a:cubicBezTo>
                  <a:cubicBezTo>
                    <a:pt x="3485" y="4679"/>
                    <a:pt x="3423" y="4682"/>
                    <a:pt x="3360" y="4682"/>
                  </a:cubicBezTo>
                  <a:cubicBezTo>
                    <a:pt x="2538" y="4682"/>
                    <a:pt x="1736" y="4121"/>
                    <a:pt x="1236" y="3532"/>
                  </a:cubicBezTo>
                  <a:cubicBezTo>
                    <a:pt x="1166" y="3438"/>
                    <a:pt x="1234" y="3327"/>
                    <a:pt x="1313" y="3327"/>
                  </a:cubicBezTo>
                  <a:close/>
                  <a:moveTo>
                    <a:pt x="3353" y="1"/>
                  </a:moveTo>
                  <a:cubicBezTo>
                    <a:pt x="2695" y="1"/>
                    <a:pt x="2044" y="105"/>
                    <a:pt x="1458" y="428"/>
                  </a:cubicBezTo>
                  <a:cubicBezTo>
                    <a:pt x="254" y="1157"/>
                    <a:pt x="1" y="2709"/>
                    <a:pt x="698" y="3880"/>
                  </a:cubicBezTo>
                  <a:cubicBezTo>
                    <a:pt x="1287" y="4871"/>
                    <a:pt x="2260" y="5302"/>
                    <a:pt x="3220" y="5302"/>
                  </a:cubicBezTo>
                  <a:cubicBezTo>
                    <a:pt x="4994" y="5302"/>
                    <a:pt x="6724" y="3832"/>
                    <a:pt x="5923" y="1695"/>
                  </a:cubicBezTo>
                  <a:lnTo>
                    <a:pt x="5923" y="1695"/>
                  </a:lnTo>
                  <a:cubicBezTo>
                    <a:pt x="5860" y="1917"/>
                    <a:pt x="5765" y="2107"/>
                    <a:pt x="5670" y="2265"/>
                  </a:cubicBezTo>
                  <a:cubicBezTo>
                    <a:pt x="5622" y="2329"/>
                    <a:pt x="5551" y="2360"/>
                    <a:pt x="5480" y="2360"/>
                  </a:cubicBezTo>
                  <a:cubicBezTo>
                    <a:pt x="5408" y="2360"/>
                    <a:pt x="5337" y="2329"/>
                    <a:pt x="5290" y="2265"/>
                  </a:cubicBezTo>
                  <a:cubicBezTo>
                    <a:pt x="5158" y="2331"/>
                    <a:pt x="5018" y="2361"/>
                    <a:pt x="4880" y="2361"/>
                  </a:cubicBezTo>
                  <a:cubicBezTo>
                    <a:pt x="4355" y="2361"/>
                    <a:pt x="3859" y="1924"/>
                    <a:pt x="3960" y="1347"/>
                  </a:cubicBezTo>
                  <a:cubicBezTo>
                    <a:pt x="3978" y="1310"/>
                    <a:pt x="4018" y="1294"/>
                    <a:pt x="4061" y="1294"/>
                  </a:cubicBezTo>
                  <a:cubicBezTo>
                    <a:pt x="4092" y="1294"/>
                    <a:pt x="4123" y="1302"/>
                    <a:pt x="4150" y="1315"/>
                  </a:cubicBezTo>
                  <a:cubicBezTo>
                    <a:pt x="4245" y="872"/>
                    <a:pt x="4340" y="492"/>
                    <a:pt x="4466" y="80"/>
                  </a:cubicBezTo>
                  <a:cubicBezTo>
                    <a:pt x="4100" y="34"/>
                    <a:pt x="3725" y="1"/>
                    <a:pt x="3353" y="1"/>
                  </a:cubicBezTo>
                  <a:close/>
                </a:path>
              </a:pathLst>
            </a:custGeom>
            <a:solidFill>
              <a:srgbClr val="FFF8CD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>
              <a:off x="220834" y="3473264"/>
              <a:ext cx="254065" cy="201367"/>
            </a:xfrm>
            <a:custGeom>
              <a:avLst/>
              <a:gdLst/>
              <a:ahLst/>
              <a:cxnLst/>
              <a:rect l="l" t="t" r="r" b="b"/>
              <a:pathLst>
                <a:path w="7791" h="6175" extrusionOk="0">
                  <a:moveTo>
                    <a:pt x="4596" y="532"/>
                  </a:moveTo>
                  <a:cubicBezTo>
                    <a:pt x="4605" y="532"/>
                    <a:pt x="4614" y="533"/>
                    <a:pt x="4624" y="536"/>
                  </a:cubicBezTo>
                  <a:cubicBezTo>
                    <a:pt x="5384" y="821"/>
                    <a:pt x="6049" y="1423"/>
                    <a:pt x="6366" y="2151"/>
                  </a:cubicBezTo>
                  <a:cubicBezTo>
                    <a:pt x="6387" y="2258"/>
                    <a:pt x="6278" y="2350"/>
                    <a:pt x="6176" y="2350"/>
                  </a:cubicBezTo>
                  <a:cubicBezTo>
                    <a:pt x="6127" y="2350"/>
                    <a:pt x="6080" y="2329"/>
                    <a:pt x="6049" y="2278"/>
                  </a:cubicBezTo>
                  <a:cubicBezTo>
                    <a:pt x="5669" y="1613"/>
                    <a:pt x="5257" y="1042"/>
                    <a:pt x="4561" y="789"/>
                  </a:cubicBezTo>
                  <a:cubicBezTo>
                    <a:pt x="4443" y="701"/>
                    <a:pt x="4489" y="532"/>
                    <a:pt x="4596" y="532"/>
                  </a:cubicBezTo>
                  <a:close/>
                  <a:moveTo>
                    <a:pt x="3776" y="1"/>
                  </a:moveTo>
                  <a:cubicBezTo>
                    <a:pt x="3228" y="1"/>
                    <a:pt x="2682" y="89"/>
                    <a:pt x="2185" y="251"/>
                  </a:cubicBezTo>
                  <a:cubicBezTo>
                    <a:pt x="0" y="1011"/>
                    <a:pt x="602" y="3544"/>
                    <a:pt x="1805" y="4811"/>
                  </a:cubicBezTo>
                  <a:cubicBezTo>
                    <a:pt x="2663" y="5730"/>
                    <a:pt x="3816" y="6174"/>
                    <a:pt x="5007" y="6174"/>
                  </a:cubicBezTo>
                  <a:cubicBezTo>
                    <a:pt x="5048" y="6174"/>
                    <a:pt x="5089" y="6174"/>
                    <a:pt x="5131" y="6173"/>
                  </a:cubicBezTo>
                  <a:lnTo>
                    <a:pt x="4434" y="4843"/>
                  </a:lnTo>
                  <a:cubicBezTo>
                    <a:pt x="4339" y="4684"/>
                    <a:pt x="4466" y="4526"/>
                    <a:pt x="4592" y="4494"/>
                  </a:cubicBezTo>
                  <a:cubicBezTo>
                    <a:pt x="4561" y="4463"/>
                    <a:pt x="4561" y="4431"/>
                    <a:pt x="4561" y="4368"/>
                  </a:cubicBezTo>
                  <a:cubicBezTo>
                    <a:pt x="4585" y="3881"/>
                    <a:pt x="5003" y="3637"/>
                    <a:pt x="5454" y="3637"/>
                  </a:cubicBezTo>
                  <a:cubicBezTo>
                    <a:pt x="5589" y="3637"/>
                    <a:pt x="5727" y="3659"/>
                    <a:pt x="5859" y="3703"/>
                  </a:cubicBezTo>
                  <a:cubicBezTo>
                    <a:pt x="5925" y="3620"/>
                    <a:pt x="6017" y="3572"/>
                    <a:pt x="6104" y="3572"/>
                  </a:cubicBezTo>
                  <a:cubicBezTo>
                    <a:pt x="6183" y="3572"/>
                    <a:pt x="6257" y="3612"/>
                    <a:pt x="6302" y="3703"/>
                  </a:cubicBezTo>
                  <a:lnTo>
                    <a:pt x="6777" y="4653"/>
                  </a:lnTo>
                  <a:cubicBezTo>
                    <a:pt x="7791" y="3481"/>
                    <a:pt x="7442" y="1613"/>
                    <a:pt x="6176" y="694"/>
                  </a:cubicBezTo>
                  <a:cubicBezTo>
                    <a:pt x="5483" y="213"/>
                    <a:pt x="4626" y="1"/>
                    <a:pt x="3776" y="1"/>
                  </a:cubicBezTo>
                  <a:close/>
                </a:path>
              </a:pathLst>
            </a:custGeom>
            <a:solidFill>
              <a:srgbClr val="FFF8CD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>
              <a:off x="364709" y="3488330"/>
              <a:ext cx="65807" cy="60557"/>
            </a:xfrm>
            <a:custGeom>
              <a:avLst/>
              <a:gdLst/>
              <a:ahLst/>
              <a:cxnLst/>
              <a:rect l="l" t="t" r="r" b="b"/>
              <a:pathLst>
                <a:path w="2018" h="1857" extrusionOk="0">
                  <a:moveTo>
                    <a:pt x="141" y="0"/>
                  </a:moveTo>
                  <a:cubicBezTo>
                    <a:pt x="41" y="0"/>
                    <a:pt x="1" y="204"/>
                    <a:pt x="85" y="232"/>
                  </a:cubicBezTo>
                  <a:cubicBezTo>
                    <a:pt x="845" y="580"/>
                    <a:pt x="1257" y="1119"/>
                    <a:pt x="1637" y="1784"/>
                  </a:cubicBezTo>
                  <a:cubicBezTo>
                    <a:pt x="1678" y="1835"/>
                    <a:pt x="1736" y="1857"/>
                    <a:pt x="1792" y="1857"/>
                  </a:cubicBezTo>
                  <a:cubicBezTo>
                    <a:pt x="1909" y="1857"/>
                    <a:pt x="2018" y="1764"/>
                    <a:pt x="1954" y="1657"/>
                  </a:cubicBezTo>
                  <a:cubicBezTo>
                    <a:pt x="1637" y="961"/>
                    <a:pt x="940" y="359"/>
                    <a:pt x="180" y="10"/>
                  </a:cubicBezTo>
                  <a:cubicBezTo>
                    <a:pt x="166" y="3"/>
                    <a:pt x="153" y="0"/>
                    <a:pt x="14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>
              <a:off x="300076" y="4485185"/>
              <a:ext cx="84982" cy="43795"/>
            </a:xfrm>
            <a:custGeom>
              <a:avLst/>
              <a:gdLst/>
              <a:ahLst/>
              <a:cxnLst/>
              <a:rect l="l" t="t" r="r" b="b"/>
              <a:pathLst>
                <a:path w="2606" h="1343" extrusionOk="0">
                  <a:moveTo>
                    <a:pt x="141" y="0"/>
                  </a:moveTo>
                  <a:cubicBezTo>
                    <a:pt x="55" y="0"/>
                    <a:pt x="0" y="96"/>
                    <a:pt x="72" y="192"/>
                  </a:cubicBezTo>
                  <a:cubicBezTo>
                    <a:pt x="571" y="808"/>
                    <a:pt x="1395" y="1342"/>
                    <a:pt x="2194" y="1342"/>
                  </a:cubicBezTo>
                  <a:cubicBezTo>
                    <a:pt x="2257" y="1342"/>
                    <a:pt x="2321" y="1339"/>
                    <a:pt x="2384" y="1332"/>
                  </a:cubicBezTo>
                  <a:cubicBezTo>
                    <a:pt x="2542" y="1300"/>
                    <a:pt x="2606" y="1110"/>
                    <a:pt x="2447" y="1047"/>
                  </a:cubicBezTo>
                  <a:cubicBezTo>
                    <a:pt x="1560" y="889"/>
                    <a:pt x="864" y="699"/>
                    <a:pt x="230" y="34"/>
                  </a:cubicBezTo>
                  <a:cubicBezTo>
                    <a:pt x="199" y="10"/>
                    <a:pt x="169" y="0"/>
                    <a:pt x="141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>
              <a:off x="329588" y="4486163"/>
              <a:ext cx="49730" cy="23186"/>
            </a:xfrm>
            <a:custGeom>
              <a:avLst/>
              <a:gdLst/>
              <a:ahLst/>
              <a:cxnLst/>
              <a:rect l="l" t="t" r="r" b="b"/>
              <a:pathLst>
                <a:path w="1525" h="711" extrusionOk="0">
                  <a:moveTo>
                    <a:pt x="153" y="0"/>
                  </a:moveTo>
                  <a:cubicBezTo>
                    <a:pt x="45" y="0"/>
                    <a:pt x="0" y="164"/>
                    <a:pt x="117" y="194"/>
                  </a:cubicBezTo>
                  <a:cubicBezTo>
                    <a:pt x="339" y="320"/>
                    <a:pt x="592" y="384"/>
                    <a:pt x="814" y="510"/>
                  </a:cubicBezTo>
                  <a:cubicBezTo>
                    <a:pt x="814" y="542"/>
                    <a:pt x="845" y="542"/>
                    <a:pt x="845" y="542"/>
                  </a:cubicBezTo>
                  <a:cubicBezTo>
                    <a:pt x="1004" y="605"/>
                    <a:pt x="1131" y="669"/>
                    <a:pt x="1289" y="700"/>
                  </a:cubicBezTo>
                  <a:cubicBezTo>
                    <a:pt x="1306" y="707"/>
                    <a:pt x="1323" y="710"/>
                    <a:pt x="1338" y="710"/>
                  </a:cubicBezTo>
                  <a:cubicBezTo>
                    <a:pt x="1465" y="710"/>
                    <a:pt x="1525" y="503"/>
                    <a:pt x="1384" y="447"/>
                  </a:cubicBezTo>
                  <a:cubicBezTo>
                    <a:pt x="1257" y="384"/>
                    <a:pt x="1099" y="352"/>
                    <a:pt x="940" y="289"/>
                  </a:cubicBezTo>
                  <a:cubicBezTo>
                    <a:pt x="687" y="194"/>
                    <a:pt x="434" y="67"/>
                    <a:pt x="180" y="4"/>
                  </a:cubicBezTo>
                  <a:cubicBezTo>
                    <a:pt x="171" y="1"/>
                    <a:pt x="161" y="0"/>
                    <a:pt x="153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25"/>
          <p:cNvGrpSpPr/>
          <p:nvPr/>
        </p:nvGrpSpPr>
        <p:grpSpPr>
          <a:xfrm>
            <a:off x="922752" y="1093463"/>
            <a:ext cx="208639" cy="191095"/>
            <a:chOff x="922752" y="1302713"/>
            <a:chExt cx="208639" cy="191095"/>
          </a:xfrm>
        </p:grpSpPr>
        <p:sp>
          <p:nvSpPr>
            <p:cNvPr id="365" name="Google Shape;365;p25"/>
            <p:cNvSpPr/>
            <p:nvPr/>
          </p:nvSpPr>
          <p:spPr>
            <a:xfrm>
              <a:off x="926698" y="1321724"/>
              <a:ext cx="187149" cy="153495"/>
            </a:xfrm>
            <a:custGeom>
              <a:avLst/>
              <a:gdLst/>
              <a:ahLst/>
              <a:cxnLst/>
              <a:rect l="l" t="t" r="r" b="b"/>
              <a:pathLst>
                <a:path w="5739" h="4707" extrusionOk="0">
                  <a:moveTo>
                    <a:pt x="2655" y="1"/>
                  </a:moveTo>
                  <a:cubicBezTo>
                    <a:pt x="2375" y="1"/>
                    <a:pt x="2090" y="34"/>
                    <a:pt x="1811" y="99"/>
                  </a:cubicBezTo>
                  <a:lnTo>
                    <a:pt x="1780" y="99"/>
                  </a:lnTo>
                  <a:cubicBezTo>
                    <a:pt x="1780" y="162"/>
                    <a:pt x="1780" y="257"/>
                    <a:pt x="1685" y="289"/>
                  </a:cubicBezTo>
                  <a:cubicBezTo>
                    <a:pt x="1" y="1752"/>
                    <a:pt x="820" y="4707"/>
                    <a:pt x="2840" y="4707"/>
                  </a:cubicBezTo>
                  <a:cubicBezTo>
                    <a:pt x="3138" y="4707"/>
                    <a:pt x="3461" y="4643"/>
                    <a:pt x="3807" y="4501"/>
                  </a:cubicBezTo>
                  <a:cubicBezTo>
                    <a:pt x="4915" y="4026"/>
                    <a:pt x="5738" y="2790"/>
                    <a:pt x="5232" y="1555"/>
                  </a:cubicBezTo>
                  <a:cubicBezTo>
                    <a:pt x="4778" y="498"/>
                    <a:pt x="3744" y="1"/>
                    <a:pt x="2655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922752" y="1302713"/>
              <a:ext cx="208639" cy="191095"/>
            </a:xfrm>
            <a:custGeom>
              <a:avLst/>
              <a:gdLst/>
              <a:ahLst/>
              <a:cxnLst/>
              <a:rect l="l" t="t" r="r" b="b"/>
              <a:pathLst>
                <a:path w="6398" h="5860" extrusionOk="0">
                  <a:moveTo>
                    <a:pt x="2755" y="640"/>
                  </a:moveTo>
                  <a:cubicBezTo>
                    <a:pt x="3796" y="640"/>
                    <a:pt x="4843" y="1105"/>
                    <a:pt x="5289" y="2170"/>
                  </a:cubicBezTo>
                  <a:cubicBezTo>
                    <a:pt x="5511" y="2645"/>
                    <a:pt x="5511" y="3183"/>
                    <a:pt x="5289" y="3658"/>
                  </a:cubicBezTo>
                  <a:cubicBezTo>
                    <a:pt x="5068" y="4229"/>
                    <a:pt x="4498" y="4767"/>
                    <a:pt x="3864" y="5020"/>
                  </a:cubicBezTo>
                  <a:cubicBezTo>
                    <a:pt x="3540" y="5158"/>
                    <a:pt x="3224" y="5225"/>
                    <a:pt x="2926" y="5225"/>
                  </a:cubicBezTo>
                  <a:cubicBezTo>
                    <a:pt x="2266" y="5225"/>
                    <a:pt x="1692" y="4893"/>
                    <a:pt x="1299" y="4260"/>
                  </a:cubicBezTo>
                  <a:cubicBezTo>
                    <a:pt x="761" y="3373"/>
                    <a:pt x="761" y="1853"/>
                    <a:pt x="1806" y="935"/>
                  </a:cubicBezTo>
                  <a:cubicBezTo>
                    <a:pt x="1869" y="903"/>
                    <a:pt x="1901" y="840"/>
                    <a:pt x="1901" y="745"/>
                  </a:cubicBezTo>
                  <a:cubicBezTo>
                    <a:pt x="2176" y="676"/>
                    <a:pt x="2466" y="640"/>
                    <a:pt x="2755" y="640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7" y="373"/>
                  </a:cubicBezTo>
                  <a:cubicBezTo>
                    <a:pt x="1600" y="373"/>
                    <a:pt x="1552" y="381"/>
                    <a:pt x="1521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60"/>
                  </a:cubicBezTo>
                  <a:cubicBezTo>
                    <a:pt x="971" y="5281"/>
                    <a:pt x="1928" y="5860"/>
                    <a:pt x="2980" y="5860"/>
                  </a:cubicBezTo>
                  <a:cubicBezTo>
                    <a:pt x="3363" y="5860"/>
                    <a:pt x="3760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01" y="1283"/>
                    <a:pt x="4909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979559" y="1348889"/>
              <a:ext cx="45458" cy="65285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200" y="0"/>
                  </a:moveTo>
                  <a:cubicBezTo>
                    <a:pt x="1175" y="0"/>
                    <a:pt x="1144" y="8"/>
                    <a:pt x="1109" y="26"/>
                  </a:cubicBezTo>
                  <a:cubicBezTo>
                    <a:pt x="697" y="121"/>
                    <a:pt x="349" y="406"/>
                    <a:pt x="159" y="849"/>
                  </a:cubicBezTo>
                  <a:cubicBezTo>
                    <a:pt x="0" y="1197"/>
                    <a:pt x="32" y="1609"/>
                    <a:pt x="222" y="1894"/>
                  </a:cubicBezTo>
                  <a:cubicBezTo>
                    <a:pt x="270" y="1965"/>
                    <a:pt x="335" y="2001"/>
                    <a:pt x="405" y="2001"/>
                  </a:cubicBezTo>
                  <a:cubicBezTo>
                    <a:pt x="428" y="2001"/>
                    <a:pt x="452" y="1997"/>
                    <a:pt x="476" y="1989"/>
                  </a:cubicBezTo>
                  <a:lnTo>
                    <a:pt x="507" y="1989"/>
                  </a:lnTo>
                  <a:cubicBezTo>
                    <a:pt x="539" y="1957"/>
                    <a:pt x="602" y="1862"/>
                    <a:pt x="602" y="1799"/>
                  </a:cubicBezTo>
                  <a:cubicBezTo>
                    <a:pt x="476" y="1514"/>
                    <a:pt x="507" y="1197"/>
                    <a:pt x="634" y="944"/>
                  </a:cubicBezTo>
                  <a:cubicBezTo>
                    <a:pt x="761" y="722"/>
                    <a:pt x="951" y="564"/>
                    <a:pt x="1172" y="469"/>
                  </a:cubicBezTo>
                  <a:cubicBezTo>
                    <a:pt x="1331" y="437"/>
                    <a:pt x="1394" y="311"/>
                    <a:pt x="1331" y="216"/>
                  </a:cubicBezTo>
                  <a:cubicBezTo>
                    <a:pt x="1331" y="184"/>
                    <a:pt x="1331" y="184"/>
                    <a:pt x="1299" y="121"/>
                  </a:cubicBezTo>
                  <a:cubicBezTo>
                    <a:pt x="1299" y="52"/>
                    <a:pt x="1266" y="0"/>
                    <a:pt x="12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25"/>
          <p:cNvGrpSpPr/>
          <p:nvPr/>
        </p:nvGrpSpPr>
        <p:grpSpPr>
          <a:xfrm>
            <a:off x="4281561" y="584428"/>
            <a:ext cx="494694" cy="509042"/>
            <a:chOff x="4281561" y="584428"/>
            <a:chExt cx="494694" cy="509042"/>
          </a:xfrm>
        </p:grpSpPr>
        <p:sp>
          <p:nvSpPr>
            <p:cNvPr id="369" name="Google Shape;369;p25"/>
            <p:cNvSpPr/>
            <p:nvPr/>
          </p:nvSpPr>
          <p:spPr>
            <a:xfrm>
              <a:off x="4572606" y="922300"/>
              <a:ext cx="186105" cy="153593"/>
            </a:xfrm>
            <a:custGeom>
              <a:avLst/>
              <a:gdLst/>
              <a:ahLst/>
              <a:cxnLst/>
              <a:rect l="l" t="t" r="r" b="b"/>
              <a:pathLst>
                <a:path w="5707" h="4710" extrusionOk="0">
                  <a:moveTo>
                    <a:pt x="2647" y="1"/>
                  </a:moveTo>
                  <a:cubicBezTo>
                    <a:pt x="2367" y="1"/>
                    <a:pt x="2085" y="35"/>
                    <a:pt x="1811" y="102"/>
                  </a:cubicBezTo>
                  <a:lnTo>
                    <a:pt x="1748" y="102"/>
                  </a:lnTo>
                  <a:cubicBezTo>
                    <a:pt x="1748" y="165"/>
                    <a:pt x="1748" y="260"/>
                    <a:pt x="1685" y="292"/>
                  </a:cubicBezTo>
                  <a:cubicBezTo>
                    <a:pt x="1" y="1755"/>
                    <a:pt x="795" y="4710"/>
                    <a:pt x="2810" y="4710"/>
                  </a:cubicBezTo>
                  <a:cubicBezTo>
                    <a:pt x="3107" y="4710"/>
                    <a:pt x="3429" y="4646"/>
                    <a:pt x="3775" y="4504"/>
                  </a:cubicBezTo>
                  <a:cubicBezTo>
                    <a:pt x="4883" y="4029"/>
                    <a:pt x="5707" y="2794"/>
                    <a:pt x="5200" y="1559"/>
                  </a:cubicBezTo>
                  <a:cubicBezTo>
                    <a:pt x="4725" y="484"/>
                    <a:pt x="3698" y="1"/>
                    <a:pt x="264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4566605" y="902114"/>
              <a:ext cx="209650" cy="191355"/>
            </a:xfrm>
            <a:custGeom>
              <a:avLst/>
              <a:gdLst/>
              <a:ahLst/>
              <a:cxnLst/>
              <a:rect l="l" t="t" r="r" b="b"/>
              <a:pathLst>
                <a:path w="6429" h="5868" extrusionOk="0">
                  <a:moveTo>
                    <a:pt x="2772" y="657"/>
                  </a:moveTo>
                  <a:cubicBezTo>
                    <a:pt x="3800" y="657"/>
                    <a:pt x="4857" y="1088"/>
                    <a:pt x="5352" y="2178"/>
                  </a:cubicBezTo>
                  <a:cubicBezTo>
                    <a:pt x="5542" y="2653"/>
                    <a:pt x="5542" y="3159"/>
                    <a:pt x="5352" y="3634"/>
                  </a:cubicBezTo>
                  <a:cubicBezTo>
                    <a:pt x="5099" y="4236"/>
                    <a:pt x="4561" y="4743"/>
                    <a:pt x="3927" y="5028"/>
                  </a:cubicBezTo>
                  <a:cubicBezTo>
                    <a:pt x="3593" y="5165"/>
                    <a:pt x="3270" y="5233"/>
                    <a:pt x="2969" y="5233"/>
                  </a:cubicBezTo>
                  <a:cubicBezTo>
                    <a:pt x="2300" y="5233"/>
                    <a:pt x="1733" y="4901"/>
                    <a:pt x="1362" y="4268"/>
                  </a:cubicBezTo>
                  <a:cubicBezTo>
                    <a:pt x="792" y="3381"/>
                    <a:pt x="792" y="1861"/>
                    <a:pt x="1869" y="942"/>
                  </a:cubicBezTo>
                  <a:cubicBezTo>
                    <a:pt x="1900" y="911"/>
                    <a:pt x="1932" y="816"/>
                    <a:pt x="1932" y="752"/>
                  </a:cubicBezTo>
                  <a:cubicBezTo>
                    <a:pt x="2201" y="690"/>
                    <a:pt x="2486" y="657"/>
                    <a:pt x="2772" y="657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0" y="404"/>
                  </a:cubicBezTo>
                  <a:cubicBezTo>
                    <a:pt x="1489" y="436"/>
                    <a:pt x="1425" y="436"/>
                    <a:pt x="1394" y="467"/>
                  </a:cubicBezTo>
                  <a:cubicBezTo>
                    <a:pt x="159" y="1354"/>
                    <a:pt x="0" y="3064"/>
                    <a:pt x="539" y="4268"/>
                  </a:cubicBezTo>
                  <a:cubicBezTo>
                    <a:pt x="979" y="5289"/>
                    <a:pt x="1930" y="5867"/>
                    <a:pt x="2980" y="5867"/>
                  </a:cubicBezTo>
                  <a:cubicBezTo>
                    <a:pt x="3363" y="5867"/>
                    <a:pt x="3759" y="5790"/>
                    <a:pt x="4149" y="5629"/>
                  </a:cubicBezTo>
                  <a:cubicBezTo>
                    <a:pt x="4402" y="5534"/>
                    <a:pt x="4592" y="5439"/>
                    <a:pt x="4782" y="5281"/>
                  </a:cubicBezTo>
                  <a:cubicBezTo>
                    <a:pt x="5732" y="4584"/>
                    <a:pt x="6429" y="3381"/>
                    <a:pt x="5986" y="2114"/>
                  </a:cubicBezTo>
                  <a:cubicBezTo>
                    <a:pt x="5732" y="1259"/>
                    <a:pt x="4941" y="531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4624423" y="948127"/>
              <a:ext cx="45491" cy="65677"/>
            </a:xfrm>
            <a:custGeom>
              <a:avLst/>
              <a:gdLst/>
              <a:ahLst/>
              <a:cxnLst/>
              <a:rect l="l" t="t" r="r" b="b"/>
              <a:pathLst>
                <a:path w="1395" h="2014" extrusionOk="0">
                  <a:moveTo>
                    <a:pt x="1146" y="0"/>
                  </a:moveTo>
                  <a:cubicBezTo>
                    <a:pt x="1134" y="0"/>
                    <a:pt x="1122" y="2"/>
                    <a:pt x="1109" y="7"/>
                  </a:cubicBezTo>
                  <a:cubicBezTo>
                    <a:pt x="729" y="133"/>
                    <a:pt x="381" y="418"/>
                    <a:pt x="159" y="830"/>
                  </a:cubicBezTo>
                  <a:cubicBezTo>
                    <a:pt x="1" y="1210"/>
                    <a:pt x="64" y="1590"/>
                    <a:pt x="254" y="1907"/>
                  </a:cubicBezTo>
                  <a:cubicBezTo>
                    <a:pt x="278" y="1978"/>
                    <a:pt x="355" y="2014"/>
                    <a:pt x="419" y="2014"/>
                  </a:cubicBezTo>
                  <a:cubicBezTo>
                    <a:pt x="440" y="2014"/>
                    <a:pt x="460" y="2010"/>
                    <a:pt x="476" y="2002"/>
                  </a:cubicBezTo>
                  <a:lnTo>
                    <a:pt x="539" y="2002"/>
                  </a:lnTo>
                  <a:cubicBezTo>
                    <a:pt x="571" y="1970"/>
                    <a:pt x="602" y="1875"/>
                    <a:pt x="602" y="1780"/>
                  </a:cubicBezTo>
                  <a:cubicBezTo>
                    <a:pt x="476" y="1527"/>
                    <a:pt x="539" y="1210"/>
                    <a:pt x="634" y="957"/>
                  </a:cubicBezTo>
                  <a:cubicBezTo>
                    <a:pt x="761" y="735"/>
                    <a:pt x="951" y="577"/>
                    <a:pt x="1204" y="482"/>
                  </a:cubicBezTo>
                  <a:cubicBezTo>
                    <a:pt x="1362" y="450"/>
                    <a:pt x="1394" y="323"/>
                    <a:pt x="1362" y="197"/>
                  </a:cubicBezTo>
                  <a:cubicBezTo>
                    <a:pt x="1362" y="165"/>
                    <a:pt x="1362" y="165"/>
                    <a:pt x="1331" y="133"/>
                  </a:cubicBezTo>
                  <a:cubicBezTo>
                    <a:pt x="1276" y="78"/>
                    <a:pt x="1221" y="0"/>
                    <a:pt x="114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4281561" y="584428"/>
              <a:ext cx="265445" cy="253054"/>
            </a:xfrm>
            <a:custGeom>
              <a:avLst/>
              <a:gdLst/>
              <a:ahLst/>
              <a:cxnLst/>
              <a:rect l="l" t="t" r="r" b="b"/>
              <a:pathLst>
                <a:path w="8140" h="7760" extrusionOk="0">
                  <a:moveTo>
                    <a:pt x="3685" y="658"/>
                  </a:moveTo>
                  <a:cubicBezTo>
                    <a:pt x="5468" y="658"/>
                    <a:pt x="7363" y="2265"/>
                    <a:pt x="7284" y="4446"/>
                  </a:cubicBezTo>
                  <a:cubicBezTo>
                    <a:pt x="7284" y="4572"/>
                    <a:pt x="7348" y="4636"/>
                    <a:pt x="7443" y="4731"/>
                  </a:cubicBezTo>
                  <a:cubicBezTo>
                    <a:pt x="7443" y="4731"/>
                    <a:pt x="7411" y="4731"/>
                    <a:pt x="7411" y="4762"/>
                  </a:cubicBezTo>
                  <a:cubicBezTo>
                    <a:pt x="6666" y="6099"/>
                    <a:pt x="5337" y="7122"/>
                    <a:pt x="3813" y="7122"/>
                  </a:cubicBezTo>
                  <a:cubicBezTo>
                    <a:pt x="3459" y="7122"/>
                    <a:pt x="3094" y="7067"/>
                    <a:pt x="2724" y="6948"/>
                  </a:cubicBezTo>
                  <a:cubicBezTo>
                    <a:pt x="951" y="6346"/>
                    <a:pt x="444" y="4319"/>
                    <a:pt x="1014" y="2704"/>
                  </a:cubicBezTo>
                  <a:cubicBezTo>
                    <a:pt x="1543" y="1261"/>
                    <a:pt x="2593" y="658"/>
                    <a:pt x="3685" y="658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86" y="2894"/>
                    <a:pt x="222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692" y="7668"/>
                    <a:pt x="3200" y="7760"/>
                    <a:pt x="3724" y="7760"/>
                  </a:cubicBezTo>
                  <a:cubicBezTo>
                    <a:pt x="4472" y="7760"/>
                    <a:pt x="5252" y="7573"/>
                    <a:pt x="5923" y="7201"/>
                  </a:cubicBezTo>
                  <a:cubicBezTo>
                    <a:pt x="6873" y="6694"/>
                    <a:pt x="7506" y="5871"/>
                    <a:pt x="7633" y="4921"/>
                  </a:cubicBezTo>
                  <a:lnTo>
                    <a:pt x="7633" y="4826"/>
                  </a:lnTo>
                  <a:cubicBezTo>
                    <a:pt x="7759" y="4794"/>
                    <a:pt x="7823" y="4667"/>
                    <a:pt x="7886" y="4572"/>
                  </a:cubicBezTo>
                  <a:cubicBezTo>
                    <a:pt x="7886" y="4477"/>
                    <a:pt x="7918" y="4446"/>
                    <a:pt x="7918" y="4351"/>
                  </a:cubicBezTo>
                  <a:cubicBezTo>
                    <a:pt x="8140" y="2387"/>
                    <a:pt x="6619" y="677"/>
                    <a:pt x="4941" y="170"/>
                  </a:cubicBezTo>
                  <a:cubicBezTo>
                    <a:pt x="4579" y="56"/>
                    <a:pt x="4215" y="1"/>
                    <a:pt x="38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4428209" y="657083"/>
              <a:ext cx="60948" cy="100211"/>
            </a:xfrm>
            <a:custGeom>
              <a:avLst/>
              <a:gdLst/>
              <a:ahLst/>
              <a:cxnLst/>
              <a:rect l="l" t="t" r="r" b="b"/>
              <a:pathLst>
                <a:path w="1869" h="3073" extrusionOk="0">
                  <a:moveTo>
                    <a:pt x="159" y="1"/>
                  </a:moveTo>
                  <a:cubicBezTo>
                    <a:pt x="64" y="64"/>
                    <a:pt x="1" y="318"/>
                    <a:pt x="222" y="381"/>
                  </a:cubicBezTo>
                  <a:cubicBezTo>
                    <a:pt x="1077" y="698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073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128"/>
                    <a:pt x="31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4293953" y="605592"/>
              <a:ext cx="229314" cy="210237"/>
            </a:xfrm>
            <a:custGeom>
              <a:avLst/>
              <a:gdLst/>
              <a:ahLst/>
              <a:cxnLst/>
              <a:rect l="l" t="t" r="r" b="b"/>
              <a:pathLst>
                <a:path w="7032" h="6447" extrusionOk="0">
                  <a:moveTo>
                    <a:pt x="4434" y="1485"/>
                  </a:moveTo>
                  <a:cubicBezTo>
                    <a:pt x="5764" y="1802"/>
                    <a:pt x="6303" y="3385"/>
                    <a:pt x="5701" y="4493"/>
                  </a:cubicBezTo>
                  <a:cubicBezTo>
                    <a:pt x="5669" y="4620"/>
                    <a:pt x="5543" y="4620"/>
                    <a:pt x="5479" y="4620"/>
                  </a:cubicBezTo>
                  <a:cubicBezTo>
                    <a:pt x="5289" y="4620"/>
                    <a:pt x="5131" y="4430"/>
                    <a:pt x="5226" y="4177"/>
                  </a:cubicBezTo>
                  <a:cubicBezTo>
                    <a:pt x="5701" y="3353"/>
                    <a:pt x="5194" y="2277"/>
                    <a:pt x="4339" y="1928"/>
                  </a:cubicBezTo>
                  <a:cubicBezTo>
                    <a:pt x="4118" y="1833"/>
                    <a:pt x="4181" y="1643"/>
                    <a:pt x="4276" y="1517"/>
                  </a:cubicBezTo>
                  <a:cubicBezTo>
                    <a:pt x="4339" y="1485"/>
                    <a:pt x="4403" y="1485"/>
                    <a:pt x="4434" y="1485"/>
                  </a:cubicBezTo>
                  <a:close/>
                  <a:moveTo>
                    <a:pt x="3267" y="0"/>
                  </a:moveTo>
                  <a:cubicBezTo>
                    <a:pt x="2179" y="0"/>
                    <a:pt x="1133" y="607"/>
                    <a:pt x="602" y="2055"/>
                  </a:cubicBezTo>
                  <a:cubicBezTo>
                    <a:pt x="1" y="3638"/>
                    <a:pt x="539" y="5697"/>
                    <a:pt x="2312" y="6235"/>
                  </a:cubicBezTo>
                  <a:cubicBezTo>
                    <a:pt x="2713" y="6380"/>
                    <a:pt x="3111" y="6446"/>
                    <a:pt x="3497" y="6446"/>
                  </a:cubicBezTo>
                  <a:cubicBezTo>
                    <a:pt x="4975" y="6446"/>
                    <a:pt x="6290" y="5469"/>
                    <a:pt x="6968" y="4113"/>
                  </a:cubicBezTo>
                  <a:cubicBezTo>
                    <a:pt x="6968" y="4082"/>
                    <a:pt x="7031" y="4082"/>
                    <a:pt x="7031" y="4082"/>
                  </a:cubicBezTo>
                  <a:cubicBezTo>
                    <a:pt x="6936" y="3987"/>
                    <a:pt x="6873" y="3923"/>
                    <a:pt x="6873" y="3797"/>
                  </a:cubicBezTo>
                  <a:cubicBezTo>
                    <a:pt x="6912" y="1601"/>
                    <a:pt x="5034" y="0"/>
                    <a:pt x="326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8025565" y="3962065"/>
            <a:ext cx="265445" cy="253151"/>
            <a:chOff x="8373602" y="4288128"/>
            <a:chExt cx="265445" cy="253151"/>
          </a:xfrm>
        </p:grpSpPr>
        <p:sp>
          <p:nvSpPr>
            <p:cNvPr id="376" name="Google Shape;376;p25"/>
            <p:cNvSpPr/>
            <p:nvPr/>
          </p:nvSpPr>
          <p:spPr>
            <a:xfrm>
              <a:off x="8373602" y="4288128"/>
              <a:ext cx="265445" cy="253151"/>
            </a:xfrm>
            <a:custGeom>
              <a:avLst/>
              <a:gdLst/>
              <a:ahLst/>
              <a:cxnLst/>
              <a:rect l="l" t="t" r="r" b="b"/>
              <a:pathLst>
                <a:path w="8140" h="7763" extrusionOk="0">
                  <a:moveTo>
                    <a:pt x="3677" y="692"/>
                  </a:moveTo>
                  <a:cubicBezTo>
                    <a:pt x="5453" y="692"/>
                    <a:pt x="7344" y="2300"/>
                    <a:pt x="7285" y="4480"/>
                  </a:cubicBezTo>
                  <a:cubicBezTo>
                    <a:pt x="7285" y="4607"/>
                    <a:pt x="7348" y="4670"/>
                    <a:pt x="7443" y="4765"/>
                  </a:cubicBezTo>
                  <a:cubicBezTo>
                    <a:pt x="7443" y="4765"/>
                    <a:pt x="7411" y="4765"/>
                    <a:pt x="7411" y="4797"/>
                  </a:cubicBezTo>
                  <a:cubicBezTo>
                    <a:pt x="6666" y="6133"/>
                    <a:pt x="5316" y="7157"/>
                    <a:pt x="3801" y="7157"/>
                  </a:cubicBezTo>
                  <a:cubicBezTo>
                    <a:pt x="3449" y="7157"/>
                    <a:pt x="3088" y="7101"/>
                    <a:pt x="2724" y="6982"/>
                  </a:cubicBezTo>
                  <a:cubicBezTo>
                    <a:pt x="951" y="6348"/>
                    <a:pt x="412" y="4322"/>
                    <a:pt x="1014" y="2738"/>
                  </a:cubicBezTo>
                  <a:cubicBezTo>
                    <a:pt x="1543" y="1295"/>
                    <a:pt x="2589" y="692"/>
                    <a:pt x="3677" y="692"/>
                  </a:cubicBezTo>
                  <a:close/>
                  <a:moveTo>
                    <a:pt x="3843" y="1"/>
                  </a:moveTo>
                  <a:cubicBezTo>
                    <a:pt x="2338" y="1"/>
                    <a:pt x="968" y="971"/>
                    <a:pt x="381" y="2580"/>
                  </a:cubicBezTo>
                  <a:cubicBezTo>
                    <a:pt x="254" y="2897"/>
                    <a:pt x="222" y="3182"/>
                    <a:pt x="191" y="3530"/>
                  </a:cubicBezTo>
                  <a:cubicBezTo>
                    <a:pt x="1" y="5082"/>
                    <a:pt x="634" y="6760"/>
                    <a:pt x="2249" y="7489"/>
                  </a:cubicBezTo>
                  <a:cubicBezTo>
                    <a:pt x="2693" y="7671"/>
                    <a:pt x="3200" y="7762"/>
                    <a:pt x="3724" y="7762"/>
                  </a:cubicBezTo>
                  <a:cubicBezTo>
                    <a:pt x="4472" y="7762"/>
                    <a:pt x="5252" y="7576"/>
                    <a:pt x="5923" y="7204"/>
                  </a:cubicBezTo>
                  <a:cubicBezTo>
                    <a:pt x="6873" y="6697"/>
                    <a:pt x="7506" y="5873"/>
                    <a:pt x="7633" y="4923"/>
                  </a:cubicBezTo>
                  <a:lnTo>
                    <a:pt x="7633" y="4828"/>
                  </a:lnTo>
                  <a:cubicBezTo>
                    <a:pt x="7760" y="4797"/>
                    <a:pt x="7823" y="4670"/>
                    <a:pt x="7855" y="4543"/>
                  </a:cubicBezTo>
                  <a:cubicBezTo>
                    <a:pt x="7855" y="4480"/>
                    <a:pt x="7918" y="4448"/>
                    <a:pt x="7918" y="4353"/>
                  </a:cubicBezTo>
                  <a:cubicBezTo>
                    <a:pt x="8140" y="2390"/>
                    <a:pt x="6588" y="680"/>
                    <a:pt x="4941" y="173"/>
                  </a:cubicBezTo>
                  <a:cubicBezTo>
                    <a:pt x="4573" y="57"/>
                    <a:pt x="4204" y="1"/>
                    <a:pt x="384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8520249" y="4360881"/>
              <a:ext cx="60981" cy="100211"/>
            </a:xfrm>
            <a:custGeom>
              <a:avLst/>
              <a:gdLst/>
              <a:ahLst/>
              <a:cxnLst/>
              <a:rect l="l" t="t" r="r" b="b"/>
              <a:pathLst>
                <a:path w="1870" h="3073" extrusionOk="0">
                  <a:moveTo>
                    <a:pt x="159" y="1"/>
                  </a:moveTo>
                  <a:cubicBezTo>
                    <a:pt x="32" y="64"/>
                    <a:pt x="1" y="317"/>
                    <a:pt x="191" y="381"/>
                  </a:cubicBezTo>
                  <a:cubicBezTo>
                    <a:pt x="1077" y="697"/>
                    <a:pt x="1584" y="1774"/>
                    <a:pt x="1109" y="2629"/>
                  </a:cubicBezTo>
                  <a:cubicBezTo>
                    <a:pt x="982" y="2851"/>
                    <a:pt x="1204" y="3041"/>
                    <a:pt x="1362" y="3072"/>
                  </a:cubicBezTo>
                  <a:cubicBezTo>
                    <a:pt x="1426" y="3041"/>
                    <a:pt x="1521" y="3009"/>
                    <a:pt x="1552" y="2914"/>
                  </a:cubicBezTo>
                  <a:cubicBezTo>
                    <a:pt x="1869" y="2376"/>
                    <a:pt x="1869" y="1616"/>
                    <a:pt x="1584" y="1014"/>
                  </a:cubicBezTo>
                  <a:cubicBezTo>
                    <a:pt x="1331" y="476"/>
                    <a:pt x="887" y="96"/>
                    <a:pt x="31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8385994" y="4309357"/>
              <a:ext cx="228270" cy="209748"/>
            </a:xfrm>
            <a:custGeom>
              <a:avLst/>
              <a:gdLst/>
              <a:ahLst/>
              <a:cxnLst/>
              <a:rect l="l" t="t" r="r" b="b"/>
              <a:pathLst>
                <a:path w="7000" h="6432" extrusionOk="0">
                  <a:moveTo>
                    <a:pt x="4434" y="1486"/>
                  </a:moveTo>
                  <a:cubicBezTo>
                    <a:pt x="5733" y="1802"/>
                    <a:pt x="6303" y="3386"/>
                    <a:pt x="5701" y="4494"/>
                  </a:cubicBezTo>
                  <a:cubicBezTo>
                    <a:pt x="5669" y="4621"/>
                    <a:pt x="5543" y="4621"/>
                    <a:pt x="5479" y="4621"/>
                  </a:cubicBezTo>
                  <a:cubicBezTo>
                    <a:pt x="5258" y="4621"/>
                    <a:pt x="5099" y="4431"/>
                    <a:pt x="5226" y="4177"/>
                  </a:cubicBezTo>
                  <a:cubicBezTo>
                    <a:pt x="5701" y="3354"/>
                    <a:pt x="5194" y="2277"/>
                    <a:pt x="4308" y="1929"/>
                  </a:cubicBezTo>
                  <a:cubicBezTo>
                    <a:pt x="4118" y="1834"/>
                    <a:pt x="4149" y="1644"/>
                    <a:pt x="4276" y="1517"/>
                  </a:cubicBezTo>
                  <a:cubicBezTo>
                    <a:pt x="4308" y="1486"/>
                    <a:pt x="4403" y="1486"/>
                    <a:pt x="4434" y="1486"/>
                  </a:cubicBezTo>
                  <a:close/>
                  <a:moveTo>
                    <a:pt x="3265" y="1"/>
                  </a:moveTo>
                  <a:cubicBezTo>
                    <a:pt x="2179" y="1"/>
                    <a:pt x="1133" y="608"/>
                    <a:pt x="602" y="2056"/>
                  </a:cubicBezTo>
                  <a:cubicBezTo>
                    <a:pt x="1" y="3639"/>
                    <a:pt x="507" y="5697"/>
                    <a:pt x="2313" y="6236"/>
                  </a:cubicBezTo>
                  <a:cubicBezTo>
                    <a:pt x="2701" y="6370"/>
                    <a:pt x="3088" y="6432"/>
                    <a:pt x="3463" y="6432"/>
                  </a:cubicBezTo>
                  <a:cubicBezTo>
                    <a:pt x="4955" y="6432"/>
                    <a:pt x="6285" y="5455"/>
                    <a:pt x="6968" y="4114"/>
                  </a:cubicBezTo>
                  <a:cubicBezTo>
                    <a:pt x="6968" y="4051"/>
                    <a:pt x="7000" y="4051"/>
                    <a:pt x="7000" y="4051"/>
                  </a:cubicBezTo>
                  <a:cubicBezTo>
                    <a:pt x="6936" y="3987"/>
                    <a:pt x="6841" y="3892"/>
                    <a:pt x="6841" y="3797"/>
                  </a:cubicBezTo>
                  <a:cubicBezTo>
                    <a:pt x="6900" y="1602"/>
                    <a:pt x="5030" y="1"/>
                    <a:pt x="326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>
            <a:spLocks noGrp="1"/>
          </p:cNvSpPr>
          <p:nvPr>
            <p:ph type="title"/>
          </p:nvPr>
        </p:nvSpPr>
        <p:spPr>
          <a:xfrm>
            <a:off x="1017257" y="3664104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1"/>
          </p:nvPr>
        </p:nvSpPr>
        <p:spPr>
          <a:xfrm>
            <a:off x="1017257" y="3948142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2"/>
          </p:nvPr>
        </p:nvSpPr>
        <p:spPr>
          <a:xfrm>
            <a:off x="3646725" y="3677022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subTitle" idx="3"/>
          </p:nvPr>
        </p:nvSpPr>
        <p:spPr>
          <a:xfrm>
            <a:off x="3646725" y="3956224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title" idx="4"/>
          </p:nvPr>
        </p:nvSpPr>
        <p:spPr>
          <a:xfrm>
            <a:off x="6284450" y="3664104"/>
            <a:ext cx="1828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5"/>
          </p:nvPr>
        </p:nvSpPr>
        <p:spPr>
          <a:xfrm>
            <a:off x="6284450" y="3948142"/>
            <a:ext cx="18288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title" idx="6"/>
          </p:nvPr>
        </p:nvSpPr>
        <p:spPr>
          <a:xfrm>
            <a:off x="616250" y="550475"/>
            <a:ext cx="78789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19"/>
          <p:cNvGrpSpPr/>
          <p:nvPr/>
        </p:nvGrpSpPr>
        <p:grpSpPr>
          <a:xfrm>
            <a:off x="718566" y="592845"/>
            <a:ext cx="8041912" cy="827894"/>
            <a:chOff x="-35798125" y="1293075"/>
            <a:chExt cx="6245175" cy="642875"/>
          </a:xfrm>
        </p:grpSpPr>
        <p:sp>
          <p:nvSpPr>
            <p:cNvPr id="250" name="Google Shape;250;p19"/>
            <p:cNvSpPr/>
            <p:nvPr/>
          </p:nvSpPr>
          <p:spPr>
            <a:xfrm>
              <a:off x="-35540575" y="1416925"/>
              <a:ext cx="155750" cy="118425"/>
            </a:xfrm>
            <a:custGeom>
              <a:avLst/>
              <a:gdLst/>
              <a:ahLst/>
              <a:cxnLst/>
              <a:rect l="l" t="t" r="r" b="b"/>
              <a:pathLst>
                <a:path w="6230" h="4737" extrusionOk="0">
                  <a:moveTo>
                    <a:pt x="4330" y="1"/>
                  </a:moveTo>
                  <a:cubicBezTo>
                    <a:pt x="4298" y="33"/>
                    <a:pt x="4203" y="96"/>
                    <a:pt x="4140" y="96"/>
                  </a:cubicBezTo>
                  <a:cubicBezTo>
                    <a:pt x="4041" y="85"/>
                    <a:pt x="3943" y="79"/>
                    <a:pt x="3847" y="79"/>
                  </a:cubicBezTo>
                  <a:cubicBezTo>
                    <a:pt x="1479" y="79"/>
                    <a:pt x="0" y="3342"/>
                    <a:pt x="2556" y="4498"/>
                  </a:cubicBezTo>
                  <a:cubicBezTo>
                    <a:pt x="2910" y="4655"/>
                    <a:pt x="3295" y="4736"/>
                    <a:pt x="3673" y="4736"/>
                  </a:cubicBezTo>
                  <a:cubicBezTo>
                    <a:pt x="4512" y="4736"/>
                    <a:pt x="5320" y="4336"/>
                    <a:pt x="5692" y="3485"/>
                  </a:cubicBezTo>
                  <a:cubicBezTo>
                    <a:pt x="6230" y="2154"/>
                    <a:pt x="5533" y="761"/>
                    <a:pt x="4362" y="33"/>
                  </a:cubicBezTo>
                  <a:cubicBezTo>
                    <a:pt x="4330" y="33"/>
                    <a:pt x="4330" y="1"/>
                    <a:pt x="433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-35535275" y="1402325"/>
              <a:ext cx="158375" cy="147075"/>
            </a:xfrm>
            <a:custGeom>
              <a:avLst/>
              <a:gdLst/>
              <a:ahLst/>
              <a:cxnLst/>
              <a:rect l="l" t="t" r="r" b="b"/>
              <a:pathLst>
                <a:path w="6335" h="5883" extrusionOk="0">
                  <a:moveTo>
                    <a:pt x="4118" y="617"/>
                  </a:moveTo>
                  <a:cubicBezTo>
                    <a:pt x="5163" y="1313"/>
                    <a:pt x="5986" y="2643"/>
                    <a:pt x="5416" y="4069"/>
                  </a:cubicBezTo>
                  <a:cubicBezTo>
                    <a:pt x="5226" y="4544"/>
                    <a:pt x="4878" y="4892"/>
                    <a:pt x="4371" y="5114"/>
                  </a:cubicBezTo>
                  <a:cubicBezTo>
                    <a:pt x="4108" y="5211"/>
                    <a:pt x="3814" y="5259"/>
                    <a:pt x="3514" y="5259"/>
                  </a:cubicBezTo>
                  <a:cubicBezTo>
                    <a:pt x="3129" y="5259"/>
                    <a:pt x="2732" y="5179"/>
                    <a:pt x="2376" y="5019"/>
                  </a:cubicBezTo>
                  <a:cubicBezTo>
                    <a:pt x="1363" y="4544"/>
                    <a:pt x="888" y="3689"/>
                    <a:pt x="1141" y="2643"/>
                  </a:cubicBezTo>
                  <a:cubicBezTo>
                    <a:pt x="1410" y="1686"/>
                    <a:pt x="2385" y="701"/>
                    <a:pt x="3693" y="701"/>
                  </a:cubicBezTo>
                  <a:cubicBezTo>
                    <a:pt x="3770" y="701"/>
                    <a:pt x="3849" y="705"/>
                    <a:pt x="3928" y="712"/>
                  </a:cubicBezTo>
                  <a:cubicBezTo>
                    <a:pt x="3991" y="712"/>
                    <a:pt x="4086" y="712"/>
                    <a:pt x="4118" y="617"/>
                  </a:cubicBezTo>
                  <a:close/>
                  <a:moveTo>
                    <a:pt x="3419" y="0"/>
                  </a:moveTo>
                  <a:cubicBezTo>
                    <a:pt x="2144" y="0"/>
                    <a:pt x="994" y="974"/>
                    <a:pt x="571" y="2073"/>
                  </a:cubicBezTo>
                  <a:cubicBezTo>
                    <a:pt x="1" y="3435"/>
                    <a:pt x="698" y="4987"/>
                    <a:pt x="2123" y="5620"/>
                  </a:cubicBezTo>
                  <a:cubicBezTo>
                    <a:pt x="2344" y="5684"/>
                    <a:pt x="2534" y="5779"/>
                    <a:pt x="2788" y="5810"/>
                  </a:cubicBezTo>
                  <a:cubicBezTo>
                    <a:pt x="3002" y="5858"/>
                    <a:pt x="3224" y="5882"/>
                    <a:pt x="3447" y="5882"/>
                  </a:cubicBezTo>
                  <a:cubicBezTo>
                    <a:pt x="4412" y="5882"/>
                    <a:pt x="5397" y="5432"/>
                    <a:pt x="5860" y="4480"/>
                  </a:cubicBezTo>
                  <a:cubicBezTo>
                    <a:pt x="6335" y="3720"/>
                    <a:pt x="6335" y="2612"/>
                    <a:pt x="5955" y="1693"/>
                  </a:cubicBezTo>
                  <a:cubicBezTo>
                    <a:pt x="5575" y="965"/>
                    <a:pt x="5036" y="427"/>
                    <a:pt x="4308" y="268"/>
                  </a:cubicBezTo>
                  <a:lnTo>
                    <a:pt x="4245" y="268"/>
                  </a:lnTo>
                  <a:cubicBezTo>
                    <a:pt x="4213" y="205"/>
                    <a:pt x="4181" y="110"/>
                    <a:pt x="4055" y="78"/>
                  </a:cubicBezTo>
                  <a:cubicBezTo>
                    <a:pt x="4023" y="78"/>
                    <a:pt x="3960" y="47"/>
                    <a:pt x="3896" y="47"/>
                  </a:cubicBezTo>
                  <a:cubicBezTo>
                    <a:pt x="3736" y="15"/>
                    <a:pt x="3576" y="0"/>
                    <a:pt x="34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-35477475" y="1440650"/>
              <a:ext cx="52275" cy="26975"/>
            </a:xfrm>
            <a:custGeom>
              <a:avLst/>
              <a:gdLst/>
              <a:ahLst/>
              <a:cxnLst/>
              <a:rect l="l" t="t" r="r" b="b"/>
              <a:pathLst>
                <a:path w="2091" h="1079" extrusionOk="0">
                  <a:moveTo>
                    <a:pt x="1245" y="0"/>
                  </a:moveTo>
                  <a:cubicBezTo>
                    <a:pt x="1071" y="0"/>
                    <a:pt x="895" y="33"/>
                    <a:pt x="729" y="97"/>
                  </a:cubicBezTo>
                  <a:cubicBezTo>
                    <a:pt x="381" y="255"/>
                    <a:pt x="96" y="540"/>
                    <a:pt x="32" y="889"/>
                  </a:cubicBezTo>
                  <a:cubicBezTo>
                    <a:pt x="1" y="1015"/>
                    <a:pt x="64" y="1079"/>
                    <a:pt x="159" y="1079"/>
                  </a:cubicBezTo>
                  <a:lnTo>
                    <a:pt x="191" y="1079"/>
                  </a:lnTo>
                  <a:cubicBezTo>
                    <a:pt x="254" y="1079"/>
                    <a:pt x="349" y="1079"/>
                    <a:pt x="381" y="952"/>
                  </a:cubicBezTo>
                  <a:cubicBezTo>
                    <a:pt x="507" y="699"/>
                    <a:pt x="729" y="477"/>
                    <a:pt x="1014" y="414"/>
                  </a:cubicBezTo>
                  <a:cubicBezTo>
                    <a:pt x="1102" y="381"/>
                    <a:pt x="1191" y="367"/>
                    <a:pt x="1278" y="367"/>
                  </a:cubicBezTo>
                  <a:cubicBezTo>
                    <a:pt x="1440" y="367"/>
                    <a:pt x="1598" y="415"/>
                    <a:pt x="1743" y="477"/>
                  </a:cubicBezTo>
                  <a:cubicBezTo>
                    <a:pt x="1780" y="515"/>
                    <a:pt x="1822" y="532"/>
                    <a:pt x="1866" y="532"/>
                  </a:cubicBezTo>
                  <a:cubicBezTo>
                    <a:pt x="1933" y="532"/>
                    <a:pt x="2002" y="490"/>
                    <a:pt x="2059" y="414"/>
                  </a:cubicBezTo>
                  <a:cubicBezTo>
                    <a:pt x="2059" y="382"/>
                    <a:pt x="2091" y="382"/>
                    <a:pt x="2091" y="319"/>
                  </a:cubicBezTo>
                  <a:lnTo>
                    <a:pt x="2091" y="319"/>
                  </a:lnTo>
                  <a:cubicBezTo>
                    <a:pt x="2084" y="333"/>
                    <a:pt x="2078" y="340"/>
                    <a:pt x="2072" y="340"/>
                  </a:cubicBezTo>
                  <a:cubicBezTo>
                    <a:pt x="2054" y="340"/>
                    <a:pt x="2037" y="272"/>
                    <a:pt x="1964" y="224"/>
                  </a:cubicBezTo>
                  <a:cubicBezTo>
                    <a:pt x="1756" y="72"/>
                    <a:pt x="1503" y="0"/>
                    <a:pt x="12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-30046275" y="1308475"/>
              <a:ext cx="156825" cy="117800"/>
            </a:xfrm>
            <a:custGeom>
              <a:avLst/>
              <a:gdLst/>
              <a:ahLst/>
              <a:cxnLst/>
              <a:rect l="l" t="t" r="r" b="b"/>
              <a:pathLst>
                <a:path w="6273" h="4712" extrusionOk="0">
                  <a:moveTo>
                    <a:pt x="4341" y="0"/>
                  </a:moveTo>
                  <a:cubicBezTo>
                    <a:pt x="4310" y="32"/>
                    <a:pt x="4215" y="64"/>
                    <a:pt x="4151" y="64"/>
                  </a:cubicBezTo>
                  <a:cubicBezTo>
                    <a:pt x="4063" y="55"/>
                    <a:pt x="3975" y="51"/>
                    <a:pt x="3889" y="51"/>
                  </a:cubicBezTo>
                  <a:cubicBezTo>
                    <a:pt x="1504" y="51"/>
                    <a:pt x="0" y="3335"/>
                    <a:pt x="2568" y="4466"/>
                  </a:cubicBezTo>
                  <a:cubicBezTo>
                    <a:pt x="2931" y="4627"/>
                    <a:pt x="3326" y="4711"/>
                    <a:pt x="3714" y="4711"/>
                  </a:cubicBezTo>
                  <a:cubicBezTo>
                    <a:pt x="4543" y="4711"/>
                    <a:pt x="5336" y="4326"/>
                    <a:pt x="5703" y="3484"/>
                  </a:cubicBezTo>
                  <a:cubicBezTo>
                    <a:pt x="6273" y="2122"/>
                    <a:pt x="5576" y="760"/>
                    <a:pt x="4373" y="32"/>
                  </a:cubicBezTo>
                  <a:cubicBezTo>
                    <a:pt x="4341" y="32"/>
                    <a:pt x="4341" y="0"/>
                    <a:pt x="4341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30039900" y="1293075"/>
              <a:ext cx="158375" cy="147550"/>
            </a:xfrm>
            <a:custGeom>
              <a:avLst/>
              <a:gdLst/>
              <a:ahLst/>
              <a:cxnLst/>
              <a:rect l="l" t="t" r="r" b="b"/>
              <a:pathLst>
                <a:path w="6335" h="5902" extrusionOk="0">
                  <a:moveTo>
                    <a:pt x="4086" y="648"/>
                  </a:moveTo>
                  <a:cubicBezTo>
                    <a:pt x="5163" y="1313"/>
                    <a:pt x="5986" y="2675"/>
                    <a:pt x="5385" y="4100"/>
                  </a:cubicBezTo>
                  <a:cubicBezTo>
                    <a:pt x="5195" y="4575"/>
                    <a:pt x="4846" y="4923"/>
                    <a:pt x="4340" y="5113"/>
                  </a:cubicBezTo>
                  <a:cubicBezTo>
                    <a:pt x="4065" y="5229"/>
                    <a:pt x="3758" y="5285"/>
                    <a:pt x="3445" y="5285"/>
                  </a:cubicBezTo>
                  <a:cubicBezTo>
                    <a:pt x="3071" y="5285"/>
                    <a:pt x="2689" y="5205"/>
                    <a:pt x="2344" y="5050"/>
                  </a:cubicBezTo>
                  <a:cubicBezTo>
                    <a:pt x="1331" y="4575"/>
                    <a:pt x="856" y="3688"/>
                    <a:pt x="1109" y="2675"/>
                  </a:cubicBezTo>
                  <a:cubicBezTo>
                    <a:pt x="1378" y="1689"/>
                    <a:pt x="2351" y="732"/>
                    <a:pt x="3655" y="732"/>
                  </a:cubicBezTo>
                  <a:cubicBezTo>
                    <a:pt x="3734" y="732"/>
                    <a:pt x="3815" y="736"/>
                    <a:pt x="3896" y="743"/>
                  </a:cubicBezTo>
                  <a:cubicBezTo>
                    <a:pt x="3960" y="743"/>
                    <a:pt x="4055" y="743"/>
                    <a:pt x="4086" y="648"/>
                  </a:cubicBezTo>
                  <a:close/>
                  <a:moveTo>
                    <a:pt x="3419" y="0"/>
                  </a:moveTo>
                  <a:cubicBezTo>
                    <a:pt x="2144" y="0"/>
                    <a:pt x="994" y="974"/>
                    <a:pt x="571" y="2073"/>
                  </a:cubicBezTo>
                  <a:cubicBezTo>
                    <a:pt x="1" y="3467"/>
                    <a:pt x="698" y="4987"/>
                    <a:pt x="2123" y="5652"/>
                  </a:cubicBezTo>
                  <a:cubicBezTo>
                    <a:pt x="2344" y="5715"/>
                    <a:pt x="2534" y="5778"/>
                    <a:pt x="2788" y="5842"/>
                  </a:cubicBezTo>
                  <a:cubicBezTo>
                    <a:pt x="2991" y="5881"/>
                    <a:pt x="3201" y="5902"/>
                    <a:pt x="3413" y="5902"/>
                  </a:cubicBezTo>
                  <a:cubicBezTo>
                    <a:pt x="4388" y="5902"/>
                    <a:pt x="5391" y="5469"/>
                    <a:pt x="5860" y="4480"/>
                  </a:cubicBezTo>
                  <a:cubicBezTo>
                    <a:pt x="6335" y="3752"/>
                    <a:pt x="6335" y="2643"/>
                    <a:pt x="5955" y="1725"/>
                  </a:cubicBezTo>
                  <a:cubicBezTo>
                    <a:pt x="5606" y="965"/>
                    <a:pt x="5036" y="458"/>
                    <a:pt x="4340" y="300"/>
                  </a:cubicBezTo>
                  <a:lnTo>
                    <a:pt x="4245" y="300"/>
                  </a:lnTo>
                  <a:cubicBezTo>
                    <a:pt x="4213" y="205"/>
                    <a:pt x="4181" y="141"/>
                    <a:pt x="4055" y="110"/>
                  </a:cubicBezTo>
                  <a:cubicBezTo>
                    <a:pt x="4023" y="110"/>
                    <a:pt x="3991" y="46"/>
                    <a:pt x="3896" y="46"/>
                  </a:cubicBezTo>
                  <a:cubicBezTo>
                    <a:pt x="3736" y="15"/>
                    <a:pt x="3576" y="0"/>
                    <a:pt x="34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-29982875" y="1332925"/>
              <a:ext cx="52275" cy="27025"/>
            </a:xfrm>
            <a:custGeom>
              <a:avLst/>
              <a:gdLst/>
              <a:ahLst/>
              <a:cxnLst/>
              <a:rect l="l" t="t" r="r" b="b"/>
              <a:pathLst>
                <a:path w="2091" h="1081" extrusionOk="0">
                  <a:moveTo>
                    <a:pt x="1262" y="0"/>
                  </a:moveTo>
                  <a:cubicBezTo>
                    <a:pt x="1083" y="0"/>
                    <a:pt x="900" y="33"/>
                    <a:pt x="728" y="99"/>
                  </a:cubicBezTo>
                  <a:cubicBezTo>
                    <a:pt x="380" y="257"/>
                    <a:pt x="127" y="511"/>
                    <a:pt x="32" y="891"/>
                  </a:cubicBezTo>
                  <a:cubicBezTo>
                    <a:pt x="0" y="986"/>
                    <a:pt x="63" y="1081"/>
                    <a:pt x="158" y="1081"/>
                  </a:cubicBezTo>
                  <a:lnTo>
                    <a:pt x="190" y="1081"/>
                  </a:lnTo>
                  <a:cubicBezTo>
                    <a:pt x="253" y="1081"/>
                    <a:pt x="348" y="1081"/>
                    <a:pt x="380" y="954"/>
                  </a:cubicBezTo>
                  <a:cubicBezTo>
                    <a:pt x="507" y="669"/>
                    <a:pt x="728" y="479"/>
                    <a:pt x="1013" y="416"/>
                  </a:cubicBezTo>
                  <a:cubicBezTo>
                    <a:pt x="1113" y="378"/>
                    <a:pt x="1213" y="361"/>
                    <a:pt x="1311" y="361"/>
                  </a:cubicBezTo>
                  <a:cubicBezTo>
                    <a:pt x="1462" y="361"/>
                    <a:pt x="1608" y="402"/>
                    <a:pt x="1742" y="479"/>
                  </a:cubicBezTo>
                  <a:cubicBezTo>
                    <a:pt x="1786" y="512"/>
                    <a:pt x="1826" y="526"/>
                    <a:pt x="1864" y="526"/>
                  </a:cubicBezTo>
                  <a:cubicBezTo>
                    <a:pt x="1935" y="526"/>
                    <a:pt x="1997" y="478"/>
                    <a:pt x="2059" y="416"/>
                  </a:cubicBezTo>
                  <a:cubicBezTo>
                    <a:pt x="2059" y="352"/>
                    <a:pt x="2090" y="352"/>
                    <a:pt x="2090" y="321"/>
                  </a:cubicBezTo>
                  <a:cubicBezTo>
                    <a:pt x="2090" y="321"/>
                    <a:pt x="2059" y="257"/>
                    <a:pt x="1964" y="194"/>
                  </a:cubicBezTo>
                  <a:cubicBezTo>
                    <a:pt x="1760" y="65"/>
                    <a:pt x="1514" y="0"/>
                    <a:pt x="126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-29814375" y="1803925"/>
              <a:ext cx="142650" cy="116975"/>
            </a:xfrm>
            <a:custGeom>
              <a:avLst/>
              <a:gdLst/>
              <a:ahLst/>
              <a:cxnLst/>
              <a:rect l="l" t="t" r="r" b="b"/>
              <a:pathLst>
                <a:path w="5706" h="4679" extrusionOk="0">
                  <a:moveTo>
                    <a:pt x="2646" y="1"/>
                  </a:moveTo>
                  <a:cubicBezTo>
                    <a:pt x="2366" y="1"/>
                    <a:pt x="2084" y="35"/>
                    <a:pt x="1811" y="102"/>
                  </a:cubicBezTo>
                  <a:lnTo>
                    <a:pt x="1747" y="102"/>
                  </a:lnTo>
                  <a:cubicBezTo>
                    <a:pt x="1747" y="165"/>
                    <a:pt x="1747" y="260"/>
                    <a:pt x="1684" y="292"/>
                  </a:cubicBezTo>
                  <a:cubicBezTo>
                    <a:pt x="0" y="1727"/>
                    <a:pt x="795" y="4679"/>
                    <a:pt x="2809" y="4679"/>
                  </a:cubicBezTo>
                  <a:cubicBezTo>
                    <a:pt x="3106" y="4679"/>
                    <a:pt x="3429" y="4615"/>
                    <a:pt x="3774" y="4472"/>
                  </a:cubicBezTo>
                  <a:cubicBezTo>
                    <a:pt x="4883" y="3997"/>
                    <a:pt x="5706" y="2794"/>
                    <a:pt x="5199" y="1559"/>
                  </a:cubicBezTo>
                  <a:cubicBezTo>
                    <a:pt x="4724" y="484"/>
                    <a:pt x="3697" y="1"/>
                    <a:pt x="264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29819000" y="1789250"/>
              <a:ext cx="160750" cy="146700"/>
            </a:xfrm>
            <a:custGeom>
              <a:avLst/>
              <a:gdLst/>
              <a:ahLst/>
              <a:cxnLst/>
              <a:rect l="l" t="t" r="r" b="b"/>
              <a:pathLst>
                <a:path w="6430" h="5868" extrusionOk="0">
                  <a:moveTo>
                    <a:pt x="2773" y="625"/>
                  </a:moveTo>
                  <a:cubicBezTo>
                    <a:pt x="3801" y="625"/>
                    <a:pt x="4857" y="1056"/>
                    <a:pt x="5353" y="2146"/>
                  </a:cubicBezTo>
                  <a:cubicBezTo>
                    <a:pt x="5543" y="2621"/>
                    <a:pt x="5543" y="3128"/>
                    <a:pt x="5353" y="3603"/>
                  </a:cubicBezTo>
                  <a:cubicBezTo>
                    <a:pt x="5099" y="4204"/>
                    <a:pt x="4561" y="4711"/>
                    <a:pt x="3928" y="4996"/>
                  </a:cubicBezTo>
                  <a:cubicBezTo>
                    <a:pt x="3593" y="5134"/>
                    <a:pt x="3271" y="5201"/>
                    <a:pt x="2969" y="5201"/>
                  </a:cubicBezTo>
                  <a:cubicBezTo>
                    <a:pt x="2300" y="5201"/>
                    <a:pt x="1733" y="4869"/>
                    <a:pt x="1362" y="4236"/>
                  </a:cubicBezTo>
                  <a:cubicBezTo>
                    <a:pt x="792" y="3318"/>
                    <a:pt x="792" y="1829"/>
                    <a:pt x="1869" y="911"/>
                  </a:cubicBezTo>
                  <a:cubicBezTo>
                    <a:pt x="1901" y="879"/>
                    <a:pt x="1932" y="784"/>
                    <a:pt x="1932" y="721"/>
                  </a:cubicBezTo>
                  <a:cubicBezTo>
                    <a:pt x="2202" y="659"/>
                    <a:pt x="2486" y="625"/>
                    <a:pt x="2773" y="625"/>
                  </a:cubicBezTo>
                  <a:close/>
                  <a:moveTo>
                    <a:pt x="3090" y="1"/>
                  </a:moveTo>
                  <a:cubicBezTo>
                    <a:pt x="2642" y="1"/>
                    <a:pt x="2222" y="122"/>
                    <a:pt x="1837" y="372"/>
                  </a:cubicBezTo>
                  <a:cubicBezTo>
                    <a:pt x="1774" y="372"/>
                    <a:pt x="1774" y="404"/>
                    <a:pt x="1774" y="404"/>
                  </a:cubicBezTo>
                  <a:cubicBezTo>
                    <a:pt x="1742" y="388"/>
                    <a:pt x="1695" y="380"/>
                    <a:pt x="1647" y="380"/>
                  </a:cubicBezTo>
                  <a:cubicBezTo>
                    <a:pt x="1600" y="380"/>
                    <a:pt x="1552" y="388"/>
                    <a:pt x="1521" y="404"/>
                  </a:cubicBezTo>
                  <a:cubicBezTo>
                    <a:pt x="1489" y="436"/>
                    <a:pt x="1426" y="436"/>
                    <a:pt x="1394" y="467"/>
                  </a:cubicBezTo>
                  <a:cubicBezTo>
                    <a:pt x="159" y="1354"/>
                    <a:pt x="1" y="3064"/>
                    <a:pt x="507" y="4268"/>
                  </a:cubicBezTo>
                  <a:cubicBezTo>
                    <a:pt x="971" y="5288"/>
                    <a:pt x="1928" y="5867"/>
                    <a:pt x="2980" y="5867"/>
                  </a:cubicBezTo>
                  <a:cubicBezTo>
                    <a:pt x="3363" y="5867"/>
                    <a:pt x="3760" y="5790"/>
                    <a:pt x="4149" y="5629"/>
                  </a:cubicBezTo>
                  <a:cubicBezTo>
                    <a:pt x="4403" y="5534"/>
                    <a:pt x="4593" y="5439"/>
                    <a:pt x="4783" y="5281"/>
                  </a:cubicBezTo>
                  <a:cubicBezTo>
                    <a:pt x="5733" y="4584"/>
                    <a:pt x="6429" y="3381"/>
                    <a:pt x="5986" y="2114"/>
                  </a:cubicBezTo>
                  <a:cubicBezTo>
                    <a:pt x="5733" y="1227"/>
                    <a:pt x="4941" y="467"/>
                    <a:pt x="3991" y="151"/>
                  </a:cubicBezTo>
                  <a:cubicBezTo>
                    <a:pt x="3680" y="51"/>
                    <a:pt x="3379" y="1"/>
                    <a:pt x="309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-29774650" y="1823875"/>
              <a:ext cx="34850" cy="50200"/>
            </a:xfrm>
            <a:custGeom>
              <a:avLst/>
              <a:gdLst/>
              <a:ahLst/>
              <a:cxnLst/>
              <a:rect l="l" t="t" r="r" b="b"/>
              <a:pathLst>
                <a:path w="1394" h="2008" extrusionOk="0">
                  <a:moveTo>
                    <a:pt x="1108" y="1"/>
                  </a:moveTo>
                  <a:cubicBezTo>
                    <a:pt x="728" y="127"/>
                    <a:pt x="380" y="412"/>
                    <a:pt x="158" y="824"/>
                  </a:cubicBezTo>
                  <a:cubicBezTo>
                    <a:pt x="0" y="1204"/>
                    <a:pt x="63" y="1584"/>
                    <a:pt x="253" y="1901"/>
                  </a:cubicBezTo>
                  <a:cubicBezTo>
                    <a:pt x="277" y="1972"/>
                    <a:pt x="354" y="2008"/>
                    <a:pt x="418" y="2008"/>
                  </a:cubicBezTo>
                  <a:cubicBezTo>
                    <a:pt x="439" y="2008"/>
                    <a:pt x="459" y="2004"/>
                    <a:pt x="475" y="1996"/>
                  </a:cubicBezTo>
                  <a:lnTo>
                    <a:pt x="538" y="1996"/>
                  </a:lnTo>
                  <a:cubicBezTo>
                    <a:pt x="570" y="1933"/>
                    <a:pt x="602" y="1869"/>
                    <a:pt x="602" y="1774"/>
                  </a:cubicBezTo>
                  <a:cubicBezTo>
                    <a:pt x="475" y="1521"/>
                    <a:pt x="538" y="1204"/>
                    <a:pt x="633" y="951"/>
                  </a:cubicBezTo>
                  <a:cubicBezTo>
                    <a:pt x="760" y="729"/>
                    <a:pt x="950" y="571"/>
                    <a:pt x="1203" y="476"/>
                  </a:cubicBezTo>
                  <a:cubicBezTo>
                    <a:pt x="1362" y="444"/>
                    <a:pt x="1393" y="317"/>
                    <a:pt x="1362" y="191"/>
                  </a:cubicBezTo>
                  <a:cubicBezTo>
                    <a:pt x="1362" y="159"/>
                    <a:pt x="1362" y="159"/>
                    <a:pt x="1330" y="127"/>
                  </a:cubicBezTo>
                  <a:cubicBezTo>
                    <a:pt x="1267" y="3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-29709875" y="1590975"/>
              <a:ext cx="143450" cy="117750"/>
            </a:xfrm>
            <a:custGeom>
              <a:avLst/>
              <a:gdLst/>
              <a:ahLst/>
              <a:cxnLst/>
              <a:rect l="l" t="t" r="r" b="b"/>
              <a:pathLst>
                <a:path w="5738" h="4710" extrusionOk="0">
                  <a:moveTo>
                    <a:pt x="2679" y="0"/>
                  </a:moveTo>
                  <a:cubicBezTo>
                    <a:pt x="2390" y="0"/>
                    <a:pt x="2098" y="34"/>
                    <a:pt x="1811" y="101"/>
                  </a:cubicBezTo>
                  <a:lnTo>
                    <a:pt x="1779" y="101"/>
                  </a:lnTo>
                  <a:cubicBezTo>
                    <a:pt x="1779" y="164"/>
                    <a:pt x="1779" y="259"/>
                    <a:pt x="1684" y="291"/>
                  </a:cubicBezTo>
                  <a:cubicBezTo>
                    <a:pt x="0" y="1754"/>
                    <a:pt x="819" y="4709"/>
                    <a:pt x="2840" y="4709"/>
                  </a:cubicBezTo>
                  <a:cubicBezTo>
                    <a:pt x="3137" y="4709"/>
                    <a:pt x="3461" y="4645"/>
                    <a:pt x="3806" y="4503"/>
                  </a:cubicBezTo>
                  <a:cubicBezTo>
                    <a:pt x="4915" y="4028"/>
                    <a:pt x="5738" y="2793"/>
                    <a:pt x="5231" y="1558"/>
                  </a:cubicBezTo>
                  <a:cubicBezTo>
                    <a:pt x="4781" y="483"/>
                    <a:pt x="3759" y="0"/>
                    <a:pt x="267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29712900" y="1576450"/>
              <a:ext cx="159950" cy="146550"/>
            </a:xfrm>
            <a:custGeom>
              <a:avLst/>
              <a:gdLst/>
              <a:ahLst/>
              <a:cxnLst/>
              <a:rect l="l" t="t" r="r" b="b"/>
              <a:pathLst>
                <a:path w="6398" h="5862" extrusionOk="0">
                  <a:moveTo>
                    <a:pt x="2805" y="633"/>
                  </a:moveTo>
                  <a:cubicBezTo>
                    <a:pt x="3829" y="633"/>
                    <a:pt x="4850" y="1073"/>
                    <a:pt x="5289" y="2171"/>
                  </a:cubicBezTo>
                  <a:cubicBezTo>
                    <a:pt x="5511" y="2646"/>
                    <a:pt x="5511" y="3184"/>
                    <a:pt x="5289" y="3659"/>
                  </a:cubicBezTo>
                  <a:cubicBezTo>
                    <a:pt x="5067" y="4229"/>
                    <a:pt x="4497" y="4767"/>
                    <a:pt x="3864" y="5021"/>
                  </a:cubicBezTo>
                  <a:cubicBezTo>
                    <a:pt x="3537" y="5159"/>
                    <a:pt x="3219" y="5227"/>
                    <a:pt x="2920" y="5227"/>
                  </a:cubicBezTo>
                  <a:cubicBezTo>
                    <a:pt x="2261" y="5227"/>
                    <a:pt x="1690" y="4902"/>
                    <a:pt x="1299" y="4292"/>
                  </a:cubicBezTo>
                  <a:cubicBezTo>
                    <a:pt x="760" y="3374"/>
                    <a:pt x="760" y="1854"/>
                    <a:pt x="1805" y="935"/>
                  </a:cubicBezTo>
                  <a:cubicBezTo>
                    <a:pt x="1869" y="904"/>
                    <a:pt x="1900" y="840"/>
                    <a:pt x="1900" y="745"/>
                  </a:cubicBezTo>
                  <a:cubicBezTo>
                    <a:pt x="2192" y="673"/>
                    <a:pt x="2499" y="633"/>
                    <a:pt x="2805" y="633"/>
                  </a:cubicBezTo>
                  <a:close/>
                  <a:moveTo>
                    <a:pt x="3041" y="1"/>
                  </a:moveTo>
                  <a:cubicBezTo>
                    <a:pt x="2598" y="1"/>
                    <a:pt x="2180" y="122"/>
                    <a:pt x="1805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6" y="381"/>
                    <a:pt x="1489" y="397"/>
                  </a:cubicBezTo>
                  <a:cubicBezTo>
                    <a:pt x="1457" y="429"/>
                    <a:pt x="1425" y="429"/>
                    <a:pt x="1394" y="492"/>
                  </a:cubicBezTo>
                  <a:cubicBezTo>
                    <a:pt x="159" y="1347"/>
                    <a:pt x="0" y="3057"/>
                    <a:pt x="507" y="4292"/>
                  </a:cubicBezTo>
                  <a:cubicBezTo>
                    <a:pt x="970" y="5289"/>
                    <a:pt x="1925" y="5861"/>
                    <a:pt x="2975" y="5861"/>
                  </a:cubicBezTo>
                  <a:cubicBezTo>
                    <a:pt x="3360" y="5861"/>
                    <a:pt x="3758" y="5784"/>
                    <a:pt x="4149" y="5622"/>
                  </a:cubicBezTo>
                  <a:cubicBezTo>
                    <a:pt x="4402" y="5559"/>
                    <a:pt x="4592" y="5432"/>
                    <a:pt x="4782" y="5274"/>
                  </a:cubicBezTo>
                  <a:cubicBezTo>
                    <a:pt x="5732" y="4577"/>
                    <a:pt x="6397" y="3374"/>
                    <a:pt x="5986" y="2107"/>
                  </a:cubicBezTo>
                  <a:cubicBezTo>
                    <a:pt x="5701" y="1284"/>
                    <a:pt x="4909" y="492"/>
                    <a:pt x="3991" y="175"/>
                  </a:cubicBezTo>
                  <a:cubicBezTo>
                    <a:pt x="3667" y="59"/>
                    <a:pt x="3348" y="1"/>
                    <a:pt x="304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-29669350" y="1611850"/>
              <a:ext cx="34850" cy="50075"/>
            </a:xfrm>
            <a:custGeom>
              <a:avLst/>
              <a:gdLst/>
              <a:ahLst/>
              <a:cxnLst/>
              <a:rect l="l" t="t" r="r" b="b"/>
              <a:pathLst>
                <a:path w="1394" h="2003" extrusionOk="0">
                  <a:moveTo>
                    <a:pt x="1200" y="1"/>
                  </a:moveTo>
                  <a:cubicBezTo>
                    <a:pt x="1174" y="1"/>
                    <a:pt x="1144" y="8"/>
                    <a:pt x="1108" y="26"/>
                  </a:cubicBezTo>
                  <a:cubicBezTo>
                    <a:pt x="697" y="121"/>
                    <a:pt x="348" y="406"/>
                    <a:pt x="158" y="850"/>
                  </a:cubicBezTo>
                  <a:cubicBezTo>
                    <a:pt x="0" y="1198"/>
                    <a:pt x="32" y="1610"/>
                    <a:pt x="222" y="1926"/>
                  </a:cubicBezTo>
                  <a:cubicBezTo>
                    <a:pt x="268" y="1973"/>
                    <a:pt x="331" y="2002"/>
                    <a:pt x="399" y="2002"/>
                  </a:cubicBezTo>
                  <a:cubicBezTo>
                    <a:pt x="424" y="2002"/>
                    <a:pt x="450" y="1998"/>
                    <a:pt x="475" y="1990"/>
                  </a:cubicBezTo>
                  <a:lnTo>
                    <a:pt x="507" y="1990"/>
                  </a:lnTo>
                  <a:cubicBezTo>
                    <a:pt x="538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3" y="976"/>
                  </a:cubicBezTo>
                  <a:cubicBezTo>
                    <a:pt x="760" y="723"/>
                    <a:pt x="950" y="565"/>
                    <a:pt x="1172" y="501"/>
                  </a:cubicBezTo>
                  <a:cubicBezTo>
                    <a:pt x="1330" y="438"/>
                    <a:pt x="1393" y="343"/>
                    <a:pt x="1330" y="216"/>
                  </a:cubicBezTo>
                  <a:cubicBezTo>
                    <a:pt x="1330" y="185"/>
                    <a:pt x="1330" y="185"/>
                    <a:pt x="1298" y="121"/>
                  </a:cubicBezTo>
                  <a:cubicBezTo>
                    <a:pt x="1298" y="53"/>
                    <a:pt x="1266" y="1"/>
                    <a:pt x="120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-35798125" y="1595100"/>
              <a:ext cx="203500" cy="193900"/>
            </a:xfrm>
            <a:custGeom>
              <a:avLst/>
              <a:gdLst/>
              <a:ahLst/>
              <a:cxnLst/>
              <a:rect l="l" t="t" r="r" b="b"/>
              <a:pathLst>
                <a:path w="8140" h="7756" extrusionOk="0">
                  <a:moveTo>
                    <a:pt x="3677" y="645"/>
                  </a:moveTo>
                  <a:cubicBezTo>
                    <a:pt x="5453" y="645"/>
                    <a:pt x="7344" y="2253"/>
                    <a:pt x="7285" y="4433"/>
                  </a:cubicBezTo>
                  <a:cubicBezTo>
                    <a:pt x="7285" y="4560"/>
                    <a:pt x="7348" y="4655"/>
                    <a:pt x="7443" y="4718"/>
                  </a:cubicBezTo>
                  <a:cubicBezTo>
                    <a:pt x="7443" y="4718"/>
                    <a:pt x="7411" y="4718"/>
                    <a:pt x="7411" y="4750"/>
                  </a:cubicBezTo>
                  <a:cubicBezTo>
                    <a:pt x="6669" y="6107"/>
                    <a:pt x="5325" y="7112"/>
                    <a:pt x="3817" y="7112"/>
                  </a:cubicBezTo>
                  <a:cubicBezTo>
                    <a:pt x="3460" y="7112"/>
                    <a:pt x="3094" y="7056"/>
                    <a:pt x="2724" y="6935"/>
                  </a:cubicBezTo>
                  <a:cubicBezTo>
                    <a:pt x="951" y="6333"/>
                    <a:pt x="412" y="4275"/>
                    <a:pt x="1014" y="2691"/>
                  </a:cubicBezTo>
                  <a:cubicBezTo>
                    <a:pt x="1543" y="1248"/>
                    <a:pt x="2589" y="645"/>
                    <a:pt x="3677" y="645"/>
                  </a:cubicBezTo>
                  <a:close/>
                  <a:moveTo>
                    <a:pt x="3882" y="0"/>
                  </a:moveTo>
                  <a:cubicBezTo>
                    <a:pt x="2362" y="0"/>
                    <a:pt x="973" y="973"/>
                    <a:pt x="381" y="2596"/>
                  </a:cubicBezTo>
                  <a:cubicBezTo>
                    <a:pt x="254" y="2913"/>
                    <a:pt x="222" y="3166"/>
                    <a:pt x="191" y="3546"/>
                  </a:cubicBezTo>
                  <a:cubicBezTo>
                    <a:pt x="1" y="5066"/>
                    <a:pt x="634" y="6777"/>
                    <a:pt x="2249" y="7505"/>
                  </a:cubicBezTo>
                  <a:cubicBezTo>
                    <a:pt x="2700" y="7672"/>
                    <a:pt x="3202" y="7756"/>
                    <a:pt x="3717" y="7756"/>
                  </a:cubicBezTo>
                  <a:cubicBezTo>
                    <a:pt x="4469" y="7756"/>
                    <a:pt x="5246" y="7577"/>
                    <a:pt x="5923" y="7220"/>
                  </a:cubicBezTo>
                  <a:cubicBezTo>
                    <a:pt x="6873" y="6713"/>
                    <a:pt x="7506" y="5858"/>
                    <a:pt x="7633" y="4908"/>
                  </a:cubicBezTo>
                  <a:lnTo>
                    <a:pt x="7633" y="4845"/>
                  </a:lnTo>
                  <a:cubicBezTo>
                    <a:pt x="7760" y="4813"/>
                    <a:pt x="7823" y="4686"/>
                    <a:pt x="7855" y="4560"/>
                  </a:cubicBezTo>
                  <a:cubicBezTo>
                    <a:pt x="7855" y="4496"/>
                    <a:pt x="7918" y="4433"/>
                    <a:pt x="7918" y="4370"/>
                  </a:cubicBezTo>
                  <a:cubicBezTo>
                    <a:pt x="8140" y="2375"/>
                    <a:pt x="6588" y="696"/>
                    <a:pt x="4941" y="158"/>
                  </a:cubicBezTo>
                  <a:cubicBezTo>
                    <a:pt x="4587" y="51"/>
                    <a:pt x="4231" y="0"/>
                    <a:pt x="388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-35684900" y="1649700"/>
              <a:ext cx="46725" cy="77625"/>
            </a:xfrm>
            <a:custGeom>
              <a:avLst/>
              <a:gdLst/>
              <a:ahLst/>
              <a:cxnLst/>
              <a:rect l="l" t="t" r="r" b="b"/>
              <a:pathLst>
                <a:path w="1869" h="3105" extrusionOk="0">
                  <a:moveTo>
                    <a:pt x="159" y="1"/>
                  </a:moveTo>
                  <a:cubicBezTo>
                    <a:pt x="64" y="96"/>
                    <a:pt x="0" y="317"/>
                    <a:pt x="222" y="412"/>
                  </a:cubicBezTo>
                  <a:cubicBezTo>
                    <a:pt x="1077" y="729"/>
                    <a:pt x="1584" y="1774"/>
                    <a:pt x="1109" y="2661"/>
                  </a:cubicBezTo>
                  <a:cubicBezTo>
                    <a:pt x="1014" y="2851"/>
                    <a:pt x="1204" y="3041"/>
                    <a:pt x="1362" y="3104"/>
                  </a:cubicBezTo>
                  <a:cubicBezTo>
                    <a:pt x="1426" y="3104"/>
                    <a:pt x="1489" y="3041"/>
                    <a:pt x="1552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331" y="476"/>
                    <a:pt x="887" y="127"/>
                    <a:pt x="31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-35787825" y="1611225"/>
              <a:ext cx="175775" cy="161275"/>
            </a:xfrm>
            <a:custGeom>
              <a:avLst/>
              <a:gdLst/>
              <a:ahLst/>
              <a:cxnLst/>
              <a:rect l="l" t="t" r="r" b="b"/>
              <a:pathLst>
                <a:path w="7031" h="6451" extrusionOk="0">
                  <a:moveTo>
                    <a:pt x="4434" y="1508"/>
                  </a:moveTo>
                  <a:cubicBezTo>
                    <a:pt x="5764" y="1825"/>
                    <a:pt x="6303" y="3408"/>
                    <a:pt x="5701" y="4516"/>
                  </a:cubicBezTo>
                  <a:cubicBezTo>
                    <a:pt x="5669" y="4643"/>
                    <a:pt x="5543" y="4643"/>
                    <a:pt x="5479" y="4643"/>
                  </a:cubicBezTo>
                  <a:cubicBezTo>
                    <a:pt x="5289" y="4643"/>
                    <a:pt x="5131" y="4421"/>
                    <a:pt x="5226" y="4200"/>
                  </a:cubicBezTo>
                  <a:cubicBezTo>
                    <a:pt x="5701" y="3376"/>
                    <a:pt x="5194" y="2300"/>
                    <a:pt x="4339" y="1951"/>
                  </a:cubicBezTo>
                  <a:cubicBezTo>
                    <a:pt x="4117" y="1856"/>
                    <a:pt x="4181" y="1666"/>
                    <a:pt x="4276" y="1540"/>
                  </a:cubicBezTo>
                  <a:cubicBezTo>
                    <a:pt x="4339" y="1508"/>
                    <a:pt x="4402" y="1508"/>
                    <a:pt x="4434" y="1508"/>
                  </a:cubicBezTo>
                  <a:close/>
                  <a:moveTo>
                    <a:pt x="3256" y="0"/>
                  </a:moveTo>
                  <a:cubicBezTo>
                    <a:pt x="2172" y="0"/>
                    <a:pt x="1131" y="603"/>
                    <a:pt x="602" y="2046"/>
                  </a:cubicBezTo>
                  <a:cubicBezTo>
                    <a:pt x="0" y="3630"/>
                    <a:pt x="539" y="5688"/>
                    <a:pt x="2312" y="6258"/>
                  </a:cubicBezTo>
                  <a:cubicBezTo>
                    <a:pt x="2695" y="6390"/>
                    <a:pt x="3073" y="6451"/>
                    <a:pt x="3442" y="6451"/>
                  </a:cubicBezTo>
                  <a:cubicBezTo>
                    <a:pt x="4934" y="6451"/>
                    <a:pt x="6256" y="5451"/>
                    <a:pt x="6968" y="4105"/>
                  </a:cubicBezTo>
                  <a:cubicBezTo>
                    <a:pt x="6968" y="4073"/>
                    <a:pt x="7031" y="4073"/>
                    <a:pt x="7031" y="4073"/>
                  </a:cubicBezTo>
                  <a:cubicBezTo>
                    <a:pt x="6936" y="4010"/>
                    <a:pt x="6873" y="3915"/>
                    <a:pt x="6873" y="3788"/>
                  </a:cubicBezTo>
                  <a:cubicBezTo>
                    <a:pt x="6912" y="1608"/>
                    <a:pt x="5026" y="0"/>
                    <a:pt x="325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30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6062750" y="758063"/>
            <a:ext cx="2460300" cy="247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778750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825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ctrTitle" idx="4"/>
          </p:nvPr>
        </p:nvSpPr>
        <p:spPr>
          <a:xfrm>
            <a:off x="2744620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27445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2744699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6676148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9" hasCustomPrompt="1"/>
          </p:nvPr>
        </p:nvSpPr>
        <p:spPr>
          <a:xfrm>
            <a:off x="6676150" y="206313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 idx="13"/>
          </p:nvPr>
        </p:nvSpPr>
        <p:spPr>
          <a:xfrm>
            <a:off x="47104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47103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10428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5" name="Google Shape;145;p13"/>
          <p:cNvGrpSpPr/>
          <p:nvPr/>
        </p:nvGrpSpPr>
        <p:grpSpPr>
          <a:xfrm>
            <a:off x="7675781" y="606260"/>
            <a:ext cx="938889" cy="1015244"/>
            <a:chOff x="7675781" y="714435"/>
            <a:chExt cx="938889" cy="1015244"/>
          </a:xfrm>
        </p:grpSpPr>
        <p:sp>
          <p:nvSpPr>
            <p:cNvPr id="146" name="Google Shape;146;p13"/>
            <p:cNvSpPr/>
            <p:nvPr/>
          </p:nvSpPr>
          <p:spPr>
            <a:xfrm>
              <a:off x="8468581" y="1058921"/>
              <a:ext cx="131464" cy="139007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749830" y="729983"/>
              <a:ext cx="155477" cy="145595"/>
            </a:xfrm>
            <a:custGeom>
              <a:avLst/>
              <a:gdLst/>
              <a:ahLst/>
              <a:cxnLst/>
              <a:rect l="l" t="t" r="r" b="b"/>
              <a:pathLst>
                <a:path w="4720" h="4420" extrusionOk="0">
                  <a:moveTo>
                    <a:pt x="806" y="2490"/>
                  </a:moveTo>
                  <a:cubicBezTo>
                    <a:pt x="873" y="2490"/>
                    <a:pt x="937" y="2530"/>
                    <a:pt x="951" y="2615"/>
                  </a:cubicBezTo>
                  <a:cubicBezTo>
                    <a:pt x="1046" y="3153"/>
                    <a:pt x="1362" y="3533"/>
                    <a:pt x="1901" y="3660"/>
                  </a:cubicBezTo>
                  <a:cubicBezTo>
                    <a:pt x="2059" y="3691"/>
                    <a:pt x="2027" y="3881"/>
                    <a:pt x="1869" y="3881"/>
                  </a:cubicBezTo>
                  <a:cubicBezTo>
                    <a:pt x="1267" y="3850"/>
                    <a:pt x="634" y="3311"/>
                    <a:pt x="634" y="2678"/>
                  </a:cubicBezTo>
                  <a:cubicBezTo>
                    <a:pt x="634" y="2554"/>
                    <a:pt x="722" y="2490"/>
                    <a:pt x="806" y="2490"/>
                  </a:cubicBezTo>
                  <a:close/>
                  <a:moveTo>
                    <a:pt x="2372" y="1"/>
                  </a:moveTo>
                  <a:cubicBezTo>
                    <a:pt x="2290" y="1"/>
                    <a:pt x="2206" y="6"/>
                    <a:pt x="2122" y="18"/>
                  </a:cubicBezTo>
                  <a:cubicBezTo>
                    <a:pt x="761" y="208"/>
                    <a:pt x="1" y="1474"/>
                    <a:pt x="127" y="2741"/>
                  </a:cubicBezTo>
                  <a:cubicBezTo>
                    <a:pt x="396" y="3763"/>
                    <a:pt x="1259" y="4420"/>
                    <a:pt x="2289" y="4420"/>
                  </a:cubicBezTo>
                  <a:cubicBezTo>
                    <a:pt x="2472" y="4420"/>
                    <a:pt x="2660" y="4399"/>
                    <a:pt x="2851" y="4356"/>
                  </a:cubicBezTo>
                  <a:cubicBezTo>
                    <a:pt x="3959" y="4103"/>
                    <a:pt x="4719" y="3090"/>
                    <a:pt x="4529" y="1949"/>
                  </a:cubicBezTo>
                  <a:cubicBezTo>
                    <a:pt x="4353" y="921"/>
                    <a:pt x="3440" y="1"/>
                    <a:pt x="2372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000109" y="1130797"/>
              <a:ext cx="174318" cy="136075"/>
            </a:xfrm>
            <a:custGeom>
              <a:avLst/>
              <a:gdLst/>
              <a:ahLst/>
              <a:cxnLst/>
              <a:rect l="l" t="t" r="r" b="b"/>
              <a:pathLst>
                <a:path w="5292" h="4131" extrusionOk="0">
                  <a:moveTo>
                    <a:pt x="2231" y="1181"/>
                  </a:moveTo>
                  <a:cubicBezTo>
                    <a:pt x="2249" y="1181"/>
                    <a:pt x="2266" y="1182"/>
                    <a:pt x="2283" y="1182"/>
                  </a:cubicBezTo>
                  <a:cubicBezTo>
                    <a:pt x="2488" y="1212"/>
                    <a:pt x="2477" y="1538"/>
                    <a:pt x="2274" y="1538"/>
                  </a:cubicBezTo>
                  <a:cubicBezTo>
                    <a:pt x="2258" y="1538"/>
                    <a:pt x="2239" y="1535"/>
                    <a:pt x="2220" y="1531"/>
                  </a:cubicBezTo>
                  <a:cubicBezTo>
                    <a:pt x="2206" y="1530"/>
                    <a:pt x="2191" y="1529"/>
                    <a:pt x="2177" y="1529"/>
                  </a:cubicBezTo>
                  <a:cubicBezTo>
                    <a:pt x="1653" y="1529"/>
                    <a:pt x="1146" y="2083"/>
                    <a:pt x="1238" y="2607"/>
                  </a:cubicBezTo>
                  <a:cubicBezTo>
                    <a:pt x="1238" y="2694"/>
                    <a:pt x="1181" y="2743"/>
                    <a:pt x="1124" y="2743"/>
                  </a:cubicBezTo>
                  <a:cubicBezTo>
                    <a:pt x="1077" y="2743"/>
                    <a:pt x="1031" y="2710"/>
                    <a:pt x="1017" y="2639"/>
                  </a:cubicBezTo>
                  <a:cubicBezTo>
                    <a:pt x="800" y="1865"/>
                    <a:pt x="1461" y="1181"/>
                    <a:pt x="2231" y="1181"/>
                  </a:cubicBezTo>
                  <a:close/>
                  <a:moveTo>
                    <a:pt x="2939" y="1"/>
                  </a:moveTo>
                  <a:cubicBezTo>
                    <a:pt x="1855" y="1"/>
                    <a:pt x="1" y="1089"/>
                    <a:pt x="541" y="2291"/>
                  </a:cubicBezTo>
                  <a:cubicBezTo>
                    <a:pt x="569" y="2485"/>
                    <a:pt x="500" y="2582"/>
                    <a:pt x="376" y="2582"/>
                  </a:cubicBezTo>
                  <a:cubicBezTo>
                    <a:pt x="358" y="2582"/>
                    <a:pt x="340" y="2580"/>
                    <a:pt x="320" y="2576"/>
                  </a:cubicBezTo>
                  <a:lnTo>
                    <a:pt x="320" y="2576"/>
                  </a:lnTo>
                  <a:cubicBezTo>
                    <a:pt x="700" y="3241"/>
                    <a:pt x="1238" y="3811"/>
                    <a:pt x="1998" y="4032"/>
                  </a:cubicBezTo>
                  <a:cubicBezTo>
                    <a:pt x="2210" y="4099"/>
                    <a:pt x="2425" y="4130"/>
                    <a:pt x="2639" y="4130"/>
                  </a:cubicBezTo>
                  <a:cubicBezTo>
                    <a:pt x="3450" y="4130"/>
                    <a:pt x="4232" y="3676"/>
                    <a:pt x="4658" y="2924"/>
                  </a:cubicBezTo>
                  <a:cubicBezTo>
                    <a:pt x="5292" y="1752"/>
                    <a:pt x="4500" y="169"/>
                    <a:pt x="3107" y="11"/>
                  </a:cubicBezTo>
                  <a:cubicBezTo>
                    <a:pt x="3053" y="4"/>
                    <a:pt x="2997" y="1"/>
                    <a:pt x="2939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7992895" y="1115479"/>
              <a:ext cx="184596" cy="169048"/>
            </a:xfrm>
            <a:custGeom>
              <a:avLst/>
              <a:gdLst/>
              <a:ahLst/>
              <a:cxnLst/>
              <a:rect l="l" t="t" r="r" b="b"/>
              <a:pathLst>
                <a:path w="5604" h="5132" extrusionOk="0">
                  <a:moveTo>
                    <a:pt x="3047" y="621"/>
                  </a:moveTo>
                  <a:cubicBezTo>
                    <a:pt x="3112" y="621"/>
                    <a:pt x="3173" y="625"/>
                    <a:pt x="3231" y="634"/>
                  </a:cubicBezTo>
                  <a:cubicBezTo>
                    <a:pt x="3927" y="666"/>
                    <a:pt x="4434" y="1046"/>
                    <a:pt x="4751" y="1616"/>
                  </a:cubicBezTo>
                  <a:cubicBezTo>
                    <a:pt x="5036" y="2154"/>
                    <a:pt x="5067" y="2851"/>
                    <a:pt x="4751" y="3389"/>
                  </a:cubicBezTo>
                  <a:cubicBezTo>
                    <a:pt x="4372" y="4121"/>
                    <a:pt x="3611" y="4551"/>
                    <a:pt x="2820" y="4551"/>
                  </a:cubicBezTo>
                  <a:cubicBezTo>
                    <a:pt x="2619" y="4551"/>
                    <a:pt x="2416" y="4524"/>
                    <a:pt x="2217" y="4466"/>
                  </a:cubicBezTo>
                  <a:cubicBezTo>
                    <a:pt x="2122" y="4434"/>
                    <a:pt x="2059" y="4434"/>
                    <a:pt x="1964" y="4371"/>
                  </a:cubicBezTo>
                  <a:cubicBezTo>
                    <a:pt x="1457" y="4149"/>
                    <a:pt x="1014" y="3737"/>
                    <a:pt x="665" y="3167"/>
                  </a:cubicBezTo>
                  <a:lnTo>
                    <a:pt x="792" y="3041"/>
                  </a:lnTo>
                  <a:cubicBezTo>
                    <a:pt x="824" y="2946"/>
                    <a:pt x="824" y="2851"/>
                    <a:pt x="792" y="2756"/>
                  </a:cubicBezTo>
                  <a:cubicBezTo>
                    <a:pt x="634" y="2407"/>
                    <a:pt x="697" y="2059"/>
                    <a:pt x="951" y="1679"/>
                  </a:cubicBezTo>
                  <a:cubicBezTo>
                    <a:pt x="1411" y="1045"/>
                    <a:pt x="2396" y="621"/>
                    <a:pt x="3047" y="621"/>
                  </a:cubicBezTo>
                  <a:close/>
                  <a:moveTo>
                    <a:pt x="3110" y="1"/>
                  </a:moveTo>
                  <a:cubicBezTo>
                    <a:pt x="2993" y="1"/>
                    <a:pt x="2874" y="11"/>
                    <a:pt x="2756" y="32"/>
                  </a:cubicBezTo>
                  <a:cubicBezTo>
                    <a:pt x="1742" y="190"/>
                    <a:pt x="190" y="1109"/>
                    <a:pt x="159" y="2249"/>
                  </a:cubicBezTo>
                  <a:cubicBezTo>
                    <a:pt x="127" y="2249"/>
                    <a:pt x="32" y="2281"/>
                    <a:pt x="32" y="2312"/>
                  </a:cubicBezTo>
                  <a:cubicBezTo>
                    <a:pt x="1" y="3846"/>
                    <a:pt x="1361" y="5131"/>
                    <a:pt x="2859" y="5131"/>
                  </a:cubicBezTo>
                  <a:cubicBezTo>
                    <a:pt x="2878" y="5131"/>
                    <a:pt x="2896" y="5131"/>
                    <a:pt x="2914" y="5131"/>
                  </a:cubicBezTo>
                  <a:cubicBezTo>
                    <a:pt x="4276" y="5099"/>
                    <a:pt x="5543" y="3959"/>
                    <a:pt x="5574" y="2566"/>
                  </a:cubicBezTo>
                  <a:cubicBezTo>
                    <a:pt x="5603" y="1230"/>
                    <a:pt x="4408" y="1"/>
                    <a:pt x="311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026263" y="1167294"/>
              <a:ext cx="56360" cy="58007"/>
            </a:xfrm>
            <a:custGeom>
              <a:avLst/>
              <a:gdLst/>
              <a:ahLst/>
              <a:cxnLst/>
              <a:rect l="l" t="t" r="r" b="b"/>
              <a:pathLst>
                <a:path w="1711" h="1761" extrusionOk="0">
                  <a:moveTo>
                    <a:pt x="1324" y="0"/>
                  </a:moveTo>
                  <a:cubicBezTo>
                    <a:pt x="977" y="0"/>
                    <a:pt x="601" y="206"/>
                    <a:pt x="349" y="486"/>
                  </a:cubicBezTo>
                  <a:cubicBezTo>
                    <a:pt x="128" y="803"/>
                    <a:pt x="1" y="1183"/>
                    <a:pt x="96" y="1594"/>
                  </a:cubicBezTo>
                  <a:cubicBezTo>
                    <a:pt x="122" y="1699"/>
                    <a:pt x="192" y="1761"/>
                    <a:pt x="269" y="1761"/>
                  </a:cubicBezTo>
                  <a:cubicBezTo>
                    <a:pt x="285" y="1761"/>
                    <a:pt x="301" y="1758"/>
                    <a:pt x="318" y="1753"/>
                  </a:cubicBezTo>
                  <a:cubicBezTo>
                    <a:pt x="444" y="1753"/>
                    <a:pt x="539" y="1626"/>
                    <a:pt x="476" y="1499"/>
                  </a:cubicBezTo>
                  <a:cubicBezTo>
                    <a:pt x="444" y="1278"/>
                    <a:pt x="571" y="993"/>
                    <a:pt x="729" y="834"/>
                  </a:cubicBezTo>
                  <a:cubicBezTo>
                    <a:pt x="867" y="668"/>
                    <a:pt x="1054" y="575"/>
                    <a:pt x="1268" y="575"/>
                  </a:cubicBezTo>
                  <a:cubicBezTo>
                    <a:pt x="1299" y="575"/>
                    <a:pt x="1330" y="577"/>
                    <a:pt x="1363" y="581"/>
                  </a:cubicBezTo>
                  <a:cubicBezTo>
                    <a:pt x="1458" y="581"/>
                    <a:pt x="1553" y="549"/>
                    <a:pt x="1648" y="486"/>
                  </a:cubicBezTo>
                  <a:cubicBezTo>
                    <a:pt x="1711" y="391"/>
                    <a:pt x="1711" y="264"/>
                    <a:pt x="1679" y="169"/>
                  </a:cubicBezTo>
                  <a:lnTo>
                    <a:pt x="1553" y="43"/>
                  </a:lnTo>
                  <a:cubicBezTo>
                    <a:pt x="1521" y="43"/>
                    <a:pt x="1458" y="43"/>
                    <a:pt x="1458" y="11"/>
                  </a:cubicBezTo>
                  <a:cubicBezTo>
                    <a:pt x="1414" y="4"/>
                    <a:pt x="1369" y="0"/>
                    <a:pt x="13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769660" y="1538758"/>
              <a:ext cx="194050" cy="173231"/>
            </a:xfrm>
            <a:custGeom>
              <a:avLst/>
              <a:gdLst/>
              <a:ahLst/>
              <a:cxnLst/>
              <a:rect l="l" t="t" r="r" b="b"/>
              <a:pathLst>
                <a:path w="5891" h="5259" extrusionOk="0">
                  <a:moveTo>
                    <a:pt x="2249" y="990"/>
                  </a:moveTo>
                  <a:cubicBezTo>
                    <a:pt x="2470" y="990"/>
                    <a:pt x="2534" y="1275"/>
                    <a:pt x="2375" y="1370"/>
                  </a:cubicBezTo>
                  <a:cubicBezTo>
                    <a:pt x="1552" y="1623"/>
                    <a:pt x="982" y="2352"/>
                    <a:pt x="1235" y="3207"/>
                  </a:cubicBezTo>
                  <a:cubicBezTo>
                    <a:pt x="1256" y="3308"/>
                    <a:pt x="1147" y="3383"/>
                    <a:pt x="1057" y="3383"/>
                  </a:cubicBezTo>
                  <a:cubicBezTo>
                    <a:pt x="1006" y="3383"/>
                    <a:pt x="962" y="3359"/>
                    <a:pt x="950" y="3302"/>
                  </a:cubicBezTo>
                  <a:cubicBezTo>
                    <a:pt x="634" y="2383"/>
                    <a:pt x="1235" y="1116"/>
                    <a:pt x="2249" y="990"/>
                  </a:cubicBezTo>
                  <a:close/>
                  <a:moveTo>
                    <a:pt x="2921" y="0"/>
                  </a:moveTo>
                  <a:cubicBezTo>
                    <a:pt x="2160" y="0"/>
                    <a:pt x="1402" y="290"/>
                    <a:pt x="919" y="863"/>
                  </a:cubicBezTo>
                  <a:cubicBezTo>
                    <a:pt x="0" y="1940"/>
                    <a:pt x="127" y="3492"/>
                    <a:pt x="887" y="4568"/>
                  </a:cubicBezTo>
                  <a:lnTo>
                    <a:pt x="887" y="4632"/>
                  </a:lnTo>
                  <a:cubicBezTo>
                    <a:pt x="919" y="4616"/>
                    <a:pt x="958" y="4608"/>
                    <a:pt x="998" y="4608"/>
                  </a:cubicBezTo>
                  <a:cubicBezTo>
                    <a:pt x="1037" y="4608"/>
                    <a:pt x="1077" y="4616"/>
                    <a:pt x="1109" y="4632"/>
                  </a:cubicBezTo>
                  <a:cubicBezTo>
                    <a:pt x="1661" y="5038"/>
                    <a:pt x="2333" y="5259"/>
                    <a:pt x="2990" y="5259"/>
                  </a:cubicBezTo>
                  <a:cubicBezTo>
                    <a:pt x="3766" y="5259"/>
                    <a:pt x="4521" y="4952"/>
                    <a:pt x="5036" y="4283"/>
                  </a:cubicBezTo>
                  <a:cubicBezTo>
                    <a:pt x="5891" y="3175"/>
                    <a:pt x="5701" y="1370"/>
                    <a:pt x="4561" y="515"/>
                  </a:cubicBezTo>
                  <a:cubicBezTo>
                    <a:pt x="4093" y="171"/>
                    <a:pt x="3506" y="0"/>
                    <a:pt x="2921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768606" y="808314"/>
              <a:ext cx="52177" cy="53692"/>
            </a:xfrm>
            <a:custGeom>
              <a:avLst/>
              <a:gdLst/>
              <a:ahLst/>
              <a:cxnLst/>
              <a:rect l="l" t="t" r="r" b="b"/>
              <a:pathLst>
                <a:path w="1584" h="1630" extrusionOk="0">
                  <a:moveTo>
                    <a:pt x="262" y="1"/>
                  </a:moveTo>
                  <a:cubicBezTo>
                    <a:pt x="247" y="1"/>
                    <a:pt x="233" y="4"/>
                    <a:pt x="222" y="15"/>
                  </a:cubicBezTo>
                  <a:cubicBezTo>
                    <a:pt x="127" y="15"/>
                    <a:pt x="1" y="142"/>
                    <a:pt x="1" y="300"/>
                  </a:cubicBezTo>
                  <a:cubicBezTo>
                    <a:pt x="1" y="965"/>
                    <a:pt x="634" y="1598"/>
                    <a:pt x="1331" y="1630"/>
                  </a:cubicBezTo>
                  <a:cubicBezTo>
                    <a:pt x="1489" y="1630"/>
                    <a:pt x="1584" y="1567"/>
                    <a:pt x="1584" y="1440"/>
                  </a:cubicBezTo>
                  <a:cubicBezTo>
                    <a:pt x="1584" y="1282"/>
                    <a:pt x="1489" y="1187"/>
                    <a:pt x="1394" y="1155"/>
                  </a:cubicBezTo>
                  <a:cubicBezTo>
                    <a:pt x="919" y="1092"/>
                    <a:pt x="602" y="712"/>
                    <a:pt x="507" y="205"/>
                  </a:cubicBezTo>
                  <a:cubicBezTo>
                    <a:pt x="507" y="142"/>
                    <a:pt x="444" y="46"/>
                    <a:pt x="349" y="15"/>
                  </a:cubicBezTo>
                  <a:cubicBezTo>
                    <a:pt x="328" y="15"/>
                    <a:pt x="293" y="1"/>
                    <a:pt x="26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485282" y="1085142"/>
              <a:ext cx="57381" cy="30964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675781" y="714435"/>
              <a:ext cx="938889" cy="1015244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44" y="537"/>
                  </a:moveTo>
                  <a:cubicBezTo>
                    <a:pt x="5699" y="537"/>
                    <a:pt x="6506" y="1479"/>
                    <a:pt x="6682" y="2421"/>
                  </a:cubicBezTo>
                  <a:cubicBezTo>
                    <a:pt x="6841" y="3530"/>
                    <a:pt x="6176" y="4480"/>
                    <a:pt x="5067" y="4733"/>
                  </a:cubicBezTo>
                  <a:cubicBezTo>
                    <a:pt x="4885" y="4767"/>
                    <a:pt x="4707" y="4785"/>
                    <a:pt x="4535" y="4785"/>
                  </a:cubicBezTo>
                  <a:cubicBezTo>
                    <a:pt x="4228" y="4785"/>
                    <a:pt x="3938" y="4728"/>
                    <a:pt x="3674" y="4607"/>
                  </a:cubicBezTo>
                  <a:cubicBezTo>
                    <a:pt x="3104" y="4353"/>
                    <a:pt x="2660" y="3847"/>
                    <a:pt x="2470" y="3182"/>
                  </a:cubicBezTo>
                  <a:cubicBezTo>
                    <a:pt x="2407" y="2041"/>
                    <a:pt x="3040" y="711"/>
                    <a:pt x="4402" y="553"/>
                  </a:cubicBezTo>
                  <a:cubicBezTo>
                    <a:pt x="4484" y="542"/>
                    <a:pt x="4565" y="537"/>
                    <a:pt x="4644" y="537"/>
                  </a:cubicBezTo>
                  <a:close/>
                  <a:moveTo>
                    <a:pt x="17204" y="684"/>
                  </a:moveTo>
                  <a:cubicBezTo>
                    <a:pt x="18291" y="684"/>
                    <a:pt x="19212" y="1310"/>
                    <a:pt x="19635" y="3023"/>
                  </a:cubicBezTo>
                  <a:cubicBezTo>
                    <a:pt x="20142" y="5050"/>
                    <a:pt x="19793" y="7488"/>
                    <a:pt x="19413" y="9547"/>
                  </a:cubicBezTo>
                  <a:cubicBezTo>
                    <a:pt x="18685" y="9515"/>
                    <a:pt x="17925" y="9515"/>
                    <a:pt x="17228" y="9515"/>
                  </a:cubicBezTo>
                  <a:cubicBezTo>
                    <a:pt x="15613" y="7457"/>
                    <a:pt x="13744" y="5588"/>
                    <a:pt x="11559" y="4195"/>
                  </a:cubicBezTo>
                  <a:cubicBezTo>
                    <a:pt x="11591" y="4163"/>
                    <a:pt x="11654" y="4100"/>
                    <a:pt x="11718" y="4005"/>
                  </a:cubicBezTo>
                  <a:cubicBezTo>
                    <a:pt x="12831" y="2649"/>
                    <a:pt x="15277" y="684"/>
                    <a:pt x="17204" y="684"/>
                  </a:cubicBezTo>
                  <a:close/>
                  <a:moveTo>
                    <a:pt x="11179" y="4733"/>
                  </a:moveTo>
                  <a:cubicBezTo>
                    <a:pt x="13143" y="6000"/>
                    <a:pt x="14885" y="7678"/>
                    <a:pt x="16405" y="9547"/>
                  </a:cubicBezTo>
                  <a:cubicBezTo>
                    <a:pt x="13586" y="9642"/>
                    <a:pt x="10799" y="10022"/>
                    <a:pt x="8076" y="10750"/>
                  </a:cubicBezTo>
                  <a:cubicBezTo>
                    <a:pt x="7917" y="10782"/>
                    <a:pt x="7759" y="10814"/>
                    <a:pt x="7569" y="10909"/>
                  </a:cubicBezTo>
                  <a:cubicBezTo>
                    <a:pt x="7601" y="10814"/>
                    <a:pt x="7601" y="10782"/>
                    <a:pt x="7632" y="10687"/>
                  </a:cubicBezTo>
                  <a:cubicBezTo>
                    <a:pt x="8677" y="8597"/>
                    <a:pt x="9786" y="6538"/>
                    <a:pt x="11179" y="4733"/>
                  </a:cubicBezTo>
                  <a:close/>
                  <a:moveTo>
                    <a:pt x="7252" y="2928"/>
                  </a:moveTo>
                  <a:cubicBezTo>
                    <a:pt x="8487" y="3245"/>
                    <a:pt x="9596" y="3783"/>
                    <a:pt x="10609" y="4353"/>
                  </a:cubicBezTo>
                  <a:cubicBezTo>
                    <a:pt x="9849" y="5430"/>
                    <a:pt x="9184" y="6538"/>
                    <a:pt x="8551" y="7615"/>
                  </a:cubicBezTo>
                  <a:cubicBezTo>
                    <a:pt x="7886" y="8755"/>
                    <a:pt x="7284" y="9895"/>
                    <a:pt x="6777" y="11099"/>
                  </a:cubicBezTo>
                  <a:cubicBezTo>
                    <a:pt x="6302" y="11257"/>
                    <a:pt x="5827" y="11415"/>
                    <a:pt x="5320" y="11637"/>
                  </a:cubicBezTo>
                  <a:cubicBezTo>
                    <a:pt x="4465" y="9547"/>
                    <a:pt x="3895" y="7425"/>
                    <a:pt x="3515" y="5145"/>
                  </a:cubicBezTo>
                  <a:lnTo>
                    <a:pt x="3515" y="5145"/>
                  </a:lnTo>
                  <a:cubicBezTo>
                    <a:pt x="3815" y="5239"/>
                    <a:pt x="4140" y="5285"/>
                    <a:pt x="4469" y="5285"/>
                  </a:cubicBezTo>
                  <a:cubicBezTo>
                    <a:pt x="5812" y="5285"/>
                    <a:pt x="7227" y="4505"/>
                    <a:pt x="7252" y="2928"/>
                  </a:cubicBezTo>
                  <a:close/>
                  <a:moveTo>
                    <a:pt x="17703" y="10117"/>
                  </a:moveTo>
                  <a:cubicBezTo>
                    <a:pt x="18241" y="10117"/>
                    <a:pt x="18780" y="10117"/>
                    <a:pt x="19318" y="10149"/>
                  </a:cubicBezTo>
                  <a:cubicBezTo>
                    <a:pt x="19160" y="10687"/>
                    <a:pt x="19033" y="11257"/>
                    <a:pt x="18938" y="11795"/>
                  </a:cubicBezTo>
                  <a:cubicBezTo>
                    <a:pt x="18938" y="11764"/>
                    <a:pt x="18875" y="11764"/>
                    <a:pt x="18875" y="11732"/>
                  </a:cubicBezTo>
                  <a:cubicBezTo>
                    <a:pt x="18495" y="11162"/>
                    <a:pt x="18083" y="10655"/>
                    <a:pt x="17703" y="10117"/>
                  </a:cubicBezTo>
                  <a:close/>
                  <a:moveTo>
                    <a:pt x="6461" y="11764"/>
                  </a:moveTo>
                  <a:lnTo>
                    <a:pt x="6461" y="11764"/>
                  </a:lnTo>
                  <a:cubicBezTo>
                    <a:pt x="6271" y="12207"/>
                    <a:pt x="6112" y="12651"/>
                    <a:pt x="5890" y="13126"/>
                  </a:cubicBezTo>
                  <a:cubicBezTo>
                    <a:pt x="5795" y="12746"/>
                    <a:pt x="5637" y="12429"/>
                    <a:pt x="5510" y="12112"/>
                  </a:cubicBezTo>
                  <a:cubicBezTo>
                    <a:pt x="5542" y="12112"/>
                    <a:pt x="5574" y="12080"/>
                    <a:pt x="5574" y="12080"/>
                  </a:cubicBezTo>
                  <a:cubicBezTo>
                    <a:pt x="5859" y="11954"/>
                    <a:pt x="6176" y="11890"/>
                    <a:pt x="6461" y="11764"/>
                  </a:cubicBezTo>
                  <a:close/>
                  <a:moveTo>
                    <a:pt x="25941" y="10525"/>
                  </a:moveTo>
                  <a:cubicBezTo>
                    <a:pt x="26847" y="10525"/>
                    <a:pt x="27589" y="11350"/>
                    <a:pt x="27742" y="12175"/>
                  </a:cubicBezTo>
                  <a:cubicBezTo>
                    <a:pt x="27964" y="13126"/>
                    <a:pt x="27362" y="14139"/>
                    <a:pt x="26412" y="14456"/>
                  </a:cubicBezTo>
                  <a:cubicBezTo>
                    <a:pt x="26317" y="14424"/>
                    <a:pt x="26285" y="14392"/>
                    <a:pt x="26222" y="14392"/>
                  </a:cubicBezTo>
                  <a:cubicBezTo>
                    <a:pt x="26127" y="14392"/>
                    <a:pt x="26000" y="14424"/>
                    <a:pt x="25937" y="14519"/>
                  </a:cubicBezTo>
                  <a:lnTo>
                    <a:pt x="25905" y="14551"/>
                  </a:lnTo>
                  <a:cubicBezTo>
                    <a:pt x="25462" y="14551"/>
                    <a:pt x="25050" y="14361"/>
                    <a:pt x="24797" y="14044"/>
                  </a:cubicBezTo>
                  <a:cubicBezTo>
                    <a:pt x="24417" y="13632"/>
                    <a:pt x="24227" y="13094"/>
                    <a:pt x="24259" y="12524"/>
                  </a:cubicBezTo>
                  <a:cubicBezTo>
                    <a:pt x="24259" y="12492"/>
                    <a:pt x="24259" y="12397"/>
                    <a:pt x="24227" y="12365"/>
                  </a:cubicBezTo>
                  <a:cubicBezTo>
                    <a:pt x="24227" y="12334"/>
                    <a:pt x="24195" y="12334"/>
                    <a:pt x="24164" y="12334"/>
                  </a:cubicBezTo>
                  <a:cubicBezTo>
                    <a:pt x="24227" y="11384"/>
                    <a:pt x="24955" y="10624"/>
                    <a:pt x="25842" y="10529"/>
                  </a:cubicBezTo>
                  <a:cubicBezTo>
                    <a:pt x="25875" y="10526"/>
                    <a:pt x="25908" y="10525"/>
                    <a:pt x="25941" y="10525"/>
                  </a:cubicBezTo>
                  <a:close/>
                  <a:moveTo>
                    <a:pt x="19857" y="10212"/>
                  </a:moveTo>
                  <a:cubicBezTo>
                    <a:pt x="21345" y="10275"/>
                    <a:pt x="22802" y="10465"/>
                    <a:pt x="24227" y="10750"/>
                  </a:cubicBezTo>
                  <a:cubicBezTo>
                    <a:pt x="23720" y="11257"/>
                    <a:pt x="23467" y="12017"/>
                    <a:pt x="23625" y="12714"/>
                  </a:cubicBezTo>
                  <a:cubicBezTo>
                    <a:pt x="23657" y="12841"/>
                    <a:pt x="23752" y="12904"/>
                    <a:pt x="23879" y="12904"/>
                  </a:cubicBezTo>
                  <a:cubicBezTo>
                    <a:pt x="23752" y="13917"/>
                    <a:pt x="24512" y="14867"/>
                    <a:pt x="25494" y="15089"/>
                  </a:cubicBezTo>
                  <a:cubicBezTo>
                    <a:pt x="24544" y="15944"/>
                    <a:pt x="23435" y="16641"/>
                    <a:pt x="22295" y="17243"/>
                  </a:cubicBezTo>
                  <a:cubicBezTo>
                    <a:pt x="21472" y="15406"/>
                    <a:pt x="20268" y="13696"/>
                    <a:pt x="19350" y="12429"/>
                  </a:cubicBezTo>
                  <a:cubicBezTo>
                    <a:pt x="19540" y="11732"/>
                    <a:pt x="19762" y="10972"/>
                    <a:pt x="19857" y="10212"/>
                  </a:cubicBezTo>
                  <a:close/>
                  <a:moveTo>
                    <a:pt x="19128" y="13126"/>
                  </a:moveTo>
                  <a:cubicBezTo>
                    <a:pt x="20047" y="14392"/>
                    <a:pt x="21028" y="15944"/>
                    <a:pt x="21725" y="17433"/>
                  </a:cubicBezTo>
                  <a:cubicBezTo>
                    <a:pt x="20078" y="18193"/>
                    <a:pt x="18241" y="18731"/>
                    <a:pt x="16500" y="19143"/>
                  </a:cubicBezTo>
                  <a:cubicBezTo>
                    <a:pt x="17291" y="17781"/>
                    <a:pt x="17988" y="16356"/>
                    <a:pt x="18526" y="14867"/>
                  </a:cubicBezTo>
                  <a:cubicBezTo>
                    <a:pt x="18716" y="14297"/>
                    <a:pt x="18938" y="13696"/>
                    <a:pt x="19128" y="13126"/>
                  </a:cubicBezTo>
                  <a:close/>
                  <a:moveTo>
                    <a:pt x="4877" y="12365"/>
                  </a:moveTo>
                  <a:cubicBezTo>
                    <a:pt x="5099" y="12904"/>
                    <a:pt x="5352" y="13442"/>
                    <a:pt x="5574" y="13949"/>
                  </a:cubicBezTo>
                  <a:cubicBezTo>
                    <a:pt x="4940" y="15659"/>
                    <a:pt x="4465" y="17401"/>
                    <a:pt x="4085" y="19174"/>
                  </a:cubicBezTo>
                  <a:cubicBezTo>
                    <a:pt x="3135" y="18858"/>
                    <a:pt x="2249" y="18351"/>
                    <a:pt x="1837" y="17433"/>
                  </a:cubicBezTo>
                  <a:cubicBezTo>
                    <a:pt x="760" y="15089"/>
                    <a:pt x="2945" y="13284"/>
                    <a:pt x="4877" y="12365"/>
                  </a:cubicBezTo>
                  <a:close/>
                  <a:moveTo>
                    <a:pt x="6017" y="14741"/>
                  </a:moveTo>
                  <a:cubicBezTo>
                    <a:pt x="6967" y="16577"/>
                    <a:pt x="8171" y="18319"/>
                    <a:pt x="9501" y="19839"/>
                  </a:cubicBezTo>
                  <a:cubicBezTo>
                    <a:pt x="8867" y="19839"/>
                    <a:pt x="8234" y="19808"/>
                    <a:pt x="7632" y="19713"/>
                  </a:cubicBezTo>
                  <a:cubicBezTo>
                    <a:pt x="6809" y="19649"/>
                    <a:pt x="5732" y="19554"/>
                    <a:pt x="4750" y="19333"/>
                  </a:cubicBezTo>
                  <a:cubicBezTo>
                    <a:pt x="5067" y="17781"/>
                    <a:pt x="5510" y="16229"/>
                    <a:pt x="6017" y="14741"/>
                  </a:cubicBezTo>
                  <a:close/>
                  <a:moveTo>
                    <a:pt x="16816" y="10054"/>
                  </a:moveTo>
                  <a:cubicBezTo>
                    <a:pt x="17070" y="10339"/>
                    <a:pt x="17291" y="10655"/>
                    <a:pt x="17513" y="10940"/>
                  </a:cubicBezTo>
                  <a:cubicBezTo>
                    <a:pt x="17830" y="11384"/>
                    <a:pt x="18210" y="11890"/>
                    <a:pt x="18653" y="12492"/>
                  </a:cubicBezTo>
                  <a:cubicBezTo>
                    <a:pt x="18305" y="13949"/>
                    <a:pt x="17766" y="15342"/>
                    <a:pt x="17196" y="16641"/>
                  </a:cubicBezTo>
                  <a:cubicBezTo>
                    <a:pt x="16753" y="17559"/>
                    <a:pt x="16278" y="18446"/>
                    <a:pt x="15771" y="19301"/>
                  </a:cubicBezTo>
                  <a:cubicBezTo>
                    <a:pt x="15201" y="19396"/>
                    <a:pt x="14663" y="19491"/>
                    <a:pt x="14124" y="19554"/>
                  </a:cubicBezTo>
                  <a:cubicBezTo>
                    <a:pt x="12858" y="19776"/>
                    <a:pt x="11591" y="19839"/>
                    <a:pt x="10292" y="19839"/>
                  </a:cubicBezTo>
                  <a:cubicBezTo>
                    <a:pt x="9754" y="19174"/>
                    <a:pt x="9216" y="18573"/>
                    <a:pt x="8836" y="18034"/>
                  </a:cubicBezTo>
                  <a:cubicBezTo>
                    <a:pt x="7854" y="16704"/>
                    <a:pt x="6999" y="15342"/>
                    <a:pt x="6302" y="13854"/>
                  </a:cubicBezTo>
                  <a:cubicBezTo>
                    <a:pt x="6619" y="13062"/>
                    <a:pt x="6936" y="12239"/>
                    <a:pt x="7252" y="11479"/>
                  </a:cubicBezTo>
                  <a:cubicBezTo>
                    <a:pt x="8677" y="11067"/>
                    <a:pt x="10166" y="10750"/>
                    <a:pt x="11654" y="10497"/>
                  </a:cubicBezTo>
                  <a:cubicBezTo>
                    <a:pt x="13333" y="10212"/>
                    <a:pt x="15075" y="10117"/>
                    <a:pt x="16816" y="10054"/>
                  </a:cubicBezTo>
                  <a:close/>
                  <a:moveTo>
                    <a:pt x="15360" y="19998"/>
                  </a:moveTo>
                  <a:lnTo>
                    <a:pt x="15360" y="19998"/>
                  </a:lnTo>
                  <a:cubicBezTo>
                    <a:pt x="14726" y="20948"/>
                    <a:pt x="14029" y="21898"/>
                    <a:pt x="13301" y="22816"/>
                  </a:cubicBezTo>
                  <a:cubicBezTo>
                    <a:pt x="12383" y="22088"/>
                    <a:pt x="11559" y="21264"/>
                    <a:pt x="10863" y="20441"/>
                  </a:cubicBezTo>
                  <a:cubicBezTo>
                    <a:pt x="11559" y="20409"/>
                    <a:pt x="12224" y="20346"/>
                    <a:pt x="12921" y="20314"/>
                  </a:cubicBezTo>
                  <a:cubicBezTo>
                    <a:pt x="13713" y="20251"/>
                    <a:pt x="14536" y="20124"/>
                    <a:pt x="15360" y="19998"/>
                  </a:cubicBezTo>
                  <a:close/>
                  <a:moveTo>
                    <a:pt x="21947" y="18034"/>
                  </a:moveTo>
                  <a:cubicBezTo>
                    <a:pt x="23055" y="20568"/>
                    <a:pt x="23277" y="23070"/>
                    <a:pt x="20997" y="24463"/>
                  </a:cubicBezTo>
                  <a:cubicBezTo>
                    <a:pt x="20213" y="24961"/>
                    <a:pt x="19395" y="25175"/>
                    <a:pt x="18567" y="25175"/>
                  </a:cubicBezTo>
                  <a:cubicBezTo>
                    <a:pt x="16917" y="25175"/>
                    <a:pt x="15231" y="24324"/>
                    <a:pt x="13713" y="23165"/>
                  </a:cubicBezTo>
                  <a:cubicBezTo>
                    <a:pt x="14568" y="22151"/>
                    <a:pt x="15360" y="21043"/>
                    <a:pt x="16088" y="19871"/>
                  </a:cubicBezTo>
                  <a:cubicBezTo>
                    <a:pt x="18051" y="19491"/>
                    <a:pt x="20110" y="18889"/>
                    <a:pt x="21947" y="18034"/>
                  </a:cubicBezTo>
                  <a:close/>
                  <a:moveTo>
                    <a:pt x="4592" y="19903"/>
                  </a:moveTo>
                  <a:lnTo>
                    <a:pt x="5067" y="19998"/>
                  </a:lnTo>
                  <a:cubicBezTo>
                    <a:pt x="6651" y="20314"/>
                    <a:pt x="8329" y="20473"/>
                    <a:pt x="9976" y="20473"/>
                  </a:cubicBezTo>
                  <a:cubicBezTo>
                    <a:pt x="10736" y="21328"/>
                    <a:pt x="11749" y="22341"/>
                    <a:pt x="12921" y="23260"/>
                  </a:cubicBezTo>
                  <a:cubicBezTo>
                    <a:pt x="11718" y="24685"/>
                    <a:pt x="10324" y="26015"/>
                    <a:pt x="8836" y="27218"/>
                  </a:cubicBezTo>
                  <a:cubicBezTo>
                    <a:pt x="8709" y="26458"/>
                    <a:pt x="8361" y="25761"/>
                    <a:pt x="7759" y="25223"/>
                  </a:cubicBezTo>
                  <a:cubicBezTo>
                    <a:pt x="7201" y="24780"/>
                    <a:pt x="6481" y="24549"/>
                    <a:pt x="5762" y="24549"/>
                  </a:cubicBezTo>
                  <a:cubicBezTo>
                    <a:pt x="5095" y="24549"/>
                    <a:pt x="4429" y="24748"/>
                    <a:pt x="3895" y="25160"/>
                  </a:cubicBezTo>
                  <a:cubicBezTo>
                    <a:pt x="3990" y="23386"/>
                    <a:pt x="4275" y="21581"/>
                    <a:pt x="4592" y="19903"/>
                  </a:cubicBezTo>
                  <a:close/>
                  <a:moveTo>
                    <a:pt x="5764" y="25160"/>
                  </a:moveTo>
                  <a:cubicBezTo>
                    <a:pt x="6321" y="25160"/>
                    <a:pt x="6878" y="25324"/>
                    <a:pt x="7316" y="25666"/>
                  </a:cubicBezTo>
                  <a:cubicBezTo>
                    <a:pt x="7822" y="26015"/>
                    <a:pt x="8139" y="26648"/>
                    <a:pt x="8266" y="27345"/>
                  </a:cubicBezTo>
                  <a:cubicBezTo>
                    <a:pt x="8361" y="28042"/>
                    <a:pt x="8202" y="28738"/>
                    <a:pt x="7791" y="29277"/>
                  </a:cubicBezTo>
                  <a:cubicBezTo>
                    <a:pt x="7279" y="29931"/>
                    <a:pt x="6556" y="30216"/>
                    <a:pt x="5818" y="30216"/>
                  </a:cubicBezTo>
                  <a:cubicBezTo>
                    <a:pt x="5414" y="30216"/>
                    <a:pt x="5005" y="30130"/>
                    <a:pt x="4624" y="29973"/>
                  </a:cubicBezTo>
                  <a:cubicBezTo>
                    <a:pt x="4402" y="29910"/>
                    <a:pt x="4212" y="29783"/>
                    <a:pt x="3990" y="29625"/>
                  </a:cubicBezTo>
                  <a:cubicBezTo>
                    <a:pt x="3927" y="29593"/>
                    <a:pt x="3895" y="29562"/>
                    <a:pt x="3800" y="29562"/>
                  </a:cubicBezTo>
                  <a:cubicBezTo>
                    <a:pt x="3135" y="28548"/>
                    <a:pt x="2945" y="27028"/>
                    <a:pt x="3832" y="25983"/>
                  </a:cubicBezTo>
                  <a:cubicBezTo>
                    <a:pt x="4299" y="25444"/>
                    <a:pt x="5032" y="25160"/>
                    <a:pt x="5764" y="25160"/>
                  </a:cubicBezTo>
                  <a:close/>
                  <a:moveTo>
                    <a:pt x="4655" y="0"/>
                  </a:moveTo>
                  <a:cubicBezTo>
                    <a:pt x="4572" y="0"/>
                    <a:pt x="4487" y="5"/>
                    <a:pt x="4402" y="15"/>
                  </a:cubicBezTo>
                  <a:cubicBezTo>
                    <a:pt x="2882" y="141"/>
                    <a:pt x="1520" y="1756"/>
                    <a:pt x="1900" y="3245"/>
                  </a:cubicBezTo>
                  <a:cubicBezTo>
                    <a:pt x="1932" y="3340"/>
                    <a:pt x="1995" y="3403"/>
                    <a:pt x="2059" y="3403"/>
                  </a:cubicBezTo>
                  <a:cubicBezTo>
                    <a:pt x="2059" y="4132"/>
                    <a:pt x="2470" y="4638"/>
                    <a:pt x="2977" y="4955"/>
                  </a:cubicBezTo>
                  <a:lnTo>
                    <a:pt x="2977" y="4987"/>
                  </a:lnTo>
                  <a:cubicBezTo>
                    <a:pt x="3199" y="7362"/>
                    <a:pt x="3800" y="9705"/>
                    <a:pt x="4687" y="11922"/>
                  </a:cubicBezTo>
                  <a:cubicBezTo>
                    <a:pt x="2217" y="13062"/>
                    <a:pt x="0" y="14899"/>
                    <a:pt x="1267" y="17654"/>
                  </a:cubicBezTo>
                  <a:cubicBezTo>
                    <a:pt x="1742" y="18763"/>
                    <a:pt x="2819" y="19364"/>
                    <a:pt x="3959" y="19713"/>
                  </a:cubicBezTo>
                  <a:cubicBezTo>
                    <a:pt x="3579" y="21549"/>
                    <a:pt x="3325" y="23418"/>
                    <a:pt x="3199" y="25255"/>
                  </a:cubicBezTo>
                  <a:cubicBezTo>
                    <a:pt x="3199" y="25413"/>
                    <a:pt x="3294" y="25540"/>
                    <a:pt x="3420" y="25571"/>
                  </a:cubicBezTo>
                  <a:cubicBezTo>
                    <a:pt x="2375" y="26775"/>
                    <a:pt x="2407" y="28675"/>
                    <a:pt x="3515" y="29783"/>
                  </a:cubicBezTo>
                  <a:cubicBezTo>
                    <a:pt x="3579" y="29815"/>
                    <a:pt x="3579" y="29815"/>
                    <a:pt x="3610" y="29815"/>
                  </a:cubicBezTo>
                  <a:lnTo>
                    <a:pt x="3610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37" y="30068"/>
                  </a:cubicBezTo>
                  <a:cubicBezTo>
                    <a:pt x="4312" y="30572"/>
                    <a:pt x="5057" y="30820"/>
                    <a:pt x="5803" y="30820"/>
                  </a:cubicBezTo>
                  <a:cubicBezTo>
                    <a:pt x="6699" y="30820"/>
                    <a:pt x="7597" y="30461"/>
                    <a:pt x="8202" y="29752"/>
                  </a:cubicBezTo>
                  <a:cubicBezTo>
                    <a:pt x="8677" y="29182"/>
                    <a:pt x="8899" y="28422"/>
                    <a:pt x="8899" y="27693"/>
                  </a:cubicBezTo>
                  <a:cubicBezTo>
                    <a:pt x="10578" y="26458"/>
                    <a:pt x="12066" y="25065"/>
                    <a:pt x="13428" y="23513"/>
                  </a:cubicBezTo>
                  <a:cubicBezTo>
                    <a:pt x="15116" y="24769"/>
                    <a:pt x="17072" y="25783"/>
                    <a:pt x="18919" y="25783"/>
                  </a:cubicBezTo>
                  <a:cubicBezTo>
                    <a:pt x="20051" y="25783"/>
                    <a:pt x="21142" y="25402"/>
                    <a:pt x="22105" y="24463"/>
                  </a:cubicBezTo>
                  <a:cubicBezTo>
                    <a:pt x="23942" y="22690"/>
                    <a:pt x="23593" y="20156"/>
                    <a:pt x="22580" y="17718"/>
                  </a:cubicBezTo>
                  <a:cubicBezTo>
                    <a:pt x="23910" y="16989"/>
                    <a:pt x="25177" y="16166"/>
                    <a:pt x="26159" y="15089"/>
                  </a:cubicBezTo>
                  <a:cubicBezTo>
                    <a:pt x="27425" y="14962"/>
                    <a:pt x="28502" y="13791"/>
                    <a:pt x="28471" y="12492"/>
                  </a:cubicBezTo>
                  <a:cubicBezTo>
                    <a:pt x="28439" y="11178"/>
                    <a:pt x="27357" y="9895"/>
                    <a:pt x="25987" y="9895"/>
                  </a:cubicBezTo>
                  <a:cubicBezTo>
                    <a:pt x="25970" y="9895"/>
                    <a:pt x="25954" y="9895"/>
                    <a:pt x="25937" y="9895"/>
                  </a:cubicBezTo>
                  <a:cubicBezTo>
                    <a:pt x="25462" y="9895"/>
                    <a:pt x="25019" y="10117"/>
                    <a:pt x="24639" y="10370"/>
                  </a:cubicBezTo>
                  <a:cubicBezTo>
                    <a:pt x="24639" y="10275"/>
                    <a:pt x="24544" y="10149"/>
                    <a:pt x="24385" y="10149"/>
                  </a:cubicBezTo>
                  <a:cubicBezTo>
                    <a:pt x="22928" y="9864"/>
                    <a:pt x="21472" y="9705"/>
                    <a:pt x="19983" y="9579"/>
                  </a:cubicBezTo>
                  <a:cubicBezTo>
                    <a:pt x="20110" y="8882"/>
                    <a:pt x="20237" y="8122"/>
                    <a:pt x="20268" y="7425"/>
                  </a:cubicBezTo>
                  <a:cubicBezTo>
                    <a:pt x="20458" y="5398"/>
                    <a:pt x="20870" y="2358"/>
                    <a:pt x="19128" y="838"/>
                  </a:cubicBezTo>
                  <a:cubicBezTo>
                    <a:pt x="18509" y="307"/>
                    <a:pt x="17779" y="94"/>
                    <a:pt x="17028" y="94"/>
                  </a:cubicBezTo>
                  <a:cubicBezTo>
                    <a:pt x="15898" y="94"/>
                    <a:pt x="14721" y="577"/>
                    <a:pt x="13808" y="1186"/>
                  </a:cubicBezTo>
                  <a:cubicBezTo>
                    <a:pt x="12763" y="1915"/>
                    <a:pt x="11844" y="2865"/>
                    <a:pt x="11021" y="3878"/>
                  </a:cubicBezTo>
                  <a:cubicBezTo>
                    <a:pt x="9912" y="3213"/>
                    <a:pt x="8677" y="2706"/>
                    <a:pt x="7379" y="2358"/>
                  </a:cubicBezTo>
                  <a:lnTo>
                    <a:pt x="7221" y="2358"/>
                  </a:lnTo>
                  <a:cubicBezTo>
                    <a:pt x="6983" y="1109"/>
                    <a:pt x="5935" y="0"/>
                    <a:pt x="465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793641" y="1568339"/>
              <a:ext cx="60544" cy="85446"/>
            </a:xfrm>
            <a:custGeom>
              <a:avLst/>
              <a:gdLst/>
              <a:ahLst/>
              <a:cxnLst/>
              <a:rect l="l" t="t" r="r" b="b"/>
              <a:pathLst>
                <a:path w="1838" h="2594" extrusionOk="0">
                  <a:moveTo>
                    <a:pt x="1575" y="0"/>
                  </a:moveTo>
                  <a:cubicBezTo>
                    <a:pt x="1559" y="0"/>
                    <a:pt x="1542" y="7"/>
                    <a:pt x="1521" y="28"/>
                  </a:cubicBezTo>
                  <a:cubicBezTo>
                    <a:pt x="1046" y="60"/>
                    <a:pt x="666" y="345"/>
                    <a:pt x="381" y="757"/>
                  </a:cubicBezTo>
                  <a:cubicBezTo>
                    <a:pt x="64" y="1295"/>
                    <a:pt x="1" y="1929"/>
                    <a:pt x="159" y="2435"/>
                  </a:cubicBezTo>
                  <a:cubicBezTo>
                    <a:pt x="191" y="2562"/>
                    <a:pt x="317" y="2594"/>
                    <a:pt x="412" y="2594"/>
                  </a:cubicBezTo>
                  <a:cubicBezTo>
                    <a:pt x="539" y="2562"/>
                    <a:pt x="634" y="2435"/>
                    <a:pt x="571" y="2309"/>
                  </a:cubicBezTo>
                  <a:cubicBezTo>
                    <a:pt x="349" y="1390"/>
                    <a:pt x="1014" y="757"/>
                    <a:pt x="1647" y="567"/>
                  </a:cubicBezTo>
                  <a:cubicBezTo>
                    <a:pt x="1774" y="535"/>
                    <a:pt x="1837" y="408"/>
                    <a:pt x="1806" y="250"/>
                  </a:cubicBezTo>
                  <a:cubicBezTo>
                    <a:pt x="1774" y="123"/>
                    <a:pt x="1742" y="60"/>
                    <a:pt x="1647" y="28"/>
                  </a:cubicBezTo>
                  <a:cubicBezTo>
                    <a:pt x="1626" y="28"/>
                    <a:pt x="1605" y="0"/>
                    <a:pt x="157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381844" y="505858"/>
            <a:ext cx="1159027" cy="1147926"/>
            <a:chOff x="381844" y="505858"/>
            <a:chExt cx="1159027" cy="1147926"/>
          </a:xfrm>
        </p:grpSpPr>
        <p:sp>
          <p:nvSpPr>
            <p:cNvPr id="157" name="Google Shape;157;p13"/>
            <p:cNvSpPr/>
            <p:nvPr/>
          </p:nvSpPr>
          <p:spPr>
            <a:xfrm>
              <a:off x="381844" y="505858"/>
              <a:ext cx="1159027" cy="1147926"/>
            </a:xfrm>
            <a:custGeom>
              <a:avLst/>
              <a:gdLst/>
              <a:ahLst/>
              <a:cxnLst/>
              <a:rect l="l" t="t" r="r" b="b"/>
              <a:pathLst>
                <a:path w="35186" h="34849" extrusionOk="0">
                  <a:moveTo>
                    <a:pt x="31225" y="512"/>
                  </a:moveTo>
                  <a:cubicBezTo>
                    <a:pt x="31972" y="512"/>
                    <a:pt x="32748" y="793"/>
                    <a:pt x="33412" y="1449"/>
                  </a:cubicBezTo>
                  <a:cubicBezTo>
                    <a:pt x="34425" y="2399"/>
                    <a:pt x="34615" y="3887"/>
                    <a:pt x="33950" y="5123"/>
                  </a:cubicBezTo>
                  <a:cubicBezTo>
                    <a:pt x="33427" y="6074"/>
                    <a:pt x="32369" y="6810"/>
                    <a:pt x="31311" y="6810"/>
                  </a:cubicBezTo>
                  <a:cubicBezTo>
                    <a:pt x="30959" y="6810"/>
                    <a:pt x="30608" y="6729"/>
                    <a:pt x="30277" y="6548"/>
                  </a:cubicBezTo>
                  <a:cubicBezTo>
                    <a:pt x="30530" y="6263"/>
                    <a:pt x="30815" y="5946"/>
                    <a:pt x="31132" y="5693"/>
                  </a:cubicBezTo>
                  <a:cubicBezTo>
                    <a:pt x="31290" y="5534"/>
                    <a:pt x="31163" y="5376"/>
                    <a:pt x="31068" y="5281"/>
                  </a:cubicBezTo>
                  <a:cubicBezTo>
                    <a:pt x="31096" y="4723"/>
                    <a:pt x="30632" y="4140"/>
                    <a:pt x="30087" y="4140"/>
                  </a:cubicBezTo>
                  <a:cubicBezTo>
                    <a:pt x="30014" y="4140"/>
                    <a:pt x="29940" y="4150"/>
                    <a:pt x="29865" y="4173"/>
                  </a:cubicBezTo>
                  <a:cubicBezTo>
                    <a:pt x="29802" y="4204"/>
                    <a:pt x="29802" y="4204"/>
                    <a:pt x="29738" y="4268"/>
                  </a:cubicBezTo>
                  <a:cubicBezTo>
                    <a:pt x="29710" y="4239"/>
                    <a:pt x="29681" y="4223"/>
                    <a:pt x="29650" y="4223"/>
                  </a:cubicBezTo>
                  <a:cubicBezTo>
                    <a:pt x="29611" y="4223"/>
                    <a:pt x="29569" y="4247"/>
                    <a:pt x="29516" y="4299"/>
                  </a:cubicBezTo>
                  <a:cubicBezTo>
                    <a:pt x="29233" y="4519"/>
                    <a:pt x="28919" y="4802"/>
                    <a:pt x="28667" y="5085"/>
                  </a:cubicBezTo>
                  <a:lnTo>
                    <a:pt x="28667" y="5085"/>
                  </a:lnTo>
                  <a:cubicBezTo>
                    <a:pt x="28693" y="5052"/>
                    <a:pt x="28691" y="4994"/>
                    <a:pt x="28661" y="4964"/>
                  </a:cubicBezTo>
                  <a:cubicBezTo>
                    <a:pt x="27312" y="2661"/>
                    <a:pt x="29158" y="512"/>
                    <a:pt x="31225" y="512"/>
                  </a:cubicBezTo>
                  <a:close/>
                  <a:moveTo>
                    <a:pt x="29928" y="4521"/>
                  </a:moveTo>
                  <a:cubicBezTo>
                    <a:pt x="30403" y="4616"/>
                    <a:pt x="30752" y="4901"/>
                    <a:pt x="30752" y="5376"/>
                  </a:cubicBezTo>
                  <a:cubicBezTo>
                    <a:pt x="28598" y="7434"/>
                    <a:pt x="26128" y="9493"/>
                    <a:pt x="24418" y="11931"/>
                  </a:cubicBezTo>
                  <a:cubicBezTo>
                    <a:pt x="24133" y="11615"/>
                    <a:pt x="23816" y="11330"/>
                    <a:pt x="23468" y="11108"/>
                  </a:cubicBezTo>
                  <a:cubicBezTo>
                    <a:pt x="25685" y="9050"/>
                    <a:pt x="27711" y="6706"/>
                    <a:pt x="29865" y="4616"/>
                  </a:cubicBezTo>
                  <a:cubicBezTo>
                    <a:pt x="29865" y="4584"/>
                    <a:pt x="29928" y="4584"/>
                    <a:pt x="29928" y="4521"/>
                  </a:cubicBezTo>
                  <a:close/>
                  <a:moveTo>
                    <a:pt x="6686" y="12087"/>
                  </a:moveTo>
                  <a:cubicBezTo>
                    <a:pt x="6747" y="12087"/>
                    <a:pt x="6810" y="12098"/>
                    <a:pt x="6873" y="12121"/>
                  </a:cubicBezTo>
                  <a:lnTo>
                    <a:pt x="6905" y="12121"/>
                  </a:lnTo>
                  <a:cubicBezTo>
                    <a:pt x="9375" y="12976"/>
                    <a:pt x="11908" y="13515"/>
                    <a:pt x="14474" y="13673"/>
                  </a:cubicBezTo>
                  <a:cubicBezTo>
                    <a:pt x="14474" y="13800"/>
                    <a:pt x="14505" y="13927"/>
                    <a:pt x="14569" y="13958"/>
                  </a:cubicBezTo>
                  <a:cubicBezTo>
                    <a:pt x="14442" y="14307"/>
                    <a:pt x="14347" y="14623"/>
                    <a:pt x="14284" y="14972"/>
                  </a:cubicBezTo>
                  <a:cubicBezTo>
                    <a:pt x="14284" y="14940"/>
                    <a:pt x="14284" y="14940"/>
                    <a:pt x="14252" y="14940"/>
                  </a:cubicBezTo>
                  <a:cubicBezTo>
                    <a:pt x="11560" y="14402"/>
                    <a:pt x="8900" y="13800"/>
                    <a:pt x="6240" y="13071"/>
                  </a:cubicBezTo>
                  <a:lnTo>
                    <a:pt x="6113" y="13071"/>
                  </a:lnTo>
                  <a:lnTo>
                    <a:pt x="6113" y="13008"/>
                  </a:lnTo>
                  <a:cubicBezTo>
                    <a:pt x="5919" y="12620"/>
                    <a:pt x="6259" y="12087"/>
                    <a:pt x="6686" y="12087"/>
                  </a:cubicBezTo>
                  <a:close/>
                  <a:moveTo>
                    <a:pt x="4932" y="9392"/>
                  </a:moveTo>
                  <a:cubicBezTo>
                    <a:pt x="6310" y="9392"/>
                    <a:pt x="7551" y="10380"/>
                    <a:pt x="7665" y="11805"/>
                  </a:cubicBezTo>
                  <a:cubicBezTo>
                    <a:pt x="7316" y="11741"/>
                    <a:pt x="7000" y="11615"/>
                    <a:pt x="6651" y="11456"/>
                  </a:cubicBezTo>
                  <a:cubicBezTo>
                    <a:pt x="6621" y="11448"/>
                    <a:pt x="6593" y="11444"/>
                    <a:pt x="6565" y="11444"/>
                  </a:cubicBezTo>
                  <a:cubicBezTo>
                    <a:pt x="6391" y="11444"/>
                    <a:pt x="6280" y="11604"/>
                    <a:pt x="6335" y="11741"/>
                  </a:cubicBezTo>
                  <a:cubicBezTo>
                    <a:pt x="5796" y="11963"/>
                    <a:pt x="5480" y="12691"/>
                    <a:pt x="5891" y="13166"/>
                  </a:cubicBezTo>
                  <a:cubicBezTo>
                    <a:pt x="5891" y="13198"/>
                    <a:pt x="5923" y="13198"/>
                    <a:pt x="5955" y="13198"/>
                  </a:cubicBezTo>
                  <a:cubicBezTo>
                    <a:pt x="5923" y="13325"/>
                    <a:pt x="5955" y="13515"/>
                    <a:pt x="6113" y="13547"/>
                  </a:cubicBezTo>
                  <a:cubicBezTo>
                    <a:pt x="6588" y="13705"/>
                    <a:pt x="7063" y="13863"/>
                    <a:pt x="7538" y="13990"/>
                  </a:cubicBezTo>
                  <a:cubicBezTo>
                    <a:pt x="6707" y="14883"/>
                    <a:pt x="5636" y="15416"/>
                    <a:pt x="4384" y="15416"/>
                  </a:cubicBezTo>
                  <a:cubicBezTo>
                    <a:pt x="4349" y="15416"/>
                    <a:pt x="4312" y="15416"/>
                    <a:pt x="4276" y="15415"/>
                  </a:cubicBezTo>
                  <a:cubicBezTo>
                    <a:pt x="2471" y="15383"/>
                    <a:pt x="254" y="14022"/>
                    <a:pt x="1299" y="11963"/>
                  </a:cubicBezTo>
                  <a:cubicBezTo>
                    <a:pt x="1933" y="10760"/>
                    <a:pt x="3073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45" y="10691"/>
                  </a:moveTo>
                  <a:cubicBezTo>
                    <a:pt x="21293" y="10691"/>
                    <a:pt x="22969" y="11229"/>
                    <a:pt x="23911" y="12185"/>
                  </a:cubicBezTo>
                  <a:cubicBezTo>
                    <a:pt x="25811" y="14148"/>
                    <a:pt x="26160" y="17568"/>
                    <a:pt x="24228" y="19627"/>
                  </a:cubicBezTo>
                  <a:cubicBezTo>
                    <a:pt x="23145" y="20810"/>
                    <a:pt x="21542" y="21498"/>
                    <a:pt x="19949" y="21498"/>
                  </a:cubicBezTo>
                  <a:cubicBezTo>
                    <a:pt x="19026" y="21498"/>
                    <a:pt x="18106" y="21267"/>
                    <a:pt x="17292" y="20767"/>
                  </a:cubicBezTo>
                  <a:cubicBezTo>
                    <a:pt x="14949" y="19342"/>
                    <a:pt x="14189" y="16428"/>
                    <a:pt x="14949" y="13927"/>
                  </a:cubicBezTo>
                  <a:cubicBezTo>
                    <a:pt x="14949" y="13895"/>
                    <a:pt x="14980" y="13832"/>
                    <a:pt x="14980" y="13800"/>
                  </a:cubicBezTo>
                  <a:cubicBezTo>
                    <a:pt x="15044" y="13768"/>
                    <a:pt x="15044" y="13737"/>
                    <a:pt x="15044" y="13673"/>
                  </a:cubicBezTo>
                  <a:lnTo>
                    <a:pt x="15044" y="13642"/>
                  </a:lnTo>
                  <a:lnTo>
                    <a:pt x="15044" y="13610"/>
                  </a:lnTo>
                  <a:cubicBezTo>
                    <a:pt x="15453" y="11579"/>
                    <a:pt x="17526" y="10691"/>
                    <a:pt x="19645" y="10691"/>
                  </a:cubicBezTo>
                  <a:close/>
                  <a:moveTo>
                    <a:pt x="22359" y="21527"/>
                  </a:moveTo>
                  <a:cubicBezTo>
                    <a:pt x="23151" y="24219"/>
                    <a:pt x="24101" y="26974"/>
                    <a:pt x="25209" y="29571"/>
                  </a:cubicBezTo>
                  <a:cubicBezTo>
                    <a:pt x="25146" y="29571"/>
                    <a:pt x="25114" y="29603"/>
                    <a:pt x="25114" y="29634"/>
                  </a:cubicBezTo>
                  <a:cubicBezTo>
                    <a:pt x="25064" y="29936"/>
                    <a:pt x="24755" y="30157"/>
                    <a:pt x="24440" y="30157"/>
                  </a:cubicBezTo>
                  <a:cubicBezTo>
                    <a:pt x="24358" y="30157"/>
                    <a:pt x="24275" y="30142"/>
                    <a:pt x="24196" y="30109"/>
                  </a:cubicBezTo>
                  <a:cubicBezTo>
                    <a:pt x="23341" y="27291"/>
                    <a:pt x="21916" y="24599"/>
                    <a:pt x="20807" y="21907"/>
                  </a:cubicBezTo>
                  <a:cubicBezTo>
                    <a:pt x="21314" y="21844"/>
                    <a:pt x="21853" y="21717"/>
                    <a:pt x="22359" y="21527"/>
                  </a:cubicBezTo>
                  <a:close/>
                  <a:moveTo>
                    <a:pt x="23309" y="28874"/>
                  </a:moveTo>
                  <a:cubicBezTo>
                    <a:pt x="23499" y="29223"/>
                    <a:pt x="23689" y="29603"/>
                    <a:pt x="23943" y="29951"/>
                  </a:cubicBezTo>
                  <a:cubicBezTo>
                    <a:pt x="23848" y="29951"/>
                    <a:pt x="23816" y="30014"/>
                    <a:pt x="23848" y="30109"/>
                  </a:cubicBezTo>
                  <a:cubicBezTo>
                    <a:pt x="24023" y="30347"/>
                    <a:pt x="24277" y="30451"/>
                    <a:pt x="24537" y="30451"/>
                  </a:cubicBezTo>
                  <a:cubicBezTo>
                    <a:pt x="24933" y="30451"/>
                    <a:pt x="25341" y="30207"/>
                    <a:pt x="25495" y="29824"/>
                  </a:cubicBezTo>
                  <a:cubicBezTo>
                    <a:pt x="25507" y="29828"/>
                    <a:pt x="25520" y="29830"/>
                    <a:pt x="25534" y="29830"/>
                  </a:cubicBezTo>
                  <a:cubicBezTo>
                    <a:pt x="25627" y="29830"/>
                    <a:pt x="25744" y="29741"/>
                    <a:pt x="25716" y="29603"/>
                  </a:cubicBezTo>
                  <a:cubicBezTo>
                    <a:pt x="25653" y="29381"/>
                    <a:pt x="25590" y="29191"/>
                    <a:pt x="25526" y="29001"/>
                  </a:cubicBezTo>
                  <a:lnTo>
                    <a:pt x="25526" y="29001"/>
                  </a:lnTo>
                  <a:cubicBezTo>
                    <a:pt x="28465" y="30339"/>
                    <a:pt x="26832" y="34324"/>
                    <a:pt x="24092" y="34324"/>
                  </a:cubicBezTo>
                  <a:cubicBezTo>
                    <a:pt x="23849" y="34324"/>
                    <a:pt x="23598" y="34293"/>
                    <a:pt x="23341" y="34226"/>
                  </a:cubicBezTo>
                  <a:cubicBezTo>
                    <a:pt x="21979" y="33910"/>
                    <a:pt x="21061" y="32643"/>
                    <a:pt x="21441" y="31249"/>
                  </a:cubicBezTo>
                  <a:cubicBezTo>
                    <a:pt x="21694" y="30236"/>
                    <a:pt x="22486" y="29476"/>
                    <a:pt x="23309" y="28874"/>
                  </a:cubicBezTo>
                  <a:close/>
                  <a:moveTo>
                    <a:pt x="31131" y="0"/>
                  </a:moveTo>
                  <a:cubicBezTo>
                    <a:pt x="30398" y="0"/>
                    <a:pt x="29674" y="237"/>
                    <a:pt x="29073" y="752"/>
                  </a:cubicBezTo>
                  <a:cubicBezTo>
                    <a:pt x="27648" y="1797"/>
                    <a:pt x="27395" y="3729"/>
                    <a:pt x="28440" y="5186"/>
                  </a:cubicBezTo>
                  <a:cubicBezTo>
                    <a:pt x="28503" y="5218"/>
                    <a:pt x="28535" y="5218"/>
                    <a:pt x="28566" y="5218"/>
                  </a:cubicBezTo>
                  <a:cubicBezTo>
                    <a:pt x="26666" y="6991"/>
                    <a:pt x="24766" y="8860"/>
                    <a:pt x="23309" y="10950"/>
                  </a:cubicBezTo>
                  <a:cubicBezTo>
                    <a:pt x="22418" y="10399"/>
                    <a:pt x="21194" y="10113"/>
                    <a:pt x="19942" y="10113"/>
                  </a:cubicBezTo>
                  <a:cubicBezTo>
                    <a:pt x="17590" y="10113"/>
                    <a:pt x="15138" y="11123"/>
                    <a:pt x="14600" y="13293"/>
                  </a:cubicBezTo>
                  <a:cubicBezTo>
                    <a:pt x="12415" y="12976"/>
                    <a:pt x="10325" y="12565"/>
                    <a:pt x="8235" y="11995"/>
                  </a:cubicBezTo>
                  <a:cubicBezTo>
                    <a:pt x="8235" y="10285"/>
                    <a:pt x="6810" y="8923"/>
                    <a:pt x="5131" y="8860"/>
                  </a:cubicBezTo>
                  <a:cubicBezTo>
                    <a:pt x="5058" y="8855"/>
                    <a:pt x="4986" y="8852"/>
                    <a:pt x="4914" y="8852"/>
                  </a:cubicBezTo>
                  <a:cubicBezTo>
                    <a:pt x="3067" y="8852"/>
                    <a:pt x="1399" y="10382"/>
                    <a:pt x="698" y="12058"/>
                  </a:cubicBezTo>
                  <a:cubicBezTo>
                    <a:pt x="1" y="13895"/>
                    <a:pt x="1521" y="15415"/>
                    <a:pt x="3231" y="15827"/>
                  </a:cubicBezTo>
                  <a:cubicBezTo>
                    <a:pt x="3603" y="15920"/>
                    <a:pt x="3984" y="15965"/>
                    <a:pt x="4362" y="15965"/>
                  </a:cubicBezTo>
                  <a:cubicBezTo>
                    <a:pt x="5788" y="15965"/>
                    <a:pt x="7187" y="15318"/>
                    <a:pt x="8013" y="14117"/>
                  </a:cubicBezTo>
                  <a:cubicBezTo>
                    <a:pt x="10072" y="14687"/>
                    <a:pt x="12193" y="15067"/>
                    <a:pt x="14284" y="15320"/>
                  </a:cubicBezTo>
                  <a:lnTo>
                    <a:pt x="14347" y="15320"/>
                  </a:lnTo>
                  <a:cubicBezTo>
                    <a:pt x="14094" y="17758"/>
                    <a:pt x="15265" y="20292"/>
                    <a:pt x="17514" y="21432"/>
                  </a:cubicBezTo>
                  <a:cubicBezTo>
                    <a:pt x="18290" y="21820"/>
                    <a:pt x="19163" y="22014"/>
                    <a:pt x="20048" y="22014"/>
                  </a:cubicBezTo>
                  <a:cubicBezTo>
                    <a:pt x="20174" y="22014"/>
                    <a:pt x="20301" y="22010"/>
                    <a:pt x="20427" y="22002"/>
                  </a:cubicBezTo>
                  <a:lnTo>
                    <a:pt x="20427" y="22034"/>
                  </a:lnTo>
                  <a:cubicBezTo>
                    <a:pt x="21251" y="24187"/>
                    <a:pt x="22074" y="26467"/>
                    <a:pt x="23183" y="28558"/>
                  </a:cubicBezTo>
                  <a:cubicBezTo>
                    <a:pt x="21948" y="29191"/>
                    <a:pt x="20903" y="30458"/>
                    <a:pt x="20903" y="31883"/>
                  </a:cubicBezTo>
                  <a:cubicBezTo>
                    <a:pt x="20839" y="33466"/>
                    <a:pt x="22233" y="34670"/>
                    <a:pt x="23753" y="34828"/>
                  </a:cubicBezTo>
                  <a:cubicBezTo>
                    <a:pt x="23880" y="34842"/>
                    <a:pt x="24006" y="34848"/>
                    <a:pt x="24129" y="34848"/>
                  </a:cubicBezTo>
                  <a:cubicBezTo>
                    <a:pt x="27436" y="34848"/>
                    <a:pt x="29167" y="30084"/>
                    <a:pt x="25748" y="28558"/>
                  </a:cubicBezTo>
                  <a:cubicBezTo>
                    <a:pt x="25705" y="28541"/>
                    <a:pt x="25668" y="28533"/>
                    <a:pt x="25633" y="28533"/>
                  </a:cubicBezTo>
                  <a:cubicBezTo>
                    <a:pt x="25539" y="28533"/>
                    <a:pt x="25469" y="28592"/>
                    <a:pt x="25400" y="28684"/>
                  </a:cubicBezTo>
                  <a:cubicBezTo>
                    <a:pt x="24608" y="26246"/>
                    <a:pt x="23658" y="23744"/>
                    <a:pt x="22644" y="21400"/>
                  </a:cubicBezTo>
                  <a:cubicBezTo>
                    <a:pt x="23753" y="20925"/>
                    <a:pt x="24703" y="20102"/>
                    <a:pt x="25336" y="19025"/>
                  </a:cubicBezTo>
                  <a:cubicBezTo>
                    <a:pt x="26603" y="16840"/>
                    <a:pt x="26160" y="13927"/>
                    <a:pt x="24544" y="12058"/>
                  </a:cubicBezTo>
                  <a:cubicBezTo>
                    <a:pt x="26476" y="10538"/>
                    <a:pt x="28186" y="8638"/>
                    <a:pt x="29928" y="6864"/>
                  </a:cubicBezTo>
                  <a:cubicBezTo>
                    <a:pt x="30369" y="7152"/>
                    <a:pt x="30851" y="7280"/>
                    <a:pt x="31334" y="7280"/>
                  </a:cubicBezTo>
                  <a:cubicBezTo>
                    <a:pt x="32445" y="7280"/>
                    <a:pt x="33563" y="6601"/>
                    <a:pt x="34204" y="5629"/>
                  </a:cubicBezTo>
                  <a:cubicBezTo>
                    <a:pt x="35185" y="4141"/>
                    <a:pt x="34995" y="2209"/>
                    <a:pt x="33633" y="974"/>
                  </a:cubicBezTo>
                  <a:cubicBezTo>
                    <a:pt x="32922" y="349"/>
                    <a:pt x="32020" y="0"/>
                    <a:pt x="31131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281501" y="522690"/>
              <a:ext cx="240594" cy="207094"/>
            </a:xfrm>
            <a:custGeom>
              <a:avLst/>
              <a:gdLst/>
              <a:ahLst/>
              <a:cxnLst/>
              <a:rect l="l" t="t" r="r" b="b"/>
              <a:pathLst>
                <a:path w="7304" h="6287" extrusionOk="0">
                  <a:moveTo>
                    <a:pt x="5229" y="1897"/>
                  </a:moveTo>
                  <a:cubicBezTo>
                    <a:pt x="5270" y="1897"/>
                    <a:pt x="5309" y="1913"/>
                    <a:pt x="5340" y="1951"/>
                  </a:cubicBezTo>
                  <a:cubicBezTo>
                    <a:pt x="5815" y="2490"/>
                    <a:pt x="5783" y="3281"/>
                    <a:pt x="5340" y="3820"/>
                  </a:cubicBezTo>
                  <a:cubicBezTo>
                    <a:pt x="5307" y="3852"/>
                    <a:pt x="5271" y="3866"/>
                    <a:pt x="5236" y="3866"/>
                  </a:cubicBezTo>
                  <a:cubicBezTo>
                    <a:pt x="5133" y="3866"/>
                    <a:pt x="5039" y="3748"/>
                    <a:pt x="5086" y="3630"/>
                  </a:cubicBezTo>
                  <a:cubicBezTo>
                    <a:pt x="5403" y="3155"/>
                    <a:pt x="5371" y="2648"/>
                    <a:pt x="5055" y="2205"/>
                  </a:cubicBezTo>
                  <a:cubicBezTo>
                    <a:pt x="4958" y="2060"/>
                    <a:pt x="5100" y="1897"/>
                    <a:pt x="5229" y="1897"/>
                  </a:cubicBezTo>
                  <a:close/>
                  <a:moveTo>
                    <a:pt x="5977" y="2473"/>
                  </a:moveTo>
                  <a:cubicBezTo>
                    <a:pt x="6037" y="2473"/>
                    <a:pt x="6098" y="2498"/>
                    <a:pt x="6131" y="2553"/>
                  </a:cubicBezTo>
                  <a:cubicBezTo>
                    <a:pt x="6575" y="3218"/>
                    <a:pt x="6290" y="4168"/>
                    <a:pt x="5688" y="4707"/>
                  </a:cubicBezTo>
                  <a:cubicBezTo>
                    <a:pt x="5664" y="4724"/>
                    <a:pt x="5638" y="4732"/>
                    <a:pt x="5612" y="4732"/>
                  </a:cubicBezTo>
                  <a:cubicBezTo>
                    <a:pt x="5501" y="4732"/>
                    <a:pt x="5395" y="4588"/>
                    <a:pt x="5498" y="4485"/>
                  </a:cubicBezTo>
                  <a:cubicBezTo>
                    <a:pt x="6036" y="3978"/>
                    <a:pt x="6036" y="3313"/>
                    <a:pt x="5815" y="2680"/>
                  </a:cubicBezTo>
                  <a:cubicBezTo>
                    <a:pt x="5753" y="2556"/>
                    <a:pt x="5865" y="2473"/>
                    <a:pt x="5977" y="2473"/>
                  </a:cubicBezTo>
                  <a:close/>
                  <a:moveTo>
                    <a:pt x="3924" y="1"/>
                  </a:moveTo>
                  <a:cubicBezTo>
                    <a:pt x="1862" y="1"/>
                    <a:pt x="1" y="2143"/>
                    <a:pt x="1349" y="4422"/>
                  </a:cubicBezTo>
                  <a:lnTo>
                    <a:pt x="1349" y="4548"/>
                  </a:lnTo>
                  <a:cubicBezTo>
                    <a:pt x="1603" y="4295"/>
                    <a:pt x="1919" y="4010"/>
                    <a:pt x="2204" y="3757"/>
                  </a:cubicBezTo>
                  <a:cubicBezTo>
                    <a:pt x="2274" y="3710"/>
                    <a:pt x="2327" y="3681"/>
                    <a:pt x="2387" y="3681"/>
                  </a:cubicBezTo>
                  <a:cubicBezTo>
                    <a:pt x="2409" y="3681"/>
                    <a:pt x="2432" y="3685"/>
                    <a:pt x="2458" y="3693"/>
                  </a:cubicBezTo>
                  <a:cubicBezTo>
                    <a:pt x="2490" y="3662"/>
                    <a:pt x="2521" y="3630"/>
                    <a:pt x="2553" y="3630"/>
                  </a:cubicBezTo>
                  <a:cubicBezTo>
                    <a:pt x="2617" y="3614"/>
                    <a:pt x="2681" y="3606"/>
                    <a:pt x="2744" y="3606"/>
                  </a:cubicBezTo>
                  <a:cubicBezTo>
                    <a:pt x="3296" y="3606"/>
                    <a:pt x="3756" y="4198"/>
                    <a:pt x="3756" y="4738"/>
                  </a:cubicBezTo>
                  <a:cubicBezTo>
                    <a:pt x="3883" y="4802"/>
                    <a:pt x="3978" y="5023"/>
                    <a:pt x="3820" y="5150"/>
                  </a:cubicBezTo>
                  <a:lnTo>
                    <a:pt x="2965" y="6005"/>
                  </a:lnTo>
                  <a:cubicBezTo>
                    <a:pt x="3305" y="6200"/>
                    <a:pt x="3666" y="6286"/>
                    <a:pt x="4027" y="6286"/>
                  </a:cubicBezTo>
                  <a:cubicBezTo>
                    <a:pt x="5075" y="6286"/>
                    <a:pt x="6120" y="5554"/>
                    <a:pt x="6638" y="4612"/>
                  </a:cubicBezTo>
                  <a:cubicBezTo>
                    <a:pt x="7303" y="3376"/>
                    <a:pt x="7082" y="1920"/>
                    <a:pt x="6100" y="938"/>
                  </a:cubicBezTo>
                  <a:cubicBezTo>
                    <a:pt x="5443" y="281"/>
                    <a:pt x="4670" y="1"/>
                    <a:pt x="3924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460234" y="604150"/>
              <a:ext cx="38902" cy="74444"/>
            </a:xfrm>
            <a:custGeom>
              <a:avLst/>
              <a:gdLst/>
              <a:ahLst/>
              <a:cxnLst/>
              <a:rect l="l" t="t" r="r" b="b"/>
              <a:pathLst>
                <a:path w="1181" h="2260" extrusionOk="0">
                  <a:moveTo>
                    <a:pt x="576" y="0"/>
                  </a:moveTo>
                  <a:cubicBezTo>
                    <a:pt x="472" y="0"/>
                    <a:pt x="379" y="83"/>
                    <a:pt x="420" y="207"/>
                  </a:cubicBezTo>
                  <a:cubicBezTo>
                    <a:pt x="674" y="840"/>
                    <a:pt x="610" y="1505"/>
                    <a:pt x="104" y="2012"/>
                  </a:cubicBezTo>
                  <a:cubicBezTo>
                    <a:pt x="1" y="2115"/>
                    <a:pt x="86" y="2259"/>
                    <a:pt x="206" y="2259"/>
                  </a:cubicBezTo>
                  <a:cubicBezTo>
                    <a:pt x="234" y="2259"/>
                    <a:pt x="264" y="2251"/>
                    <a:pt x="294" y="2234"/>
                  </a:cubicBezTo>
                  <a:cubicBezTo>
                    <a:pt x="895" y="1759"/>
                    <a:pt x="1180" y="745"/>
                    <a:pt x="737" y="80"/>
                  </a:cubicBezTo>
                  <a:cubicBezTo>
                    <a:pt x="693" y="25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444587" y="586099"/>
              <a:ext cx="27439" cy="62915"/>
            </a:xfrm>
            <a:custGeom>
              <a:avLst/>
              <a:gdLst/>
              <a:ahLst/>
              <a:cxnLst/>
              <a:rect l="l" t="t" r="r" b="b"/>
              <a:pathLst>
                <a:path w="833" h="1910" extrusionOk="0">
                  <a:moveTo>
                    <a:pt x="305" y="1"/>
                  </a:moveTo>
                  <a:cubicBezTo>
                    <a:pt x="170" y="1"/>
                    <a:pt x="1" y="151"/>
                    <a:pt x="104" y="280"/>
                  </a:cubicBezTo>
                  <a:cubicBezTo>
                    <a:pt x="420" y="723"/>
                    <a:pt x="452" y="1230"/>
                    <a:pt x="135" y="1673"/>
                  </a:cubicBezTo>
                  <a:cubicBezTo>
                    <a:pt x="88" y="1791"/>
                    <a:pt x="182" y="1909"/>
                    <a:pt x="285" y="1909"/>
                  </a:cubicBezTo>
                  <a:cubicBezTo>
                    <a:pt x="320" y="1909"/>
                    <a:pt x="356" y="1895"/>
                    <a:pt x="389" y="1863"/>
                  </a:cubicBezTo>
                  <a:cubicBezTo>
                    <a:pt x="769" y="1356"/>
                    <a:pt x="832" y="565"/>
                    <a:pt x="389" y="26"/>
                  </a:cubicBezTo>
                  <a:cubicBezTo>
                    <a:pt x="365" y="9"/>
                    <a:pt x="336" y="1"/>
                    <a:pt x="305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154847" y="654746"/>
              <a:ext cx="239968" cy="244151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398" y="64"/>
                    <a:pt x="6398" y="64"/>
                    <a:pt x="6398" y="96"/>
                  </a:cubicBezTo>
                  <a:cubicBezTo>
                    <a:pt x="4181" y="2186"/>
                    <a:pt x="2218" y="4530"/>
                    <a:pt x="1" y="6588"/>
                  </a:cubicBezTo>
                  <a:cubicBezTo>
                    <a:pt x="349" y="6810"/>
                    <a:pt x="666" y="7095"/>
                    <a:pt x="951" y="7411"/>
                  </a:cubicBezTo>
                  <a:cubicBezTo>
                    <a:pt x="2629" y="4973"/>
                    <a:pt x="5131" y="2914"/>
                    <a:pt x="7285" y="856"/>
                  </a:cubicBezTo>
                  <a:cubicBezTo>
                    <a:pt x="7285" y="381"/>
                    <a:pt x="6936" y="64"/>
                    <a:pt x="6461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51272" y="857986"/>
              <a:ext cx="393337" cy="355291"/>
            </a:xfrm>
            <a:custGeom>
              <a:avLst/>
              <a:gdLst/>
              <a:ahLst/>
              <a:cxnLst/>
              <a:rect l="l" t="t" r="r" b="b"/>
              <a:pathLst>
                <a:path w="11941" h="10786" extrusionOk="0">
                  <a:moveTo>
                    <a:pt x="5100" y="386"/>
                  </a:moveTo>
                  <a:cubicBezTo>
                    <a:pt x="5321" y="386"/>
                    <a:pt x="5290" y="703"/>
                    <a:pt x="5100" y="703"/>
                  </a:cubicBezTo>
                  <a:cubicBezTo>
                    <a:pt x="4150" y="766"/>
                    <a:pt x="3358" y="956"/>
                    <a:pt x="2566" y="1526"/>
                  </a:cubicBezTo>
                  <a:cubicBezTo>
                    <a:pt x="2556" y="1530"/>
                    <a:pt x="2546" y="1531"/>
                    <a:pt x="2536" y="1531"/>
                  </a:cubicBezTo>
                  <a:cubicBezTo>
                    <a:pt x="2452" y="1531"/>
                    <a:pt x="2383" y="1425"/>
                    <a:pt x="2439" y="1368"/>
                  </a:cubicBezTo>
                  <a:cubicBezTo>
                    <a:pt x="3200" y="766"/>
                    <a:pt x="4150" y="386"/>
                    <a:pt x="5100" y="386"/>
                  </a:cubicBezTo>
                  <a:close/>
                  <a:moveTo>
                    <a:pt x="4713" y="1208"/>
                  </a:moveTo>
                  <a:cubicBezTo>
                    <a:pt x="4747" y="1208"/>
                    <a:pt x="4781" y="1209"/>
                    <a:pt x="4815" y="1210"/>
                  </a:cubicBezTo>
                  <a:cubicBezTo>
                    <a:pt x="5005" y="1210"/>
                    <a:pt x="5005" y="1526"/>
                    <a:pt x="4815" y="1526"/>
                  </a:cubicBezTo>
                  <a:cubicBezTo>
                    <a:pt x="4773" y="1525"/>
                    <a:pt x="4731" y="1524"/>
                    <a:pt x="4690" y="1524"/>
                  </a:cubicBezTo>
                  <a:cubicBezTo>
                    <a:pt x="3825" y="1524"/>
                    <a:pt x="3080" y="1842"/>
                    <a:pt x="2566" y="2476"/>
                  </a:cubicBezTo>
                  <a:cubicBezTo>
                    <a:pt x="2545" y="2491"/>
                    <a:pt x="2520" y="2497"/>
                    <a:pt x="2496" y="2497"/>
                  </a:cubicBezTo>
                  <a:cubicBezTo>
                    <a:pt x="2413" y="2497"/>
                    <a:pt x="2334" y="2423"/>
                    <a:pt x="2408" y="2350"/>
                  </a:cubicBezTo>
                  <a:cubicBezTo>
                    <a:pt x="2927" y="1617"/>
                    <a:pt x="3799" y="1208"/>
                    <a:pt x="4713" y="1208"/>
                  </a:cubicBezTo>
                  <a:close/>
                  <a:moveTo>
                    <a:pt x="5435" y="1"/>
                  </a:moveTo>
                  <a:cubicBezTo>
                    <a:pt x="3322" y="1"/>
                    <a:pt x="1252" y="889"/>
                    <a:pt x="824" y="2920"/>
                  </a:cubicBezTo>
                  <a:lnTo>
                    <a:pt x="824" y="2952"/>
                  </a:lnTo>
                  <a:lnTo>
                    <a:pt x="824" y="2983"/>
                  </a:lnTo>
                  <a:cubicBezTo>
                    <a:pt x="761" y="3015"/>
                    <a:pt x="761" y="3078"/>
                    <a:pt x="761" y="3110"/>
                  </a:cubicBezTo>
                  <a:cubicBezTo>
                    <a:pt x="761" y="3142"/>
                    <a:pt x="761" y="3173"/>
                    <a:pt x="729" y="3237"/>
                  </a:cubicBezTo>
                  <a:cubicBezTo>
                    <a:pt x="1" y="5707"/>
                    <a:pt x="793" y="8652"/>
                    <a:pt x="3073" y="10077"/>
                  </a:cubicBezTo>
                  <a:cubicBezTo>
                    <a:pt x="3869" y="10562"/>
                    <a:pt x="4779" y="10786"/>
                    <a:pt x="5697" y="10786"/>
                  </a:cubicBezTo>
                  <a:cubicBezTo>
                    <a:pt x="7297" y="10786"/>
                    <a:pt x="8921" y="10104"/>
                    <a:pt x="10008" y="8937"/>
                  </a:cubicBezTo>
                  <a:cubicBezTo>
                    <a:pt x="11940" y="6878"/>
                    <a:pt x="11592" y="3458"/>
                    <a:pt x="9692" y="1495"/>
                  </a:cubicBezTo>
                  <a:cubicBezTo>
                    <a:pt x="8749" y="539"/>
                    <a:pt x="7080" y="1"/>
                    <a:pt x="5435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929768" y="870701"/>
              <a:ext cx="95757" cy="36695"/>
            </a:xfrm>
            <a:custGeom>
              <a:avLst/>
              <a:gdLst/>
              <a:ahLst/>
              <a:cxnLst/>
              <a:rect l="l" t="t" r="r" b="b"/>
              <a:pathLst>
                <a:path w="2907" h="1114" extrusionOk="0">
                  <a:moveTo>
                    <a:pt x="2717" y="0"/>
                  </a:moveTo>
                  <a:cubicBezTo>
                    <a:pt x="1767" y="0"/>
                    <a:pt x="817" y="380"/>
                    <a:pt x="56" y="950"/>
                  </a:cubicBezTo>
                  <a:cubicBezTo>
                    <a:pt x="0" y="1007"/>
                    <a:pt x="69" y="1114"/>
                    <a:pt x="153" y="1114"/>
                  </a:cubicBezTo>
                  <a:cubicBezTo>
                    <a:pt x="163" y="1114"/>
                    <a:pt x="173" y="1112"/>
                    <a:pt x="183" y="1109"/>
                  </a:cubicBezTo>
                  <a:cubicBezTo>
                    <a:pt x="975" y="570"/>
                    <a:pt x="1798" y="349"/>
                    <a:pt x="2717" y="317"/>
                  </a:cubicBezTo>
                  <a:cubicBezTo>
                    <a:pt x="2907" y="317"/>
                    <a:pt x="2907" y="0"/>
                    <a:pt x="2717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927924" y="897778"/>
              <a:ext cx="88213" cy="42460"/>
            </a:xfrm>
            <a:custGeom>
              <a:avLst/>
              <a:gdLst/>
              <a:ahLst/>
              <a:cxnLst/>
              <a:rect l="l" t="t" r="r" b="b"/>
              <a:pathLst>
                <a:path w="2678" h="1289" extrusionOk="0">
                  <a:moveTo>
                    <a:pt x="2398" y="0"/>
                  </a:moveTo>
                  <a:cubicBezTo>
                    <a:pt x="1480" y="0"/>
                    <a:pt x="601" y="467"/>
                    <a:pt x="49" y="1142"/>
                  </a:cubicBezTo>
                  <a:cubicBezTo>
                    <a:pt x="0" y="1215"/>
                    <a:pt x="65" y="1289"/>
                    <a:pt x="141" y="1289"/>
                  </a:cubicBezTo>
                  <a:cubicBezTo>
                    <a:pt x="163" y="1289"/>
                    <a:pt x="186" y="1283"/>
                    <a:pt x="208" y="1268"/>
                  </a:cubicBezTo>
                  <a:cubicBezTo>
                    <a:pt x="712" y="624"/>
                    <a:pt x="1390" y="302"/>
                    <a:pt x="2175" y="302"/>
                  </a:cubicBezTo>
                  <a:cubicBezTo>
                    <a:pt x="2277" y="302"/>
                    <a:pt x="2382" y="307"/>
                    <a:pt x="2488" y="318"/>
                  </a:cubicBezTo>
                  <a:cubicBezTo>
                    <a:pt x="2678" y="318"/>
                    <a:pt x="2678" y="2"/>
                    <a:pt x="2488" y="2"/>
                  </a:cubicBezTo>
                  <a:cubicBezTo>
                    <a:pt x="2458" y="1"/>
                    <a:pt x="2428" y="0"/>
                    <a:pt x="239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78068" y="905288"/>
              <a:ext cx="284733" cy="95822"/>
            </a:xfrm>
            <a:custGeom>
              <a:avLst/>
              <a:gdLst/>
              <a:ahLst/>
              <a:cxnLst/>
              <a:rect l="l" t="t" r="r" b="b"/>
              <a:pathLst>
                <a:path w="8644" h="2909" extrusionOk="0">
                  <a:moveTo>
                    <a:pt x="724" y="1"/>
                  </a:moveTo>
                  <a:cubicBezTo>
                    <a:pt x="331" y="1"/>
                    <a:pt x="1" y="514"/>
                    <a:pt x="188" y="914"/>
                  </a:cubicBezTo>
                  <a:lnTo>
                    <a:pt x="188" y="1009"/>
                  </a:lnTo>
                  <a:lnTo>
                    <a:pt x="314" y="1009"/>
                  </a:lnTo>
                  <a:cubicBezTo>
                    <a:pt x="2975" y="1706"/>
                    <a:pt x="5635" y="2307"/>
                    <a:pt x="8327" y="2846"/>
                  </a:cubicBezTo>
                  <a:lnTo>
                    <a:pt x="8358" y="2909"/>
                  </a:lnTo>
                  <a:cubicBezTo>
                    <a:pt x="8390" y="2529"/>
                    <a:pt x="8517" y="2181"/>
                    <a:pt x="8643" y="1864"/>
                  </a:cubicBezTo>
                  <a:cubicBezTo>
                    <a:pt x="8548" y="1801"/>
                    <a:pt x="8485" y="1706"/>
                    <a:pt x="8517" y="1547"/>
                  </a:cubicBezTo>
                  <a:cubicBezTo>
                    <a:pt x="5951" y="1421"/>
                    <a:pt x="3418" y="850"/>
                    <a:pt x="979" y="59"/>
                  </a:cubicBezTo>
                  <a:lnTo>
                    <a:pt x="948" y="59"/>
                  </a:lnTo>
                  <a:cubicBezTo>
                    <a:pt x="873" y="19"/>
                    <a:pt x="797" y="1"/>
                    <a:pt x="724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7227" y="1215978"/>
              <a:ext cx="145035" cy="283284"/>
            </a:xfrm>
            <a:custGeom>
              <a:avLst/>
              <a:gdLst/>
              <a:ahLst/>
              <a:cxnLst/>
              <a:rect l="l" t="t" r="r" b="b"/>
              <a:pathLst>
                <a:path w="4403" h="8600" extrusionOk="0">
                  <a:moveTo>
                    <a:pt x="1552" y="1"/>
                  </a:moveTo>
                  <a:cubicBezTo>
                    <a:pt x="1077" y="191"/>
                    <a:pt x="507" y="317"/>
                    <a:pt x="0" y="381"/>
                  </a:cubicBezTo>
                  <a:cubicBezTo>
                    <a:pt x="1109" y="3073"/>
                    <a:pt x="2534" y="5764"/>
                    <a:pt x="3421" y="8551"/>
                  </a:cubicBezTo>
                  <a:cubicBezTo>
                    <a:pt x="3493" y="8584"/>
                    <a:pt x="3571" y="8599"/>
                    <a:pt x="3649" y="8599"/>
                  </a:cubicBezTo>
                  <a:cubicBezTo>
                    <a:pt x="3948" y="8599"/>
                    <a:pt x="4257" y="8378"/>
                    <a:pt x="4307" y="8076"/>
                  </a:cubicBezTo>
                  <a:cubicBezTo>
                    <a:pt x="4307" y="8045"/>
                    <a:pt x="4371" y="8045"/>
                    <a:pt x="4402" y="7981"/>
                  </a:cubicBezTo>
                  <a:cubicBezTo>
                    <a:pt x="3294" y="5416"/>
                    <a:pt x="2344" y="2693"/>
                    <a:pt x="1552" y="1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073485" y="1456967"/>
              <a:ext cx="244975" cy="179556"/>
            </a:xfrm>
            <a:custGeom>
              <a:avLst/>
              <a:gdLst/>
              <a:ahLst/>
              <a:cxnLst/>
              <a:rect l="l" t="t" r="r" b="b"/>
              <a:pathLst>
                <a:path w="7437" h="5451" extrusionOk="0">
                  <a:moveTo>
                    <a:pt x="4300" y="3346"/>
                  </a:moveTo>
                  <a:cubicBezTo>
                    <a:pt x="4429" y="3346"/>
                    <a:pt x="4510" y="3527"/>
                    <a:pt x="4371" y="3611"/>
                  </a:cubicBezTo>
                  <a:cubicBezTo>
                    <a:pt x="4212" y="3674"/>
                    <a:pt x="4086" y="3737"/>
                    <a:pt x="4022" y="3801"/>
                  </a:cubicBezTo>
                  <a:lnTo>
                    <a:pt x="3927" y="3801"/>
                  </a:lnTo>
                  <a:cubicBezTo>
                    <a:pt x="3706" y="3896"/>
                    <a:pt x="3421" y="3991"/>
                    <a:pt x="3167" y="4086"/>
                  </a:cubicBezTo>
                  <a:cubicBezTo>
                    <a:pt x="3160" y="4088"/>
                    <a:pt x="3153" y="4089"/>
                    <a:pt x="3146" y="4089"/>
                  </a:cubicBezTo>
                  <a:cubicBezTo>
                    <a:pt x="3059" y="4089"/>
                    <a:pt x="2987" y="3925"/>
                    <a:pt x="3104" y="3896"/>
                  </a:cubicBezTo>
                  <a:cubicBezTo>
                    <a:pt x="3326" y="3769"/>
                    <a:pt x="3611" y="3674"/>
                    <a:pt x="3864" y="3579"/>
                  </a:cubicBezTo>
                  <a:cubicBezTo>
                    <a:pt x="3959" y="3484"/>
                    <a:pt x="4117" y="3420"/>
                    <a:pt x="4244" y="3357"/>
                  </a:cubicBezTo>
                  <a:cubicBezTo>
                    <a:pt x="4263" y="3349"/>
                    <a:pt x="4282" y="3346"/>
                    <a:pt x="4300" y="3346"/>
                  </a:cubicBezTo>
                  <a:close/>
                  <a:moveTo>
                    <a:pt x="4805" y="3695"/>
                  </a:moveTo>
                  <a:cubicBezTo>
                    <a:pt x="4893" y="3695"/>
                    <a:pt x="4950" y="3830"/>
                    <a:pt x="4878" y="3927"/>
                  </a:cubicBezTo>
                  <a:cubicBezTo>
                    <a:pt x="4412" y="4503"/>
                    <a:pt x="3543" y="4770"/>
                    <a:pt x="2784" y="4770"/>
                  </a:cubicBezTo>
                  <a:cubicBezTo>
                    <a:pt x="2665" y="4770"/>
                    <a:pt x="2550" y="4763"/>
                    <a:pt x="2439" y="4751"/>
                  </a:cubicBezTo>
                  <a:cubicBezTo>
                    <a:pt x="2312" y="4751"/>
                    <a:pt x="2281" y="4561"/>
                    <a:pt x="2439" y="4561"/>
                  </a:cubicBezTo>
                  <a:cubicBezTo>
                    <a:pt x="2476" y="4562"/>
                    <a:pt x="2513" y="4563"/>
                    <a:pt x="2550" y="4563"/>
                  </a:cubicBezTo>
                  <a:cubicBezTo>
                    <a:pt x="3379" y="4563"/>
                    <a:pt x="3991" y="4223"/>
                    <a:pt x="4719" y="3737"/>
                  </a:cubicBezTo>
                  <a:cubicBezTo>
                    <a:pt x="4749" y="3708"/>
                    <a:pt x="4778" y="3695"/>
                    <a:pt x="4805" y="3695"/>
                  </a:cubicBezTo>
                  <a:close/>
                  <a:moveTo>
                    <a:pt x="2281" y="0"/>
                  </a:moveTo>
                  <a:cubicBezTo>
                    <a:pt x="1489" y="634"/>
                    <a:pt x="697" y="1394"/>
                    <a:pt x="412" y="2375"/>
                  </a:cubicBezTo>
                  <a:cubicBezTo>
                    <a:pt x="1" y="3769"/>
                    <a:pt x="1014" y="5004"/>
                    <a:pt x="2312" y="5352"/>
                  </a:cubicBezTo>
                  <a:cubicBezTo>
                    <a:pt x="2572" y="5419"/>
                    <a:pt x="2825" y="5450"/>
                    <a:pt x="3069" y="5450"/>
                  </a:cubicBezTo>
                  <a:cubicBezTo>
                    <a:pt x="5830" y="5450"/>
                    <a:pt x="7436" y="1465"/>
                    <a:pt x="4498" y="127"/>
                  </a:cubicBezTo>
                  <a:lnTo>
                    <a:pt x="4498" y="127"/>
                  </a:lnTo>
                  <a:cubicBezTo>
                    <a:pt x="4561" y="317"/>
                    <a:pt x="4656" y="507"/>
                    <a:pt x="4688" y="729"/>
                  </a:cubicBezTo>
                  <a:cubicBezTo>
                    <a:pt x="4719" y="887"/>
                    <a:pt x="4561" y="950"/>
                    <a:pt x="4434" y="950"/>
                  </a:cubicBezTo>
                  <a:cubicBezTo>
                    <a:pt x="4300" y="1333"/>
                    <a:pt x="3900" y="1577"/>
                    <a:pt x="3506" y="1577"/>
                  </a:cubicBezTo>
                  <a:cubicBezTo>
                    <a:pt x="3249" y="1577"/>
                    <a:pt x="2994" y="1473"/>
                    <a:pt x="2819" y="1235"/>
                  </a:cubicBezTo>
                  <a:cubicBezTo>
                    <a:pt x="2756" y="1140"/>
                    <a:pt x="2819" y="1077"/>
                    <a:pt x="2914" y="1077"/>
                  </a:cubicBezTo>
                  <a:cubicBezTo>
                    <a:pt x="2661" y="760"/>
                    <a:pt x="2471" y="349"/>
                    <a:pt x="2281" y="0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90211" y="815197"/>
              <a:ext cx="244118" cy="198595"/>
            </a:xfrm>
            <a:custGeom>
              <a:avLst/>
              <a:gdLst/>
              <a:ahLst/>
              <a:cxnLst/>
              <a:rect l="l" t="t" r="r" b="b"/>
              <a:pathLst>
                <a:path w="7411" h="6029" extrusionOk="0">
                  <a:moveTo>
                    <a:pt x="4274" y="717"/>
                  </a:moveTo>
                  <a:cubicBezTo>
                    <a:pt x="4642" y="717"/>
                    <a:pt x="5010" y="783"/>
                    <a:pt x="5352" y="925"/>
                  </a:cubicBezTo>
                  <a:cubicBezTo>
                    <a:pt x="5532" y="985"/>
                    <a:pt x="5400" y="1244"/>
                    <a:pt x="5250" y="1244"/>
                  </a:cubicBezTo>
                  <a:cubicBezTo>
                    <a:pt x="5242" y="1244"/>
                    <a:pt x="5234" y="1244"/>
                    <a:pt x="5226" y="1242"/>
                  </a:cubicBezTo>
                  <a:cubicBezTo>
                    <a:pt x="4826" y="1138"/>
                    <a:pt x="4436" y="1062"/>
                    <a:pt x="4045" y="1062"/>
                  </a:cubicBezTo>
                  <a:cubicBezTo>
                    <a:pt x="3723" y="1062"/>
                    <a:pt x="3401" y="1113"/>
                    <a:pt x="3072" y="1242"/>
                  </a:cubicBezTo>
                  <a:cubicBezTo>
                    <a:pt x="3064" y="1244"/>
                    <a:pt x="3056" y="1245"/>
                    <a:pt x="3048" y="1245"/>
                  </a:cubicBezTo>
                  <a:cubicBezTo>
                    <a:pt x="2934" y="1245"/>
                    <a:pt x="2859" y="1048"/>
                    <a:pt x="2977" y="989"/>
                  </a:cubicBezTo>
                  <a:cubicBezTo>
                    <a:pt x="3377" y="815"/>
                    <a:pt x="3825" y="717"/>
                    <a:pt x="4274" y="717"/>
                  </a:cubicBezTo>
                  <a:close/>
                  <a:moveTo>
                    <a:pt x="4678" y="1"/>
                  </a:moveTo>
                  <a:cubicBezTo>
                    <a:pt x="4524" y="1"/>
                    <a:pt x="4368" y="13"/>
                    <a:pt x="4212" y="39"/>
                  </a:cubicBezTo>
                  <a:cubicBezTo>
                    <a:pt x="2819" y="292"/>
                    <a:pt x="1679" y="1369"/>
                    <a:pt x="1045" y="2604"/>
                  </a:cubicBezTo>
                  <a:cubicBezTo>
                    <a:pt x="0" y="4599"/>
                    <a:pt x="2217" y="5992"/>
                    <a:pt x="4022" y="6024"/>
                  </a:cubicBezTo>
                  <a:cubicBezTo>
                    <a:pt x="4086" y="6027"/>
                    <a:pt x="4150" y="6029"/>
                    <a:pt x="4213" y="6029"/>
                  </a:cubicBezTo>
                  <a:cubicBezTo>
                    <a:pt x="5404" y="6029"/>
                    <a:pt x="6472" y="5471"/>
                    <a:pt x="7284" y="4599"/>
                  </a:cubicBezTo>
                  <a:cubicBezTo>
                    <a:pt x="6809" y="4441"/>
                    <a:pt x="6334" y="4314"/>
                    <a:pt x="5859" y="4187"/>
                  </a:cubicBezTo>
                  <a:cubicBezTo>
                    <a:pt x="5701" y="4124"/>
                    <a:pt x="5669" y="3934"/>
                    <a:pt x="5701" y="3807"/>
                  </a:cubicBezTo>
                  <a:cubicBezTo>
                    <a:pt x="5701" y="3807"/>
                    <a:pt x="5669" y="3807"/>
                    <a:pt x="5637" y="3775"/>
                  </a:cubicBezTo>
                  <a:cubicBezTo>
                    <a:pt x="5194" y="3300"/>
                    <a:pt x="5542" y="2604"/>
                    <a:pt x="6081" y="2350"/>
                  </a:cubicBezTo>
                  <a:cubicBezTo>
                    <a:pt x="6081" y="2213"/>
                    <a:pt x="6152" y="2053"/>
                    <a:pt x="6314" y="2053"/>
                  </a:cubicBezTo>
                  <a:cubicBezTo>
                    <a:pt x="6340" y="2053"/>
                    <a:pt x="6367" y="2057"/>
                    <a:pt x="6397" y="2065"/>
                  </a:cubicBezTo>
                  <a:cubicBezTo>
                    <a:pt x="6746" y="2192"/>
                    <a:pt x="7062" y="2319"/>
                    <a:pt x="7411" y="2414"/>
                  </a:cubicBezTo>
                  <a:cubicBezTo>
                    <a:pt x="7297" y="989"/>
                    <a:pt x="6056" y="1"/>
                    <a:pt x="4678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84419" y="839474"/>
              <a:ext cx="87060" cy="16766"/>
            </a:xfrm>
            <a:custGeom>
              <a:avLst/>
              <a:gdLst/>
              <a:ahLst/>
              <a:cxnLst/>
              <a:rect l="l" t="t" r="r" b="b"/>
              <a:pathLst>
                <a:path w="2643" h="509" extrusionOk="0">
                  <a:moveTo>
                    <a:pt x="1488" y="0"/>
                  </a:moveTo>
                  <a:cubicBezTo>
                    <a:pt x="1015" y="0"/>
                    <a:pt x="539" y="105"/>
                    <a:pt x="117" y="252"/>
                  </a:cubicBezTo>
                  <a:cubicBezTo>
                    <a:pt x="0" y="339"/>
                    <a:pt x="72" y="508"/>
                    <a:pt x="184" y="508"/>
                  </a:cubicBezTo>
                  <a:cubicBezTo>
                    <a:pt x="193" y="508"/>
                    <a:pt x="203" y="507"/>
                    <a:pt x="212" y="505"/>
                  </a:cubicBezTo>
                  <a:cubicBezTo>
                    <a:pt x="541" y="376"/>
                    <a:pt x="863" y="325"/>
                    <a:pt x="1185" y="325"/>
                  </a:cubicBezTo>
                  <a:cubicBezTo>
                    <a:pt x="1576" y="325"/>
                    <a:pt x="1966" y="401"/>
                    <a:pt x="2366" y="505"/>
                  </a:cubicBezTo>
                  <a:cubicBezTo>
                    <a:pt x="2374" y="507"/>
                    <a:pt x="2382" y="507"/>
                    <a:pt x="2390" y="507"/>
                  </a:cubicBezTo>
                  <a:cubicBezTo>
                    <a:pt x="2536" y="507"/>
                    <a:pt x="2642" y="248"/>
                    <a:pt x="2492" y="188"/>
                  </a:cubicBezTo>
                  <a:cubicBezTo>
                    <a:pt x="2173" y="55"/>
                    <a:pt x="1831" y="0"/>
                    <a:pt x="1488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1149676" y="1441585"/>
            <a:ext cx="87192" cy="35213"/>
          </a:xfrm>
          <a:custGeom>
            <a:avLst/>
            <a:gdLst/>
            <a:ahLst/>
            <a:cxnLst/>
            <a:rect l="l" t="t" r="r" b="b"/>
            <a:pathLst>
              <a:path w="2647" h="1069" extrusionOk="0">
                <a:moveTo>
                  <a:pt x="2458" y="0"/>
                </a:moveTo>
                <a:cubicBezTo>
                  <a:pt x="2441" y="0"/>
                  <a:pt x="2424" y="4"/>
                  <a:pt x="2406" y="13"/>
                </a:cubicBezTo>
                <a:cubicBezTo>
                  <a:pt x="1678" y="529"/>
                  <a:pt x="1066" y="870"/>
                  <a:pt x="237" y="870"/>
                </a:cubicBezTo>
                <a:cubicBezTo>
                  <a:pt x="200" y="870"/>
                  <a:pt x="163" y="869"/>
                  <a:pt x="126" y="868"/>
                </a:cubicBezTo>
                <a:cubicBezTo>
                  <a:pt x="112" y="861"/>
                  <a:pt x="99" y="858"/>
                  <a:pt x="88" y="858"/>
                </a:cubicBezTo>
                <a:cubicBezTo>
                  <a:pt x="1" y="858"/>
                  <a:pt x="13" y="1058"/>
                  <a:pt x="126" y="1058"/>
                </a:cubicBezTo>
                <a:cubicBezTo>
                  <a:pt x="215" y="1065"/>
                  <a:pt x="307" y="1068"/>
                  <a:pt x="400" y="1068"/>
                </a:cubicBezTo>
                <a:cubicBezTo>
                  <a:pt x="1175" y="1068"/>
                  <a:pt x="2084" y="828"/>
                  <a:pt x="2565" y="235"/>
                </a:cubicBezTo>
                <a:cubicBezTo>
                  <a:pt x="2646" y="153"/>
                  <a:pt x="2564" y="0"/>
                  <a:pt x="2458" y="0"/>
                </a:cubicBezTo>
                <a:close/>
              </a:path>
            </a:pathLst>
          </a:custGeom>
          <a:solidFill>
            <a:srgbClr val="555555"/>
          </a:solidFill>
          <a:ln w="2375" cap="flat" cmpd="sng">
            <a:solidFill>
              <a:srgbClr val="55555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169604" y="1431176"/>
            <a:ext cx="51419" cy="23486"/>
          </a:xfrm>
          <a:custGeom>
            <a:avLst/>
            <a:gdLst/>
            <a:ahLst/>
            <a:cxnLst/>
            <a:rect l="l" t="t" r="r" b="b"/>
            <a:pathLst>
              <a:path w="1561" h="713" extrusionOk="0">
                <a:moveTo>
                  <a:pt x="1350" y="1"/>
                </a:moveTo>
                <a:cubicBezTo>
                  <a:pt x="1333" y="1"/>
                  <a:pt x="1314" y="4"/>
                  <a:pt x="1294" y="12"/>
                </a:cubicBezTo>
                <a:cubicBezTo>
                  <a:pt x="1168" y="107"/>
                  <a:pt x="1009" y="139"/>
                  <a:pt x="819" y="170"/>
                </a:cubicBezTo>
                <a:cubicBezTo>
                  <a:pt x="566" y="297"/>
                  <a:pt x="281" y="392"/>
                  <a:pt x="59" y="487"/>
                </a:cubicBezTo>
                <a:cubicBezTo>
                  <a:pt x="1" y="546"/>
                  <a:pt x="23" y="712"/>
                  <a:pt x="127" y="712"/>
                </a:cubicBezTo>
                <a:cubicBezTo>
                  <a:pt x="136" y="712"/>
                  <a:pt x="145" y="711"/>
                  <a:pt x="154" y="709"/>
                </a:cubicBezTo>
                <a:cubicBezTo>
                  <a:pt x="408" y="614"/>
                  <a:pt x="661" y="487"/>
                  <a:pt x="883" y="424"/>
                </a:cubicBezTo>
                <a:lnTo>
                  <a:pt x="978" y="424"/>
                </a:lnTo>
                <a:cubicBezTo>
                  <a:pt x="1136" y="392"/>
                  <a:pt x="1263" y="297"/>
                  <a:pt x="1421" y="266"/>
                </a:cubicBezTo>
                <a:cubicBezTo>
                  <a:pt x="1560" y="182"/>
                  <a:pt x="1479" y="1"/>
                  <a:pt x="1350" y="1"/>
                </a:cubicBezTo>
                <a:close/>
              </a:path>
            </a:pathLst>
          </a:custGeom>
          <a:solidFill>
            <a:srgbClr val="555555"/>
          </a:solidFill>
          <a:ln w="2375" cap="flat" cmpd="sng">
            <a:solidFill>
              <a:srgbClr val="55555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469854" y="1375041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err="1" smtClean="0"/>
              <a:t>Bioteknologi</a:t>
            </a:r>
            <a:endParaRPr sz="5000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rgbClr val="79C8CF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rgbClr val="F49432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rgbClr val="F49432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rgbClr val="555555"/>
            </a:solidFill>
            <a:ln w="31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rgbClr val="555555"/>
            </a:solidFill>
            <a:ln w="23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rgbClr val="D8E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rgbClr val="55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6" y="125254"/>
            <a:ext cx="912670" cy="9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Subtitle 2"/>
          <p:cNvSpPr>
            <a:spLocks noGrp="1"/>
          </p:cNvSpPr>
          <p:nvPr>
            <p:ph type="subTitle" idx="1"/>
          </p:nvPr>
        </p:nvSpPr>
        <p:spPr>
          <a:xfrm>
            <a:off x="0" y="2557995"/>
            <a:ext cx="8915400" cy="661987"/>
          </a:xfrm>
        </p:spPr>
        <p:txBody>
          <a:bodyPr/>
          <a:lstStyle/>
          <a:p>
            <a:pPr algn="ctr"/>
            <a:r>
              <a:rPr lang="en-US" altLang="en-US" b="1" dirty="0" smtClean="0"/>
              <a:t>Dr. </a:t>
            </a:r>
            <a:r>
              <a:rPr lang="en-US" altLang="en-US" b="1" dirty="0" err="1" smtClean="0"/>
              <a:t>Sumardi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M.Si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Berti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Yolida</a:t>
            </a:r>
            <a:r>
              <a:rPr lang="en-US" altLang="en-US" b="1" dirty="0" smtClean="0"/>
              <a:t>, S. Pd., M. </a:t>
            </a:r>
            <a:r>
              <a:rPr lang="en-US" altLang="en-US" b="1" dirty="0" err="1" smtClean="0"/>
              <a:t>Pd</a:t>
            </a:r>
            <a:r>
              <a:rPr lang="en-US" altLang="en-US" b="1" dirty="0" smtClean="0"/>
              <a:t>, Nadya </a:t>
            </a:r>
            <a:r>
              <a:rPr lang="en-US" altLang="en-US" b="1" dirty="0" err="1" smtClean="0"/>
              <a:t>Meriza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S.Pd</a:t>
            </a:r>
            <a:r>
              <a:rPr lang="en-US" altLang="en-US" b="1" dirty="0" smtClean="0"/>
              <a:t>., </a:t>
            </a:r>
            <a:r>
              <a:rPr lang="en-US" altLang="en-US" b="1" dirty="0" err="1" smtClean="0"/>
              <a:t>M.Pd</a:t>
            </a:r>
            <a:endParaRPr lang="en-US" altLang="en-US" b="1" dirty="0" smtClean="0"/>
          </a:p>
          <a:p>
            <a:r>
              <a:rPr lang="en-US" altLang="en-US" dirty="0" smtClean="0"/>
              <a:t> </a:t>
            </a:r>
          </a:p>
        </p:txBody>
      </p:sp>
      <p:sp>
        <p:nvSpPr>
          <p:cNvPr id="162" name="Subtitle 2"/>
          <p:cNvSpPr txBox="1">
            <a:spLocks/>
          </p:cNvSpPr>
          <p:nvPr/>
        </p:nvSpPr>
        <p:spPr bwMode="auto">
          <a:xfrm>
            <a:off x="478401" y="320862"/>
            <a:ext cx="8077200" cy="8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endParaRPr lang="en-US" altLang="en-US" sz="2000" b="1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PROGRAM STUDI PENDIDIKAN BIOLOGI</a:t>
            </a: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FAKULTAS KEGURUAN DAN ILMU PENDIDIKAN</a:t>
            </a: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Corbel" panose="020B0503020204020204" pitchFamily="34" charset="0"/>
              </a:rPr>
              <a:t> UNIVERSITAS LAMPUNG</a:t>
            </a:r>
          </a:p>
          <a:p>
            <a:pPr algn="ctr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Corbel" panose="020B0503020204020204" pitchFamily="34" charset="0"/>
              </a:rPr>
              <a:t>2021</a:t>
            </a:r>
            <a:endParaRPr lang="en-US" altLang="en-US" sz="16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47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Perkembangan Bioteknologi</a:t>
            </a:r>
            <a:endParaRPr dirty="0"/>
          </a:p>
        </p:txBody>
      </p:sp>
      <p:sp>
        <p:nvSpPr>
          <p:cNvPr id="1219" name="Google Shape;1219;p47"/>
          <p:cNvSpPr txBox="1">
            <a:spLocks noGrp="1"/>
          </p:cNvSpPr>
          <p:nvPr>
            <p:ph type="title"/>
          </p:nvPr>
        </p:nvSpPr>
        <p:spPr>
          <a:xfrm>
            <a:off x="1024425" y="3568194"/>
            <a:ext cx="150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0" dirty="0"/>
              <a:t>8000 SM</a:t>
            </a:r>
            <a:endParaRPr sz="1600" dirty="0">
              <a:solidFill>
                <a:schemeClr val="accent6"/>
              </a:solidFill>
            </a:endParaRPr>
          </a:p>
        </p:txBody>
      </p:sp>
      <p:sp>
        <p:nvSpPr>
          <p:cNvPr id="1220" name="Google Shape;1220;p47"/>
          <p:cNvSpPr txBox="1">
            <a:spLocks noGrp="1"/>
          </p:cNvSpPr>
          <p:nvPr>
            <p:ph type="subTitle" idx="4294967295"/>
          </p:nvPr>
        </p:nvSpPr>
        <p:spPr>
          <a:xfrm>
            <a:off x="970275" y="4003943"/>
            <a:ext cx="16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 err="1" smtClean="0"/>
              <a:t>Penyilangan</a:t>
            </a:r>
            <a:r>
              <a:rPr lang="en-US" sz="1200" dirty="0" smtClean="0"/>
              <a:t> </a:t>
            </a:r>
            <a:r>
              <a:rPr lang="en-US" sz="1200" dirty="0" err="1" smtClean="0"/>
              <a:t>Selektif</a:t>
            </a:r>
            <a:r>
              <a:rPr lang="en-US" sz="1200" dirty="0" smtClean="0"/>
              <a:t>: </a:t>
            </a:r>
            <a:r>
              <a:rPr lang="en-US" sz="1200" dirty="0" err="1" smtClean="0"/>
              <a:t>meningkatkan</a:t>
            </a:r>
            <a:r>
              <a:rPr lang="en-US" sz="1200" dirty="0" smtClean="0"/>
              <a:t>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 </a:t>
            </a:r>
            <a:r>
              <a:rPr lang="en-US" sz="1200" dirty="0" err="1" smtClean="0"/>
              <a:t>ternak</a:t>
            </a:r>
            <a:endParaRPr sz="1200" dirty="0"/>
          </a:p>
        </p:txBody>
      </p:sp>
      <p:sp>
        <p:nvSpPr>
          <p:cNvPr id="1221" name="Google Shape;1221;p47"/>
          <p:cNvSpPr txBox="1">
            <a:spLocks noGrp="1"/>
          </p:cNvSpPr>
          <p:nvPr>
            <p:ph type="title"/>
          </p:nvPr>
        </p:nvSpPr>
        <p:spPr>
          <a:xfrm>
            <a:off x="2837725" y="3568200"/>
            <a:ext cx="161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accent6"/>
                </a:solidFill>
              </a:rPr>
              <a:t>6000 SM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1222" name="Google Shape;1222;p47"/>
          <p:cNvSpPr txBox="1">
            <a:spLocks noGrp="1"/>
          </p:cNvSpPr>
          <p:nvPr>
            <p:ph type="subTitle" idx="4294967295"/>
          </p:nvPr>
        </p:nvSpPr>
        <p:spPr>
          <a:xfrm>
            <a:off x="2837721" y="4003943"/>
            <a:ext cx="16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/>
              <a:t>Produksi</a:t>
            </a:r>
            <a:r>
              <a:rPr lang="en-US" sz="1200" dirty="0" smtClean="0"/>
              <a:t> </a:t>
            </a:r>
            <a:r>
              <a:rPr lang="en-US" sz="1200" dirty="0" err="1" smtClean="0"/>
              <a:t>Bir</a:t>
            </a:r>
            <a:endParaRPr sz="1200" dirty="0"/>
          </a:p>
        </p:txBody>
      </p:sp>
      <p:sp>
        <p:nvSpPr>
          <p:cNvPr id="1223" name="Google Shape;1223;p47"/>
          <p:cNvSpPr txBox="1">
            <a:spLocks noGrp="1"/>
          </p:cNvSpPr>
          <p:nvPr>
            <p:ph type="title"/>
          </p:nvPr>
        </p:nvSpPr>
        <p:spPr>
          <a:xfrm>
            <a:off x="6607475" y="3568194"/>
            <a:ext cx="150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accent6"/>
                </a:solidFill>
              </a:rPr>
              <a:t>1953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1224" name="Google Shape;1224;p47"/>
          <p:cNvSpPr txBox="1">
            <a:spLocks noGrp="1"/>
          </p:cNvSpPr>
          <p:nvPr>
            <p:ph type="subTitle" idx="4294967295"/>
          </p:nvPr>
        </p:nvSpPr>
        <p:spPr>
          <a:xfrm>
            <a:off x="6553357" y="4003943"/>
            <a:ext cx="16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/>
              <a:t>S</a:t>
            </a:r>
            <a:r>
              <a:rPr lang="en" sz="1200" dirty="0" smtClean="0"/>
              <a:t>truktur DNA (</a:t>
            </a:r>
            <a:r>
              <a:rPr lang="en-US" sz="1200" dirty="0" smtClean="0"/>
              <a:t>Watson</a:t>
            </a:r>
            <a:r>
              <a:rPr lang="en" sz="1200" dirty="0" smtClean="0"/>
              <a:t> dan Crick)</a:t>
            </a:r>
            <a:endParaRPr sz="1200" dirty="0"/>
          </a:p>
        </p:txBody>
      </p:sp>
      <p:sp>
        <p:nvSpPr>
          <p:cNvPr id="1225" name="Google Shape;1225;p47"/>
          <p:cNvSpPr txBox="1">
            <a:spLocks noGrp="1"/>
          </p:cNvSpPr>
          <p:nvPr>
            <p:ph type="title"/>
          </p:nvPr>
        </p:nvSpPr>
        <p:spPr>
          <a:xfrm>
            <a:off x="4739921" y="3567950"/>
            <a:ext cx="1509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accent6"/>
                </a:solidFill>
              </a:rPr>
              <a:t>4000 SM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1226" name="Google Shape;1226;p47"/>
          <p:cNvSpPr txBox="1">
            <a:spLocks noGrp="1"/>
          </p:cNvSpPr>
          <p:nvPr>
            <p:ph type="subTitle" idx="4294967295"/>
          </p:nvPr>
        </p:nvSpPr>
        <p:spPr>
          <a:xfrm>
            <a:off x="4685757" y="4003943"/>
            <a:ext cx="16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200" dirty="0" err="1" smtClean="0"/>
              <a:t>Keju</a:t>
            </a:r>
            <a:r>
              <a:rPr lang="en" sz="1200" dirty="0" smtClean="0"/>
              <a:t>, yogurt, cuka, anggur</a:t>
            </a:r>
            <a:endParaRPr sz="1200" dirty="0"/>
          </a:p>
        </p:txBody>
      </p:sp>
      <p:cxnSp>
        <p:nvCxnSpPr>
          <p:cNvPr id="1227" name="Google Shape;1227;p47"/>
          <p:cNvCxnSpPr/>
          <p:nvPr/>
        </p:nvCxnSpPr>
        <p:spPr>
          <a:xfrm rot="10800000">
            <a:off x="1779075" y="2843100"/>
            <a:ext cx="0" cy="72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8" name="Google Shape;1228;p47"/>
          <p:cNvCxnSpPr/>
          <p:nvPr/>
        </p:nvCxnSpPr>
        <p:spPr>
          <a:xfrm rot="10800000">
            <a:off x="3646525" y="2843100"/>
            <a:ext cx="0" cy="72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9" name="Google Shape;1229;p47"/>
          <p:cNvCxnSpPr/>
          <p:nvPr/>
        </p:nvCxnSpPr>
        <p:spPr>
          <a:xfrm rot="10800000">
            <a:off x="5494571" y="2851904"/>
            <a:ext cx="0" cy="71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47"/>
          <p:cNvCxnSpPr/>
          <p:nvPr/>
        </p:nvCxnSpPr>
        <p:spPr>
          <a:xfrm rot="10800000">
            <a:off x="7362125" y="2843100"/>
            <a:ext cx="0" cy="725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1" name="Google Shape;1231;p47"/>
          <p:cNvSpPr/>
          <p:nvPr/>
        </p:nvSpPr>
        <p:spPr>
          <a:xfrm>
            <a:off x="778566" y="2247785"/>
            <a:ext cx="7623876" cy="592265"/>
          </a:xfrm>
          <a:custGeom>
            <a:avLst/>
            <a:gdLst/>
            <a:ahLst/>
            <a:cxnLst/>
            <a:rect l="l" t="t" r="r" b="b"/>
            <a:pathLst>
              <a:path w="237393" h="18442" extrusionOk="0">
                <a:moveTo>
                  <a:pt x="48961" y="6120"/>
                </a:moveTo>
                <a:cubicBezTo>
                  <a:pt x="48676" y="8052"/>
                  <a:pt x="48613" y="10111"/>
                  <a:pt x="48771" y="12042"/>
                </a:cubicBezTo>
                <a:cubicBezTo>
                  <a:pt x="47568" y="11251"/>
                  <a:pt x="46523" y="10301"/>
                  <a:pt x="45478" y="9287"/>
                </a:cubicBezTo>
                <a:cubicBezTo>
                  <a:pt x="46554" y="8116"/>
                  <a:pt x="47695" y="7007"/>
                  <a:pt x="48961" y="6120"/>
                </a:cubicBezTo>
                <a:close/>
                <a:moveTo>
                  <a:pt x="72080" y="6057"/>
                </a:moveTo>
                <a:cubicBezTo>
                  <a:pt x="73346" y="7007"/>
                  <a:pt x="74487" y="8084"/>
                  <a:pt x="75563" y="9224"/>
                </a:cubicBezTo>
                <a:cubicBezTo>
                  <a:pt x="74582" y="10332"/>
                  <a:pt x="73473" y="11251"/>
                  <a:pt x="72270" y="12042"/>
                </a:cubicBezTo>
                <a:cubicBezTo>
                  <a:pt x="72460" y="10079"/>
                  <a:pt x="72365" y="8052"/>
                  <a:pt x="72080" y="6057"/>
                </a:cubicBezTo>
                <a:close/>
                <a:moveTo>
                  <a:pt x="165187" y="6120"/>
                </a:moveTo>
                <a:cubicBezTo>
                  <a:pt x="164902" y="8052"/>
                  <a:pt x="164838" y="10111"/>
                  <a:pt x="164997" y="12042"/>
                </a:cubicBezTo>
                <a:cubicBezTo>
                  <a:pt x="163793" y="11251"/>
                  <a:pt x="162748" y="10301"/>
                  <a:pt x="161703" y="9287"/>
                </a:cubicBezTo>
                <a:cubicBezTo>
                  <a:pt x="162780" y="8116"/>
                  <a:pt x="163920" y="7007"/>
                  <a:pt x="165187" y="6120"/>
                </a:cubicBezTo>
                <a:close/>
                <a:moveTo>
                  <a:pt x="188305" y="6057"/>
                </a:moveTo>
                <a:cubicBezTo>
                  <a:pt x="189572" y="7007"/>
                  <a:pt x="190712" y="8084"/>
                  <a:pt x="191789" y="9224"/>
                </a:cubicBezTo>
                <a:cubicBezTo>
                  <a:pt x="190807" y="10332"/>
                  <a:pt x="189699" y="11251"/>
                  <a:pt x="188495" y="12042"/>
                </a:cubicBezTo>
                <a:cubicBezTo>
                  <a:pt x="188654" y="10079"/>
                  <a:pt x="188590" y="8052"/>
                  <a:pt x="188305" y="6057"/>
                </a:cubicBezTo>
                <a:close/>
                <a:moveTo>
                  <a:pt x="14125" y="6342"/>
                </a:moveTo>
                <a:lnTo>
                  <a:pt x="14125" y="6342"/>
                </a:lnTo>
                <a:cubicBezTo>
                  <a:pt x="14759" y="6817"/>
                  <a:pt x="15360" y="7324"/>
                  <a:pt x="15899" y="7862"/>
                </a:cubicBezTo>
                <a:cubicBezTo>
                  <a:pt x="16374" y="8274"/>
                  <a:pt x="17166" y="8844"/>
                  <a:pt x="17482" y="9446"/>
                </a:cubicBezTo>
                <a:cubicBezTo>
                  <a:pt x="17546" y="9509"/>
                  <a:pt x="16342" y="10712"/>
                  <a:pt x="16247" y="10807"/>
                </a:cubicBezTo>
                <a:cubicBezTo>
                  <a:pt x="15709" y="11346"/>
                  <a:pt x="15202" y="11852"/>
                  <a:pt x="14664" y="12296"/>
                </a:cubicBezTo>
                <a:cubicBezTo>
                  <a:pt x="14537" y="10301"/>
                  <a:pt x="14379" y="8337"/>
                  <a:pt x="14125" y="6342"/>
                </a:cubicBezTo>
                <a:close/>
                <a:moveTo>
                  <a:pt x="106916" y="6342"/>
                </a:moveTo>
                <a:lnTo>
                  <a:pt x="106916" y="6342"/>
                </a:lnTo>
                <a:cubicBezTo>
                  <a:pt x="106726" y="8337"/>
                  <a:pt x="106536" y="10301"/>
                  <a:pt x="106441" y="12296"/>
                </a:cubicBezTo>
                <a:cubicBezTo>
                  <a:pt x="105491" y="11536"/>
                  <a:pt x="104635" y="10617"/>
                  <a:pt x="103717" y="9541"/>
                </a:cubicBezTo>
                <a:cubicBezTo>
                  <a:pt x="103685" y="9477"/>
                  <a:pt x="103590" y="9477"/>
                  <a:pt x="103527" y="9446"/>
                </a:cubicBezTo>
                <a:cubicBezTo>
                  <a:pt x="104540" y="8401"/>
                  <a:pt x="105681" y="7324"/>
                  <a:pt x="106916" y="6342"/>
                </a:cubicBezTo>
                <a:close/>
                <a:moveTo>
                  <a:pt x="130351" y="6342"/>
                </a:moveTo>
                <a:lnTo>
                  <a:pt x="130351" y="6342"/>
                </a:lnTo>
                <a:cubicBezTo>
                  <a:pt x="130984" y="6817"/>
                  <a:pt x="131586" y="7324"/>
                  <a:pt x="132124" y="7862"/>
                </a:cubicBezTo>
                <a:cubicBezTo>
                  <a:pt x="132599" y="8274"/>
                  <a:pt x="133454" y="8844"/>
                  <a:pt x="133708" y="9446"/>
                </a:cubicBezTo>
                <a:cubicBezTo>
                  <a:pt x="133771" y="9509"/>
                  <a:pt x="132536" y="10712"/>
                  <a:pt x="132409" y="10807"/>
                </a:cubicBezTo>
                <a:cubicBezTo>
                  <a:pt x="131903" y="11346"/>
                  <a:pt x="131396" y="11821"/>
                  <a:pt x="130826" y="12296"/>
                </a:cubicBezTo>
                <a:cubicBezTo>
                  <a:pt x="130762" y="10301"/>
                  <a:pt x="130604" y="8337"/>
                  <a:pt x="130351" y="6342"/>
                </a:cubicBezTo>
                <a:close/>
                <a:moveTo>
                  <a:pt x="223141" y="6342"/>
                </a:moveTo>
                <a:lnTo>
                  <a:pt x="223141" y="6342"/>
                </a:lnTo>
                <a:cubicBezTo>
                  <a:pt x="222951" y="8337"/>
                  <a:pt x="222761" y="10301"/>
                  <a:pt x="222666" y="12327"/>
                </a:cubicBezTo>
                <a:cubicBezTo>
                  <a:pt x="221716" y="11567"/>
                  <a:pt x="220861" y="10649"/>
                  <a:pt x="219943" y="9604"/>
                </a:cubicBezTo>
                <a:cubicBezTo>
                  <a:pt x="219911" y="9509"/>
                  <a:pt x="219816" y="9509"/>
                  <a:pt x="219753" y="9477"/>
                </a:cubicBezTo>
                <a:cubicBezTo>
                  <a:pt x="220766" y="8401"/>
                  <a:pt x="221906" y="7324"/>
                  <a:pt x="223141" y="6342"/>
                </a:cubicBezTo>
                <a:close/>
                <a:moveTo>
                  <a:pt x="24576" y="5677"/>
                </a:moveTo>
                <a:lnTo>
                  <a:pt x="24576" y="5677"/>
                </a:lnTo>
                <a:cubicBezTo>
                  <a:pt x="24196" y="8084"/>
                  <a:pt x="24228" y="10491"/>
                  <a:pt x="24513" y="12866"/>
                </a:cubicBezTo>
                <a:cubicBezTo>
                  <a:pt x="23246" y="11884"/>
                  <a:pt x="22043" y="10776"/>
                  <a:pt x="20902" y="9604"/>
                </a:cubicBezTo>
                <a:cubicBezTo>
                  <a:pt x="21916" y="8116"/>
                  <a:pt x="23151" y="6785"/>
                  <a:pt x="24576" y="5677"/>
                </a:cubicBezTo>
                <a:close/>
                <a:moveTo>
                  <a:pt x="140802" y="5677"/>
                </a:moveTo>
                <a:lnTo>
                  <a:pt x="140802" y="5677"/>
                </a:lnTo>
                <a:cubicBezTo>
                  <a:pt x="140422" y="8084"/>
                  <a:pt x="140453" y="10491"/>
                  <a:pt x="140738" y="12866"/>
                </a:cubicBezTo>
                <a:cubicBezTo>
                  <a:pt x="139471" y="11884"/>
                  <a:pt x="138268" y="10776"/>
                  <a:pt x="137128" y="9604"/>
                </a:cubicBezTo>
                <a:cubicBezTo>
                  <a:pt x="138141" y="8116"/>
                  <a:pt x="139376" y="6785"/>
                  <a:pt x="140802" y="5677"/>
                </a:cubicBezTo>
                <a:close/>
                <a:moveTo>
                  <a:pt x="96465" y="5709"/>
                </a:moveTo>
                <a:cubicBezTo>
                  <a:pt x="97890" y="6785"/>
                  <a:pt x="99157" y="8116"/>
                  <a:pt x="100138" y="9636"/>
                </a:cubicBezTo>
                <a:cubicBezTo>
                  <a:pt x="98998" y="10807"/>
                  <a:pt x="97827" y="11916"/>
                  <a:pt x="96560" y="12929"/>
                </a:cubicBezTo>
                <a:cubicBezTo>
                  <a:pt x="96813" y="10491"/>
                  <a:pt x="96877" y="8084"/>
                  <a:pt x="96465" y="5709"/>
                </a:cubicBezTo>
                <a:close/>
                <a:moveTo>
                  <a:pt x="212690" y="5709"/>
                </a:moveTo>
                <a:lnTo>
                  <a:pt x="212690" y="5709"/>
                </a:lnTo>
                <a:cubicBezTo>
                  <a:pt x="214115" y="6785"/>
                  <a:pt x="215382" y="8116"/>
                  <a:pt x="216364" y="9636"/>
                </a:cubicBezTo>
                <a:cubicBezTo>
                  <a:pt x="215224" y="10807"/>
                  <a:pt x="214052" y="11916"/>
                  <a:pt x="212785" y="12929"/>
                </a:cubicBezTo>
                <a:cubicBezTo>
                  <a:pt x="213039" y="10491"/>
                  <a:pt x="213102" y="8084"/>
                  <a:pt x="212690" y="5709"/>
                </a:cubicBezTo>
                <a:close/>
                <a:moveTo>
                  <a:pt x="82847" y="4917"/>
                </a:moveTo>
                <a:cubicBezTo>
                  <a:pt x="82942" y="5550"/>
                  <a:pt x="82816" y="6279"/>
                  <a:pt x="82816" y="6912"/>
                </a:cubicBezTo>
                <a:lnTo>
                  <a:pt x="82816" y="8971"/>
                </a:lnTo>
                <a:cubicBezTo>
                  <a:pt x="82816" y="10301"/>
                  <a:pt x="82816" y="11694"/>
                  <a:pt x="82784" y="13024"/>
                </a:cubicBezTo>
                <a:cubicBezTo>
                  <a:pt x="81992" y="12359"/>
                  <a:pt x="81232" y="11662"/>
                  <a:pt x="80504" y="10902"/>
                </a:cubicBezTo>
                <a:cubicBezTo>
                  <a:pt x="80155" y="10491"/>
                  <a:pt x="79807" y="10142"/>
                  <a:pt x="79459" y="9762"/>
                </a:cubicBezTo>
                <a:cubicBezTo>
                  <a:pt x="79332" y="9636"/>
                  <a:pt x="78984" y="9351"/>
                  <a:pt x="78984" y="9192"/>
                </a:cubicBezTo>
                <a:cubicBezTo>
                  <a:pt x="78984" y="8971"/>
                  <a:pt x="79459" y="8369"/>
                  <a:pt x="79617" y="8179"/>
                </a:cubicBezTo>
                <a:cubicBezTo>
                  <a:pt x="79870" y="7704"/>
                  <a:pt x="80250" y="7292"/>
                  <a:pt x="80599" y="6849"/>
                </a:cubicBezTo>
                <a:cubicBezTo>
                  <a:pt x="80947" y="6469"/>
                  <a:pt x="81295" y="6089"/>
                  <a:pt x="81707" y="5804"/>
                </a:cubicBezTo>
                <a:cubicBezTo>
                  <a:pt x="82024" y="5487"/>
                  <a:pt x="82499" y="5234"/>
                  <a:pt x="82847" y="4917"/>
                </a:cubicBezTo>
                <a:close/>
                <a:moveTo>
                  <a:pt x="199104" y="4885"/>
                </a:moveTo>
                <a:lnTo>
                  <a:pt x="199104" y="4885"/>
                </a:lnTo>
                <a:cubicBezTo>
                  <a:pt x="199009" y="7609"/>
                  <a:pt x="199104" y="10332"/>
                  <a:pt x="199009" y="13024"/>
                </a:cubicBezTo>
                <a:cubicBezTo>
                  <a:pt x="197648" y="11884"/>
                  <a:pt x="196381" y="10554"/>
                  <a:pt x="195146" y="9192"/>
                </a:cubicBezTo>
                <a:cubicBezTo>
                  <a:pt x="195241" y="9192"/>
                  <a:pt x="195272" y="9129"/>
                  <a:pt x="195304" y="9034"/>
                </a:cubicBezTo>
                <a:cubicBezTo>
                  <a:pt x="196191" y="7324"/>
                  <a:pt x="197521" y="5899"/>
                  <a:pt x="199104" y="4885"/>
                </a:cubicBezTo>
                <a:close/>
                <a:moveTo>
                  <a:pt x="38162" y="4885"/>
                </a:moveTo>
                <a:lnTo>
                  <a:pt x="38162" y="4885"/>
                </a:lnTo>
                <a:cubicBezTo>
                  <a:pt x="39746" y="5899"/>
                  <a:pt x="41076" y="7324"/>
                  <a:pt x="41962" y="9066"/>
                </a:cubicBezTo>
                <a:cubicBezTo>
                  <a:pt x="41994" y="9161"/>
                  <a:pt x="42026" y="9192"/>
                  <a:pt x="42121" y="9224"/>
                </a:cubicBezTo>
                <a:cubicBezTo>
                  <a:pt x="40886" y="10586"/>
                  <a:pt x="39619" y="11916"/>
                  <a:pt x="38289" y="13088"/>
                </a:cubicBezTo>
                <a:cubicBezTo>
                  <a:pt x="38162" y="10301"/>
                  <a:pt x="38320" y="7577"/>
                  <a:pt x="38162" y="4885"/>
                </a:cubicBezTo>
                <a:close/>
                <a:moveTo>
                  <a:pt x="154388" y="4885"/>
                </a:moveTo>
                <a:cubicBezTo>
                  <a:pt x="155971" y="5899"/>
                  <a:pt x="157301" y="7324"/>
                  <a:pt x="158188" y="9066"/>
                </a:cubicBezTo>
                <a:cubicBezTo>
                  <a:pt x="158220" y="9161"/>
                  <a:pt x="158251" y="9192"/>
                  <a:pt x="158346" y="9224"/>
                </a:cubicBezTo>
                <a:cubicBezTo>
                  <a:pt x="157111" y="10586"/>
                  <a:pt x="155844" y="11916"/>
                  <a:pt x="154514" y="13088"/>
                </a:cubicBezTo>
                <a:cubicBezTo>
                  <a:pt x="154388" y="10301"/>
                  <a:pt x="154546" y="7577"/>
                  <a:pt x="154388" y="4885"/>
                </a:cubicBezTo>
                <a:close/>
                <a:moveTo>
                  <a:pt x="53553" y="3809"/>
                </a:moveTo>
                <a:cubicBezTo>
                  <a:pt x="53332" y="7260"/>
                  <a:pt x="53173" y="10712"/>
                  <a:pt x="53015" y="14133"/>
                </a:cubicBezTo>
                <a:cubicBezTo>
                  <a:pt x="52065" y="13816"/>
                  <a:pt x="51115" y="13404"/>
                  <a:pt x="50228" y="12929"/>
                </a:cubicBezTo>
                <a:cubicBezTo>
                  <a:pt x="50323" y="10332"/>
                  <a:pt x="50386" y="7735"/>
                  <a:pt x="50386" y="5170"/>
                </a:cubicBezTo>
                <a:cubicBezTo>
                  <a:pt x="51431" y="4569"/>
                  <a:pt x="52445" y="4125"/>
                  <a:pt x="53553" y="3809"/>
                </a:cubicBezTo>
                <a:close/>
                <a:moveTo>
                  <a:pt x="169747" y="3809"/>
                </a:moveTo>
                <a:lnTo>
                  <a:pt x="169747" y="3809"/>
                </a:lnTo>
                <a:cubicBezTo>
                  <a:pt x="169557" y="7260"/>
                  <a:pt x="169399" y="10712"/>
                  <a:pt x="169177" y="14133"/>
                </a:cubicBezTo>
                <a:cubicBezTo>
                  <a:pt x="168227" y="13816"/>
                  <a:pt x="167277" y="13404"/>
                  <a:pt x="166422" y="12929"/>
                </a:cubicBezTo>
                <a:cubicBezTo>
                  <a:pt x="166485" y="10332"/>
                  <a:pt x="166580" y="7735"/>
                  <a:pt x="166580" y="5170"/>
                </a:cubicBezTo>
                <a:cubicBezTo>
                  <a:pt x="167594" y="4569"/>
                  <a:pt x="168639" y="4125"/>
                  <a:pt x="169747" y="3809"/>
                </a:cubicBezTo>
                <a:close/>
                <a:moveTo>
                  <a:pt x="67519" y="3840"/>
                </a:moveTo>
                <a:lnTo>
                  <a:pt x="67519" y="3840"/>
                </a:lnTo>
                <a:cubicBezTo>
                  <a:pt x="68628" y="4157"/>
                  <a:pt x="69705" y="4600"/>
                  <a:pt x="70686" y="5202"/>
                </a:cubicBezTo>
                <a:cubicBezTo>
                  <a:pt x="70686" y="7767"/>
                  <a:pt x="70781" y="10396"/>
                  <a:pt x="70876" y="12961"/>
                </a:cubicBezTo>
                <a:cubicBezTo>
                  <a:pt x="69958" y="13436"/>
                  <a:pt x="69039" y="13879"/>
                  <a:pt x="68089" y="14196"/>
                </a:cubicBezTo>
                <a:cubicBezTo>
                  <a:pt x="67899" y="10712"/>
                  <a:pt x="67773" y="7260"/>
                  <a:pt x="67519" y="3840"/>
                </a:cubicBezTo>
                <a:close/>
                <a:moveTo>
                  <a:pt x="183745" y="3840"/>
                </a:moveTo>
                <a:lnTo>
                  <a:pt x="183745" y="3840"/>
                </a:lnTo>
                <a:cubicBezTo>
                  <a:pt x="184853" y="4157"/>
                  <a:pt x="185930" y="4600"/>
                  <a:pt x="186912" y="5202"/>
                </a:cubicBezTo>
                <a:cubicBezTo>
                  <a:pt x="186912" y="7767"/>
                  <a:pt x="187007" y="10396"/>
                  <a:pt x="187070" y="12961"/>
                </a:cubicBezTo>
                <a:cubicBezTo>
                  <a:pt x="186183" y="13436"/>
                  <a:pt x="185265" y="13879"/>
                  <a:pt x="184315" y="14196"/>
                </a:cubicBezTo>
                <a:cubicBezTo>
                  <a:pt x="184125" y="10712"/>
                  <a:pt x="183967" y="7260"/>
                  <a:pt x="183745" y="3840"/>
                </a:cubicBezTo>
                <a:close/>
                <a:moveTo>
                  <a:pt x="9248" y="3524"/>
                </a:moveTo>
                <a:cubicBezTo>
                  <a:pt x="10483" y="3967"/>
                  <a:pt x="11718" y="4632"/>
                  <a:pt x="12859" y="5392"/>
                </a:cubicBezTo>
                <a:cubicBezTo>
                  <a:pt x="12859" y="8021"/>
                  <a:pt x="13112" y="10586"/>
                  <a:pt x="13429" y="13151"/>
                </a:cubicBezTo>
                <a:cubicBezTo>
                  <a:pt x="12510" y="13721"/>
                  <a:pt x="11528" y="14196"/>
                  <a:pt x="10325" y="14576"/>
                </a:cubicBezTo>
                <a:cubicBezTo>
                  <a:pt x="10198" y="14608"/>
                  <a:pt x="10103" y="14639"/>
                  <a:pt x="10008" y="14703"/>
                </a:cubicBezTo>
                <a:cubicBezTo>
                  <a:pt x="9692" y="11029"/>
                  <a:pt x="9628" y="7260"/>
                  <a:pt x="9248" y="3524"/>
                </a:cubicBezTo>
                <a:close/>
                <a:moveTo>
                  <a:pt x="111793" y="3524"/>
                </a:moveTo>
                <a:cubicBezTo>
                  <a:pt x="111444" y="7260"/>
                  <a:pt x="111349" y="10966"/>
                  <a:pt x="111033" y="14703"/>
                </a:cubicBezTo>
                <a:cubicBezTo>
                  <a:pt x="110906" y="14671"/>
                  <a:pt x="110811" y="14608"/>
                  <a:pt x="110716" y="14576"/>
                </a:cubicBezTo>
                <a:cubicBezTo>
                  <a:pt x="109544" y="14196"/>
                  <a:pt x="108531" y="13721"/>
                  <a:pt x="107644" y="13151"/>
                </a:cubicBezTo>
                <a:cubicBezTo>
                  <a:pt x="107961" y="10617"/>
                  <a:pt x="108182" y="8021"/>
                  <a:pt x="108182" y="5392"/>
                </a:cubicBezTo>
                <a:cubicBezTo>
                  <a:pt x="109323" y="4600"/>
                  <a:pt x="110526" y="3967"/>
                  <a:pt x="111793" y="3524"/>
                </a:cubicBezTo>
                <a:close/>
                <a:moveTo>
                  <a:pt x="125474" y="3524"/>
                </a:moveTo>
                <a:cubicBezTo>
                  <a:pt x="126709" y="3967"/>
                  <a:pt x="127944" y="4632"/>
                  <a:pt x="129084" y="5392"/>
                </a:cubicBezTo>
                <a:cubicBezTo>
                  <a:pt x="129084" y="8021"/>
                  <a:pt x="129337" y="10586"/>
                  <a:pt x="129654" y="13151"/>
                </a:cubicBezTo>
                <a:cubicBezTo>
                  <a:pt x="128736" y="13721"/>
                  <a:pt x="127754" y="14196"/>
                  <a:pt x="126550" y="14576"/>
                </a:cubicBezTo>
                <a:cubicBezTo>
                  <a:pt x="126424" y="14608"/>
                  <a:pt x="126329" y="14639"/>
                  <a:pt x="126234" y="14703"/>
                </a:cubicBezTo>
                <a:cubicBezTo>
                  <a:pt x="125917" y="11029"/>
                  <a:pt x="125854" y="7260"/>
                  <a:pt x="125474" y="3524"/>
                </a:cubicBezTo>
                <a:close/>
                <a:moveTo>
                  <a:pt x="228018" y="3524"/>
                </a:moveTo>
                <a:lnTo>
                  <a:pt x="228018" y="3524"/>
                </a:lnTo>
                <a:cubicBezTo>
                  <a:pt x="227670" y="7260"/>
                  <a:pt x="227575" y="10966"/>
                  <a:pt x="227258" y="14703"/>
                </a:cubicBezTo>
                <a:cubicBezTo>
                  <a:pt x="227131" y="14671"/>
                  <a:pt x="227036" y="14608"/>
                  <a:pt x="226941" y="14576"/>
                </a:cubicBezTo>
                <a:cubicBezTo>
                  <a:pt x="225770" y="14196"/>
                  <a:pt x="224756" y="13721"/>
                  <a:pt x="223870" y="13151"/>
                </a:cubicBezTo>
                <a:cubicBezTo>
                  <a:pt x="224186" y="10617"/>
                  <a:pt x="224408" y="8021"/>
                  <a:pt x="224408" y="5392"/>
                </a:cubicBezTo>
                <a:cubicBezTo>
                  <a:pt x="225548" y="4600"/>
                  <a:pt x="226751" y="3967"/>
                  <a:pt x="228018" y="3524"/>
                </a:cubicBezTo>
                <a:close/>
                <a:moveTo>
                  <a:pt x="59222" y="3492"/>
                </a:moveTo>
                <a:cubicBezTo>
                  <a:pt x="59222" y="3492"/>
                  <a:pt x="60014" y="3619"/>
                  <a:pt x="60077" y="3650"/>
                </a:cubicBezTo>
                <a:cubicBezTo>
                  <a:pt x="60279" y="3740"/>
                  <a:pt x="60385" y="3829"/>
                  <a:pt x="60553" y="3829"/>
                </a:cubicBezTo>
                <a:cubicBezTo>
                  <a:pt x="60623" y="3829"/>
                  <a:pt x="60703" y="3814"/>
                  <a:pt x="60805" y="3777"/>
                </a:cubicBezTo>
                <a:cubicBezTo>
                  <a:pt x="61065" y="3661"/>
                  <a:pt x="61510" y="3519"/>
                  <a:pt x="61802" y="3519"/>
                </a:cubicBezTo>
                <a:cubicBezTo>
                  <a:pt x="61830" y="3519"/>
                  <a:pt x="61857" y="3521"/>
                  <a:pt x="61882" y="3524"/>
                </a:cubicBezTo>
                <a:cubicBezTo>
                  <a:pt x="61946" y="4727"/>
                  <a:pt x="61819" y="5994"/>
                  <a:pt x="61819" y="7229"/>
                </a:cubicBezTo>
                <a:cubicBezTo>
                  <a:pt x="61787" y="8401"/>
                  <a:pt x="61787" y="9636"/>
                  <a:pt x="61787" y="10902"/>
                </a:cubicBezTo>
                <a:cubicBezTo>
                  <a:pt x="61787" y="11567"/>
                  <a:pt x="61724" y="12201"/>
                  <a:pt x="61661" y="12866"/>
                </a:cubicBezTo>
                <a:cubicBezTo>
                  <a:pt x="61629" y="13563"/>
                  <a:pt x="61756" y="14228"/>
                  <a:pt x="61756" y="14893"/>
                </a:cubicBezTo>
                <a:cubicBezTo>
                  <a:pt x="61650" y="14872"/>
                  <a:pt x="61544" y="14865"/>
                  <a:pt x="61439" y="14865"/>
                </a:cubicBezTo>
                <a:cubicBezTo>
                  <a:pt x="61228" y="14865"/>
                  <a:pt x="61017" y="14893"/>
                  <a:pt x="60805" y="14893"/>
                </a:cubicBezTo>
                <a:cubicBezTo>
                  <a:pt x="60299" y="14893"/>
                  <a:pt x="59792" y="14988"/>
                  <a:pt x="59254" y="15019"/>
                </a:cubicBezTo>
                <a:cubicBezTo>
                  <a:pt x="59602" y="13626"/>
                  <a:pt x="59285" y="12327"/>
                  <a:pt x="59285" y="10902"/>
                </a:cubicBezTo>
                <a:cubicBezTo>
                  <a:pt x="59285" y="8432"/>
                  <a:pt x="59349" y="5962"/>
                  <a:pt x="59222" y="3492"/>
                </a:cubicBezTo>
                <a:close/>
                <a:moveTo>
                  <a:pt x="57283" y="3354"/>
                </a:moveTo>
                <a:cubicBezTo>
                  <a:pt x="57497" y="3354"/>
                  <a:pt x="57710" y="3358"/>
                  <a:pt x="57924" y="3365"/>
                </a:cubicBezTo>
                <a:cubicBezTo>
                  <a:pt x="57385" y="7229"/>
                  <a:pt x="57354" y="11124"/>
                  <a:pt x="57512" y="15051"/>
                </a:cubicBezTo>
                <a:cubicBezTo>
                  <a:pt x="56499" y="15019"/>
                  <a:pt x="55485" y="14861"/>
                  <a:pt x="54535" y="14608"/>
                </a:cubicBezTo>
                <a:cubicBezTo>
                  <a:pt x="54757" y="10934"/>
                  <a:pt x="55010" y="7229"/>
                  <a:pt x="55073" y="3524"/>
                </a:cubicBezTo>
                <a:cubicBezTo>
                  <a:pt x="55810" y="3401"/>
                  <a:pt x="56546" y="3354"/>
                  <a:pt x="57283" y="3354"/>
                </a:cubicBezTo>
                <a:close/>
                <a:moveTo>
                  <a:pt x="63790" y="3354"/>
                </a:moveTo>
                <a:cubicBezTo>
                  <a:pt x="64526" y="3354"/>
                  <a:pt x="65263" y="3401"/>
                  <a:pt x="65999" y="3524"/>
                </a:cubicBezTo>
                <a:cubicBezTo>
                  <a:pt x="66031" y="7229"/>
                  <a:pt x="66316" y="10902"/>
                  <a:pt x="66506" y="14608"/>
                </a:cubicBezTo>
                <a:cubicBezTo>
                  <a:pt x="65556" y="14861"/>
                  <a:pt x="64574" y="14988"/>
                  <a:pt x="63529" y="15051"/>
                </a:cubicBezTo>
                <a:cubicBezTo>
                  <a:pt x="63687" y="11187"/>
                  <a:pt x="63624" y="7260"/>
                  <a:pt x="63149" y="3365"/>
                </a:cubicBezTo>
                <a:cubicBezTo>
                  <a:pt x="63363" y="3358"/>
                  <a:pt x="63576" y="3354"/>
                  <a:pt x="63790" y="3354"/>
                </a:cubicBezTo>
                <a:close/>
                <a:moveTo>
                  <a:pt x="173509" y="3354"/>
                </a:moveTo>
                <a:cubicBezTo>
                  <a:pt x="173722" y="3354"/>
                  <a:pt x="173936" y="3358"/>
                  <a:pt x="174149" y="3365"/>
                </a:cubicBezTo>
                <a:cubicBezTo>
                  <a:pt x="173611" y="7229"/>
                  <a:pt x="173579" y="11124"/>
                  <a:pt x="173737" y="15051"/>
                </a:cubicBezTo>
                <a:cubicBezTo>
                  <a:pt x="172724" y="15019"/>
                  <a:pt x="171711" y="14861"/>
                  <a:pt x="170761" y="14608"/>
                </a:cubicBezTo>
                <a:cubicBezTo>
                  <a:pt x="170982" y="10934"/>
                  <a:pt x="171236" y="7229"/>
                  <a:pt x="171299" y="3524"/>
                </a:cubicBezTo>
                <a:cubicBezTo>
                  <a:pt x="172035" y="3401"/>
                  <a:pt x="172772" y="3354"/>
                  <a:pt x="173509" y="3354"/>
                </a:cubicBezTo>
                <a:close/>
                <a:moveTo>
                  <a:pt x="180015" y="3354"/>
                </a:moveTo>
                <a:cubicBezTo>
                  <a:pt x="180752" y="3354"/>
                  <a:pt x="181488" y="3401"/>
                  <a:pt x="182225" y="3524"/>
                </a:cubicBezTo>
                <a:cubicBezTo>
                  <a:pt x="182256" y="7229"/>
                  <a:pt x="182541" y="10902"/>
                  <a:pt x="182731" y="14608"/>
                </a:cubicBezTo>
                <a:cubicBezTo>
                  <a:pt x="181781" y="14861"/>
                  <a:pt x="180800" y="14988"/>
                  <a:pt x="179755" y="15051"/>
                </a:cubicBezTo>
                <a:cubicBezTo>
                  <a:pt x="179913" y="11187"/>
                  <a:pt x="179850" y="7260"/>
                  <a:pt x="179374" y="3365"/>
                </a:cubicBezTo>
                <a:cubicBezTo>
                  <a:pt x="179588" y="3358"/>
                  <a:pt x="179802" y="3354"/>
                  <a:pt x="180015" y="3354"/>
                </a:cubicBezTo>
                <a:close/>
                <a:moveTo>
                  <a:pt x="175448" y="3492"/>
                </a:moveTo>
                <a:cubicBezTo>
                  <a:pt x="175448" y="3492"/>
                  <a:pt x="176751" y="3811"/>
                  <a:pt x="176976" y="3811"/>
                </a:cubicBezTo>
                <a:cubicBezTo>
                  <a:pt x="176986" y="3811"/>
                  <a:pt x="176994" y="3810"/>
                  <a:pt x="176999" y="3809"/>
                </a:cubicBezTo>
                <a:cubicBezTo>
                  <a:pt x="177278" y="3697"/>
                  <a:pt x="177679" y="3512"/>
                  <a:pt x="177987" y="3512"/>
                </a:cubicBezTo>
                <a:cubicBezTo>
                  <a:pt x="178029" y="3512"/>
                  <a:pt x="178069" y="3516"/>
                  <a:pt x="178108" y="3524"/>
                </a:cubicBezTo>
                <a:cubicBezTo>
                  <a:pt x="178171" y="4727"/>
                  <a:pt x="178044" y="5994"/>
                  <a:pt x="178013" y="7165"/>
                </a:cubicBezTo>
                <a:lnTo>
                  <a:pt x="178013" y="10902"/>
                </a:lnTo>
                <a:cubicBezTo>
                  <a:pt x="178013" y="12327"/>
                  <a:pt x="177696" y="13626"/>
                  <a:pt x="178044" y="15019"/>
                </a:cubicBezTo>
                <a:cubicBezTo>
                  <a:pt x="177696" y="15019"/>
                  <a:pt x="177316" y="14988"/>
                  <a:pt x="176936" y="14988"/>
                </a:cubicBezTo>
                <a:cubicBezTo>
                  <a:pt x="176461" y="14988"/>
                  <a:pt x="175954" y="15019"/>
                  <a:pt x="175479" y="15083"/>
                </a:cubicBezTo>
                <a:cubicBezTo>
                  <a:pt x="175923" y="13721"/>
                  <a:pt x="175511" y="12327"/>
                  <a:pt x="175511" y="10902"/>
                </a:cubicBezTo>
                <a:cubicBezTo>
                  <a:pt x="175511" y="8432"/>
                  <a:pt x="175574" y="5962"/>
                  <a:pt x="175448" y="3492"/>
                </a:cubicBezTo>
                <a:close/>
                <a:moveTo>
                  <a:pt x="30245" y="3144"/>
                </a:moveTo>
                <a:lnTo>
                  <a:pt x="30245" y="3144"/>
                </a:lnTo>
                <a:cubicBezTo>
                  <a:pt x="30150" y="7324"/>
                  <a:pt x="30403" y="11567"/>
                  <a:pt x="30720" y="15716"/>
                </a:cubicBezTo>
                <a:cubicBezTo>
                  <a:pt x="30372" y="15684"/>
                  <a:pt x="30055" y="15589"/>
                  <a:pt x="29675" y="15526"/>
                </a:cubicBezTo>
                <a:cubicBezTo>
                  <a:pt x="28218" y="15146"/>
                  <a:pt x="26920" y="14513"/>
                  <a:pt x="25685" y="13721"/>
                </a:cubicBezTo>
                <a:cubicBezTo>
                  <a:pt x="25716" y="13658"/>
                  <a:pt x="25716" y="13626"/>
                  <a:pt x="25716" y="13594"/>
                </a:cubicBezTo>
                <a:cubicBezTo>
                  <a:pt x="25653" y="10712"/>
                  <a:pt x="25780" y="7799"/>
                  <a:pt x="25811" y="4854"/>
                </a:cubicBezTo>
                <a:cubicBezTo>
                  <a:pt x="27141" y="3999"/>
                  <a:pt x="28661" y="3429"/>
                  <a:pt x="30245" y="3144"/>
                </a:cubicBezTo>
                <a:close/>
                <a:moveTo>
                  <a:pt x="146470" y="3144"/>
                </a:moveTo>
                <a:cubicBezTo>
                  <a:pt x="146375" y="7324"/>
                  <a:pt x="146629" y="11567"/>
                  <a:pt x="146945" y="15716"/>
                </a:cubicBezTo>
                <a:cubicBezTo>
                  <a:pt x="146597" y="15684"/>
                  <a:pt x="146280" y="15589"/>
                  <a:pt x="145900" y="15526"/>
                </a:cubicBezTo>
                <a:cubicBezTo>
                  <a:pt x="144444" y="15146"/>
                  <a:pt x="143145" y="14513"/>
                  <a:pt x="141910" y="13721"/>
                </a:cubicBezTo>
                <a:cubicBezTo>
                  <a:pt x="141942" y="13658"/>
                  <a:pt x="141942" y="13626"/>
                  <a:pt x="141942" y="13594"/>
                </a:cubicBezTo>
                <a:cubicBezTo>
                  <a:pt x="141878" y="10712"/>
                  <a:pt x="142005" y="7799"/>
                  <a:pt x="142037" y="4854"/>
                </a:cubicBezTo>
                <a:cubicBezTo>
                  <a:pt x="143367" y="3999"/>
                  <a:pt x="144887" y="3429"/>
                  <a:pt x="146470" y="3144"/>
                </a:cubicBezTo>
                <a:close/>
                <a:moveTo>
                  <a:pt x="6071" y="2974"/>
                </a:moveTo>
                <a:cubicBezTo>
                  <a:pt x="6723" y="2974"/>
                  <a:pt x="7368" y="3049"/>
                  <a:pt x="7981" y="3175"/>
                </a:cubicBezTo>
                <a:cubicBezTo>
                  <a:pt x="7950" y="3207"/>
                  <a:pt x="7950" y="3270"/>
                  <a:pt x="7950" y="3302"/>
                </a:cubicBezTo>
                <a:cubicBezTo>
                  <a:pt x="7918" y="7229"/>
                  <a:pt x="8203" y="11219"/>
                  <a:pt x="8837" y="15083"/>
                </a:cubicBezTo>
                <a:cubicBezTo>
                  <a:pt x="7886" y="15368"/>
                  <a:pt x="6873" y="15621"/>
                  <a:pt x="5891" y="15779"/>
                </a:cubicBezTo>
                <a:cubicBezTo>
                  <a:pt x="5448" y="11567"/>
                  <a:pt x="5195" y="7292"/>
                  <a:pt x="4593" y="3112"/>
                </a:cubicBezTo>
                <a:cubicBezTo>
                  <a:pt x="5083" y="3017"/>
                  <a:pt x="5579" y="2974"/>
                  <a:pt x="6071" y="2974"/>
                </a:cubicBezTo>
                <a:close/>
                <a:moveTo>
                  <a:pt x="90764" y="3175"/>
                </a:moveTo>
                <a:lnTo>
                  <a:pt x="90764" y="3175"/>
                </a:lnTo>
                <a:cubicBezTo>
                  <a:pt x="92348" y="3460"/>
                  <a:pt x="93868" y="3999"/>
                  <a:pt x="95198" y="4885"/>
                </a:cubicBezTo>
                <a:cubicBezTo>
                  <a:pt x="95230" y="7799"/>
                  <a:pt x="95356" y="10744"/>
                  <a:pt x="95230" y="13658"/>
                </a:cubicBezTo>
                <a:cubicBezTo>
                  <a:pt x="95293" y="13721"/>
                  <a:pt x="95293" y="13753"/>
                  <a:pt x="95325" y="13753"/>
                </a:cubicBezTo>
                <a:cubicBezTo>
                  <a:pt x="94090" y="14544"/>
                  <a:pt x="92791" y="15178"/>
                  <a:pt x="91334" y="15558"/>
                </a:cubicBezTo>
                <a:cubicBezTo>
                  <a:pt x="90954" y="15653"/>
                  <a:pt x="90606" y="15716"/>
                  <a:pt x="90289" y="15779"/>
                </a:cubicBezTo>
                <a:cubicBezTo>
                  <a:pt x="90606" y="11567"/>
                  <a:pt x="90859" y="7387"/>
                  <a:pt x="90764" y="3175"/>
                </a:cubicBezTo>
                <a:close/>
                <a:moveTo>
                  <a:pt x="114957" y="2974"/>
                </a:moveTo>
                <a:cubicBezTo>
                  <a:pt x="115432" y="2974"/>
                  <a:pt x="115908" y="3017"/>
                  <a:pt x="116385" y="3112"/>
                </a:cubicBezTo>
                <a:cubicBezTo>
                  <a:pt x="116353" y="3302"/>
                  <a:pt x="116385" y="3492"/>
                  <a:pt x="116416" y="3650"/>
                </a:cubicBezTo>
                <a:cubicBezTo>
                  <a:pt x="115878" y="7704"/>
                  <a:pt x="115593" y="11726"/>
                  <a:pt x="115245" y="15779"/>
                </a:cubicBezTo>
                <a:cubicBezTo>
                  <a:pt x="114231" y="15621"/>
                  <a:pt x="113281" y="15368"/>
                  <a:pt x="112299" y="15083"/>
                </a:cubicBezTo>
                <a:cubicBezTo>
                  <a:pt x="112901" y="11219"/>
                  <a:pt x="113218" y="7229"/>
                  <a:pt x="113123" y="3302"/>
                </a:cubicBezTo>
                <a:cubicBezTo>
                  <a:pt x="113123" y="3270"/>
                  <a:pt x="113091" y="3207"/>
                  <a:pt x="113091" y="3175"/>
                </a:cubicBezTo>
                <a:cubicBezTo>
                  <a:pt x="113705" y="3049"/>
                  <a:pt x="114329" y="2974"/>
                  <a:pt x="114957" y="2974"/>
                </a:cubicBezTo>
                <a:close/>
                <a:moveTo>
                  <a:pt x="122436" y="2964"/>
                </a:moveTo>
                <a:cubicBezTo>
                  <a:pt x="123039" y="2964"/>
                  <a:pt x="123632" y="3036"/>
                  <a:pt x="124207" y="3175"/>
                </a:cubicBezTo>
                <a:cubicBezTo>
                  <a:pt x="124175" y="3207"/>
                  <a:pt x="124175" y="3239"/>
                  <a:pt x="124175" y="3302"/>
                </a:cubicBezTo>
                <a:cubicBezTo>
                  <a:pt x="124144" y="7229"/>
                  <a:pt x="124429" y="11219"/>
                  <a:pt x="125062" y="15083"/>
                </a:cubicBezTo>
                <a:cubicBezTo>
                  <a:pt x="124112" y="15368"/>
                  <a:pt x="123099" y="15621"/>
                  <a:pt x="122117" y="15779"/>
                </a:cubicBezTo>
                <a:cubicBezTo>
                  <a:pt x="121673" y="11726"/>
                  <a:pt x="121452" y="7640"/>
                  <a:pt x="120882" y="3650"/>
                </a:cubicBezTo>
                <a:cubicBezTo>
                  <a:pt x="120945" y="3460"/>
                  <a:pt x="120977" y="3302"/>
                  <a:pt x="120945" y="3112"/>
                </a:cubicBezTo>
                <a:cubicBezTo>
                  <a:pt x="121444" y="3012"/>
                  <a:pt x="121943" y="2964"/>
                  <a:pt x="122436" y="2964"/>
                </a:cubicBezTo>
                <a:close/>
                <a:moveTo>
                  <a:pt x="206990" y="3175"/>
                </a:moveTo>
                <a:cubicBezTo>
                  <a:pt x="208573" y="3460"/>
                  <a:pt x="210093" y="3999"/>
                  <a:pt x="211424" y="4885"/>
                </a:cubicBezTo>
                <a:cubicBezTo>
                  <a:pt x="211487" y="7799"/>
                  <a:pt x="211582" y="10744"/>
                  <a:pt x="211487" y="13658"/>
                </a:cubicBezTo>
                <a:cubicBezTo>
                  <a:pt x="211519" y="13721"/>
                  <a:pt x="211519" y="13753"/>
                  <a:pt x="211550" y="13753"/>
                </a:cubicBezTo>
                <a:cubicBezTo>
                  <a:pt x="210315" y="14544"/>
                  <a:pt x="209017" y="15178"/>
                  <a:pt x="207560" y="15558"/>
                </a:cubicBezTo>
                <a:cubicBezTo>
                  <a:pt x="207180" y="15653"/>
                  <a:pt x="206832" y="15716"/>
                  <a:pt x="206515" y="15779"/>
                </a:cubicBezTo>
                <a:cubicBezTo>
                  <a:pt x="206832" y="11567"/>
                  <a:pt x="207085" y="7387"/>
                  <a:pt x="206990" y="3175"/>
                </a:cubicBezTo>
                <a:close/>
                <a:moveTo>
                  <a:pt x="231256" y="2974"/>
                </a:moveTo>
                <a:cubicBezTo>
                  <a:pt x="231751" y="2974"/>
                  <a:pt x="232247" y="3017"/>
                  <a:pt x="232737" y="3112"/>
                </a:cubicBezTo>
                <a:cubicBezTo>
                  <a:pt x="232103" y="7292"/>
                  <a:pt x="231818" y="11567"/>
                  <a:pt x="231407" y="15779"/>
                </a:cubicBezTo>
                <a:cubicBezTo>
                  <a:pt x="230425" y="15621"/>
                  <a:pt x="229475" y="15368"/>
                  <a:pt x="228493" y="15083"/>
                </a:cubicBezTo>
                <a:cubicBezTo>
                  <a:pt x="229095" y="11219"/>
                  <a:pt x="229412" y="7229"/>
                  <a:pt x="229348" y="3302"/>
                </a:cubicBezTo>
                <a:cubicBezTo>
                  <a:pt x="229348" y="3270"/>
                  <a:pt x="229317" y="3207"/>
                  <a:pt x="229317" y="3175"/>
                </a:cubicBezTo>
                <a:cubicBezTo>
                  <a:pt x="229948" y="3049"/>
                  <a:pt x="230601" y="2974"/>
                  <a:pt x="231256" y="2974"/>
                </a:cubicBezTo>
                <a:close/>
                <a:moveTo>
                  <a:pt x="32018" y="3017"/>
                </a:moveTo>
                <a:cubicBezTo>
                  <a:pt x="33697" y="3017"/>
                  <a:pt x="35312" y="3429"/>
                  <a:pt x="36769" y="4094"/>
                </a:cubicBezTo>
                <a:cubicBezTo>
                  <a:pt x="36737" y="4094"/>
                  <a:pt x="36737" y="4125"/>
                  <a:pt x="36737" y="4157"/>
                </a:cubicBezTo>
                <a:cubicBezTo>
                  <a:pt x="36642" y="7482"/>
                  <a:pt x="36705" y="10871"/>
                  <a:pt x="36737" y="14196"/>
                </a:cubicBezTo>
                <a:cubicBezTo>
                  <a:pt x="35375" y="15051"/>
                  <a:pt x="33950" y="15684"/>
                  <a:pt x="32430" y="15811"/>
                </a:cubicBezTo>
                <a:cubicBezTo>
                  <a:pt x="32177" y="11599"/>
                  <a:pt x="32018" y="7450"/>
                  <a:pt x="31955" y="3270"/>
                </a:cubicBezTo>
                <a:cubicBezTo>
                  <a:pt x="31955" y="3144"/>
                  <a:pt x="31860" y="3112"/>
                  <a:pt x="31797" y="3112"/>
                </a:cubicBezTo>
                <a:lnTo>
                  <a:pt x="31797" y="3017"/>
                </a:lnTo>
                <a:close/>
                <a:moveTo>
                  <a:pt x="89276" y="3048"/>
                </a:moveTo>
                <a:lnTo>
                  <a:pt x="89276" y="3112"/>
                </a:lnTo>
                <a:cubicBezTo>
                  <a:pt x="89181" y="3112"/>
                  <a:pt x="89118" y="3144"/>
                  <a:pt x="89118" y="3270"/>
                </a:cubicBezTo>
                <a:cubicBezTo>
                  <a:pt x="89023" y="7450"/>
                  <a:pt x="88864" y="11599"/>
                  <a:pt x="88643" y="15811"/>
                </a:cubicBezTo>
                <a:cubicBezTo>
                  <a:pt x="87059" y="15684"/>
                  <a:pt x="85634" y="15051"/>
                  <a:pt x="84304" y="14196"/>
                </a:cubicBezTo>
                <a:cubicBezTo>
                  <a:pt x="84399" y="10871"/>
                  <a:pt x="84399" y="7545"/>
                  <a:pt x="84304" y="4220"/>
                </a:cubicBezTo>
                <a:cubicBezTo>
                  <a:pt x="84304" y="4157"/>
                  <a:pt x="84272" y="4125"/>
                  <a:pt x="84272" y="4125"/>
                </a:cubicBezTo>
                <a:cubicBezTo>
                  <a:pt x="85729" y="3460"/>
                  <a:pt x="87376" y="3048"/>
                  <a:pt x="89023" y="3048"/>
                </a:cubicBezTo>
                <a:close/>
                <a:moveTo>
                  <a:pt x="149036" y="3017"/>
                </a:moveTo>
                <a:cubicBezTo>
                  <a:pt x="149479" y="3048"/>
                  <a:pt x="149954" y="3112"/>
                  <a:pt x="150397" y="3207"/>
                </a:cubicBezTo>
                <a:cubicBezTo>
                  <a:pt x="151284" y="3429"/>
                  <a:pt x="152139" y="3682"/>
                  <a:pt x="152962" y="4094"/>
                </a:cubicBezTo>
                <a:cubicBezTo>
                  <a:pt x="152931" y="4094"/>
                  <a:pt x="152931" y="4125"/>
                  <a:pt x="152931" y="4157"/>
                </a:cubicBezTo>
                <a:cubicBezTo>
                  <a:pt x="152867" y="7482"/>
                  <a:pt x="152931" y="10871"/>
                  <a:pt x="152962" y="14196"/>
                </a:cubicBezTo>
                <a:cubicBezTo>
                  <a:pt x="151601" y="15051"/>
                  <a:pt x="150176" y="15684"/>
                  <a:pt x="148592" y="15811"/>
                </a:cubicBezTo>
                <a:cubicBezTo>
                  <a:pt x="148529" y="15779"/>
                  <a:pt x="148529" y="14228"/>
                  <a:pt x="148529" y="14101"/>
                </a:cubicBezTo>
                <a:cubicBezTo>
                  <a:pt x="148497" y="12834"/>
                  <a:pt x="148402" y="11536"/>
                  <a:pt x="148370" y="10269"/>
                </a:cubicBezTo>
                <a:cubicBezTo>
                  <a:pt x="148275" y="8052"/>
                  <a:pt x="148370" y="5740"/>
                  <a:pt x="148117" y="3524"/>
                </a:cubicBezTo>
                <a:cubicBezTo>
                  <a:pt x="148117" y="3365"/>
                  <a:pt x="148054" y="3207"/>
                  <a:pt x="148022" y="3048"/>
                </a:cubicBezTo>
                <a:cubicBezTo>
                  <a:pt x="148339" y="3017"/>
                  <a:pt x="148719" y="3017"/>
                  <a:pt x="149036" y="3017"/>
                </a:cubicBezTo>
                <a:close/>
                <a:moveTo>
                  <a:pt x="205501" y="3048"/>
                </a:moveTo>
                <a:lnTo>
                  <a:pt x="205501" y="3112"/>
                </a:lnTo>
                <a:cubicBezTo>
                  <a:pt x="205406" y="3112"/>
                  <a:pt x="205343" y="3144"/>
                  <a:pt x="205343" y="3270"/>
                </a:cubicBezTo>
                <a:cubicBezTo>
                  <a:pt x="205248" y="7450"/>
                  <a:pt x="205090" y="11599"/>
                  <a:pt x="204868" y="15811"/>
                </a:cubicBezTo>
                <a:cubicBezTo>
                  <a:pt x="203285" y="15684"/>
                  <a:pt x="201860" y="15051"/>
                  <a:pt x="200529" y="14196"/>
                </a:cubicBezTo>
                <a:cubicBezTo>
                  <a:pt x="200624" y="10871"/>
                  <a:pt x="200624" y="7545"/>
                  <a:pt x="200529" y="4220"/>
                </a:cubicBezTo>
                <a:cubicBezTo>
                  <a:pt x="200529" y="4157"/>
                  <a:pt x="200498" y="4125"/>
                  <a:pt x="200498" y="4125"/>
                </a:cubicBezTo>
                <a:cubicBezTo>
                  <a:pt x="201955" y="3460"/>
                  <a:pt x="203601" y="3048"/>
                  <a:pt x="205248" y="3048"/>
                </a:cubicBezTo>
                <a:close/>
                <a:moveTo>
                  <a:pt x="118627" y="3823"/>
                </a:moveTo>
                <a:cubicBezTo>
                  <a:pt x="118903" y="3823"/>
                  <a:pt x="119176" y="4082"/>
                  <a:pt x="119425" y="4220"/>
                </a:cubicBezTo>
                <a:cubicBezTo>
                  <a:pt x="119298" y="6184"/>
                  <a:pt x="119457" y="8116"/>
                  <a:pt x="119710" y="10111"/>
                </a:cubicBezTo>
                <a:cubicBezTo>
                  <a:pt x="119837" y="11092"/>
                  <a:pt x="119995" y="12074"/>
                  <a:pt x="120153" y="13088"/>
                </a:cubicBezTo>
                <a:lnTo>
                  <a:pt x="120375" y="14513"/>
                </a:lnTo>
                <a:cubicBezTo>
                  <a:pt x="120470" y="14893"/>
                  <a:pt x="120628" y="15494"/>
                  <a:pt x="120565" y="15874"/>
                </a:cubicBezTo>
                <a:cubicBezTo>
                  <a:pt x="120533" y="15896"/>
                  <a:pt x="120407" y="15903"/>
                  <a:pt x="120247" y="15903"/>
                </a:cubicBezTo>
                <a:cubicBezTo>
                  <a:pt x="119928" y="15903"/>
                  <a:pt x="119478" y="15874"/>
                  <a:pt x="119393" y="15874"/>
                </a:cubicBezTo>
                <a:cubicBezTo>
                  <a:pt x="119306" y="15871"/>
                  <a:pt x="119220" y="15870"/>
                  <a:pt x="119135" y="15870"/>
                </a:cubicBezTo>
                <a:cubicBezTo>
                  <a:pt x="118580" y="15870"/>
                  <a:pt x="118046" y="15924"/>
                  <a:pt x="117511" y="15924"/>
                </a:cubicBezTo>
                <a:cubicBezTo>
                  <a:pt x="117253" y="15924"/>
                  <a:pt x="116994" y="15912"/>
                  <a:pt x="116733" y="15874"/>
                </a:cubicBezTo>
                <a:cubicBezTo>
                  <a:pt x="116891" y="15494"/>
                  <a:pt x="116891" y="15051"/>
                  <a:pt x="116986" y="14608"/>
                </a:cubicBezTo>
                <a:cubicBezTo>
                  <a:pt x="117050" y="14101"/>
                  <a:pt x="117145" y="13626"/>
                  <a:pt x="117208" y="13119"/>
                </a:cubicBezTo>
                <a:cubicBezTo>
                  <a:pt x="117366" y="12137"/>
                  <a:pt x="117525" y="11124"/>
                  <a:pt x="117651" y="10111"/>
                </a:cubicBezTo>
                <a:cubicBezTo>
                  <a:pt x="117778" y="9129"/>
                  <a:pt x="117873" y="8084"/>
                  <a:pt x="117936" y="7102"/>
                </a:cubicBezTo>
                <a:cubicBezTo>
                  <a:pt x="117968" y="6627"/>
                  <a:pt x="117968" y="6152"/>
                  <a:pt x="117968" y="5645"/>
                </a:cubicBezTo>
                <a:cubicBezTo>
                  <a:pt x="117968" y="5487"/>
                  <a:pt x="117841" y="4252"/>
                  <a:pt x="117936" y="4220"/>
                </a:cubicBezTo>
                <a:cubicBezTo>
                  <a:pt x="118127" y="4094"/>
                  <a:pt x="118317" y="3935"/>
                  <a:pt x="118507" y="3840"/>
                </a:cubicBezTo>
                <a:cubicBezTo>
                  <a:pt x="118547" y="3828"/>
                  <a:pt x="118587" y="3823"/>
                  <a:pt x="118627" y="3823"/>
                </a:cubicBezTo>
                <a:close/>
                <a:moveTo>
                  <a:pt x="32005" y="0"/>
                </a:moveTo>
                <a:cubicBezTo>
                  <a:pt x="31871" y="0"/>
                  <a:pt x="31739" y="3"/>
                  <a:pt x="31607" y="8"/>
                </a:cubicBezTo>
                <a:cubicBezTo>
                  <a:pt x="26635" y="167"/>
                  <a:pt x="21504" y="3302"/>
                  <a:pt x="19002" y="7577"/>
                </a:cubicBezTo>
                <a:cubicBezTo>
                  <a:pt x="17482" y="6025"/>
                  <a:pt x="15994" y="4569"/>
                  <a:pt x="14379" y="3365"/>
                </a:cubicBezTo>
                <a:cubicBezTo>
                  <a:pt x="11988" y="1688"/>
                  <a:pt x="8881" y="409"/>
                  <a:pt x="5894" y="409"/>
                </a:cubicBezTo>
                <a:cubicBezTo>
                  <a:pt x="3975" y="409"/>
                  <a:pt x="2106" y="937"/>
                  <a:pt x="508" y="2225"/>
                </a:cubicBezTo>
                <a:cubicBezTo>
                  <a:pt x="444" y="2320"/>
                  <a:pt x="413" y="2415"/>
                  <a:pt x="476" y="2510"/>
                </a:cubicBezTo>
                <a:cubicBezTo>
                  <a:pt x="1" y="3112"/>
                  <a:pt x="254" y="4220"/>
                  <a:pt x="1046" y="4410"/>
                </a:cubicBezTo>
                <a:cubicBezTo>
                  <a:pt x="1084" y="4487"/>
                  <a:pt x="1146" y="4529"/>
                  <a:pt x="1217" y="4529"/>
                </a:cubicBezTo>
                <a:cubicBezTo>
                  <a:pt x="1263" y="4529"/>
                  <a:pt x="1313" y="4511"/>
                  <a:pt x="1363" y="4474"/>
                </a:cubicBezTo>
                <a:cubicBezTo>
                  <a:pt x="2028" y="4062"/>
                  <a:pt x="2661" y="3682"/>
                  <a:pt x="3326" y="3460"/>
                </a:cubicBezTo>
                <a:lnTo>
                  <a:pt x="3326" y="3460"/>
                </a:lnTo>
                <a:cubicBezTo>
                  <a:pt x="2883" y="7482"/>
                  <a:pt x="3801" y="11884"/>
                  <a:pt x="4371" y="15874"/>
                </a:cubicBezTo>
                <a:cubicBezTo>
                  <a:pt x="4371" y="15938"/>
                  <a:pt x="4371" y="15938"/>
                  <a:pt x="4403" y="15938"/>
                </a:cubicBezTo>
                <a:cubicBezTo>
                  <a:pt x="4205" y="15946"/>
                  <a:pt x="4007" y="15950"/>
                  <a:pt x="3809" y="15950"/>
                </a:cubicBezTo>
                <a:cubicBezTo>
                  <a:pt x="3213" y="15950"/>
                  <a:pt x="2614" y="15914"/>
                  <a:pt x="1996" y="15843"/>
                </a:cubicBezTo>
                <a:cubicBezTo>
                  <a:pt x="1982" y="15840"/>
                  <a:pt x="1968" y="15839"/>
                  <a:pt x="1955" y="15839"/>
                </a:cubicBezTo>
                <a:cubicBezTo>
                  <a:pt x="1817" y="15839"/>
                  <a:pt x="1714" y="15981"/>
                  <a:pt x="1743" y="16096"/>
                </a:cubicBezTo>
                <a:cubicBezTo>
                  <a:pt x="1743" y="16096"/>
                  <a:pt x="1711" y="16096"/>
                  <a:pt x="1711" y="16128"/>
                </a:cubicBezTo>
                <a:cubicBezTo>
                  <a:pt x="1363" y="16666"/>
                  <a:pt x="1426" y="17426"/>
                  <a:pt x="1901" y="17901"/>
                </a:cubicBezTo>
                <a:cubicBezTo>
                  <a:pt x="1917" y="17917"/>
                  <a:pt x="1949" y="17925"/>
                  <a:pt x="1980" y="17925"/>
                </a:cubicBezTo>
                <a:cubicBezTo>
                  <a:pt x="2012" y="17925"/>
                  <a:pt x="2044" y="17917"/>
                  <a:pt x="2059" y="17901"/>
                </a:cubicBezTo>
                <a:cubicBezTo>
                  <a:pt x="2895" y="18068"/>
                  <a:pt x="3763" y="18143"/>
                  <a:pt x="4644" y="18143"/>
                </a:cubicBezTo>
                <a:cubicBezTo>
                  <a:pt x="7104" y="18143"/>
                  <a:pt x="9662" y="17562"/>
                  <a:pt x="11877" y="16793"/>
                </a:cubicBezTo>
                <a:cubicBezTo>
                  <a:pt x="15012" y="15684"/>
                  <a:pt x="17229" y="13816"/>
                  <a:pt x="19414" y="11377"/>
                </a:cubicBezTo>
                <a:cubicBezTo>
                  <a:pt x="19414" y="11377"/>
                  <a:pt x="19414" y="11346"/>
                  <a:pt x="19446" y="11346"/>
                </a:cubicBezTo>
                <a:cubicBezTo>
                  <a:pt x="22454" y="14513"/>
                  <a:pt x="25811" y="17711"/>
                  <a:pt x="30277" y="18345"/>
                </a:cubicBezTo>
                <a:cubicBezTo>
                  <a:pt x="30740" y="18410"/>
                  <a:pt x="31196" y="18441"/>
                  <a:pt x="31644" y="18441"/>
                </a:cubicBezTo>
                <a:cubicBezTo>
                  <a:pt x="36400" y="18441"/>
                  <a:pt x="40288" y="14928"/>
                  <a:pt x="43356" y="11599"/>
                </a:cubicBezTo>
                <a:cubicBezTo>
                  <a:pt x="43514" y="11409"/>
                  <a:pt x="43704" y="11219"/>
                  <a:pt x="43863" y="11029"/>
                </a:cubicBezTo>
                <a:cubicBezTo>
                  <a:pt x="47679" y="15113"/>
                  <a:pt x="53571" y="17261"/>
                  <a:pt x="59163" y="17261"/>
                </a:cubicBezTo>
                <a:cubicBezTo>
                  <a:pt x="59511" y="17261"/>
                  <a:pt x="59858" y="17253"/>
                  <a:pt x="60204" y="17236"/>
                </a:cubicBezTo>
                <a:cubicBezTo>
                  <a:pt x="60225" y="17247"/>
                  <a:pt x="60246" y="17250"/>
                  <a:pt x="60266" y="17250"/>
                </a:cubicBezTo>
                <a:cubicBezTo>
                  <a:pt x="60306" y="17250"/>
                  <a:pt x="60341" y="17236"/>
                  <a:pt x="60362" y="17236"/>
                </a:cubicBezTo>
                <a:lnTo>
                  <a:pt x="60837" y="17236"/>
                </a:lnTo>
                <a:cubicBezTo>
                  <a:pt x="60869" y="17252"/>
                  <a:pt x="60901" y="17260"/>
                  <a:pt x="60928" y="17260"/>
                </a:cubicBezTo>
                <a:cubicBezTo>
                  <a:pt x="60956" y="17260"/>
                  <a:pt x="60980" y="17252"/>
                  <a:pt x="60996" y="17236"/>
                </a:cubicBezTo>
                <a:cubicBezTo>
                  <a:pt x="61280" y="17247"/>
                  <a:pt x="61565" y="17252"/>
                  <a:pt x="61851" y="17252"/>
                </a:cubicBezTo>
                <a:cubicBezTo>
                  <a:pt x="67526" y="17252"/>
                  <a:pt x="73509" y="15160"/>
                  <a:pt x="77368" y="11029"/>
                </a:cubicBezTo>
                <a:cubicBezTo>
                  <a:pt x="77527" y="11219"/>
                  <a:pt x="77717" y="11409"/>
                  <a:pt x="77875" y="11599"/>
                </a:cubicBezTo>
                <a:cubicBezTo>
                  <a:pt x="80972" y="14928"/>
                  <a:pt x="84810" y="18441"/>
                  <a:pt x="89557" y="18441"/>
                </a:cubicBezTo>
                <a:cubicBezTo>
                  <a:pt x="90004" y="18441"/>
                  <a:pt x="90459" y="18410"/>
                  <a:pt x="90923" y="18345"/>
                </a:cubicBezTo>
                <a:cubicBezTo>
                  <a:pt x="95420" y="17711"/>
                  <a:pt x="98777" y="14513"/>
                  <a:pt x="101785" y="11346"/>
                </a:cubicBezTo>
                <a:cubicBezTo>
                  <a:pt x="101785" y="11346"/>
                  <a:pt x="101785" y="11377"/>
                  <a:pt x="101817" y="11377"/>
                </a:cubicBezTo>
                <a:cubicBezTo>
                  <a:pt x="104034" y="13816"/>
                  <a:pt x="106219" y="15684"/>
                  <a:pt x="109354" y="16793"/>
                </a:cubicBezTo>
                <a:cubicBezTo>
                  <a:pt x="111574" y="17557"/>
                  <a:pt x="114139" y="18149"/>
                  <a:pt x="116617" y="18149"/>
                </a:cubicBezTo>
                <a:cubicBezTo>
                  <a:pt x="117320" y="18149"/>
                  <a:pt x="118017" y="18101"/>
                  <a:pt x="118697" y="17996"/>
                </a:cubicBezTo>
                <a:cubicBezTo>
                  <a:pt x="119369" y="18101"/>
                  <a:pt x="120062" y="18149"/>
                  <a:pt x="120764" y="18149"/>
                </a:cubicBezTo>
                <a:cubicBezTo>
                  <a:pt x="123235" y="18149"/>
                  <a:pt x="125819" y="17557"/>
                  <a:pt x="128039" y="16793"/>
                </a:cubicBezTo>
                <a:cubicBezTo>
                  <a:pt x="131142" y="15684"/>
                  <a:pt x="133359" y="13816"/>
                  <a:pt x="135544" y="11377"/>
                </a:cubicBezTo>
                <a:cubicBezTo>
                  <a:pt x="135544" y="11377"/>
                  <a:pt x="135544" y="11346"/>
                  <a:pt x="135576" y="11346"/>
                </a:cubicBezTo>
                <a:cubicBezTo>
                  <a:pt x="138585" y="14513"/>
                  <a:pt x="141973" y="17711"/>
                  <a:pt x="146439" y="18345"/>
                </a:cubicBezTo>
                <a:cubicBezTo>
                  <a:pt x="146902" y="18410"/>
                  <a:pt x="147357" y="18441"/>
                  <a:pt x="147805" y="18441"/>
                </a:cubicBezTo>
                <a:cubicBezTo>
                  <a:pt x="152557" y="18441"/>
                  <a:pt x="156418" y="14928"/>
                  <a:pt x="159486" y="11599"/>
                </a:cubicBezTo>
                <a:cubicBezTo>
                  <a:pt x="159645" y="11409"/>
                  <a:pt x="159866" y="11219"/>
                  <a:pt x="160025" y="11029"/>
                </a:cubicBezTo>
                <a:cubicBezTo>
                  <a:pt x="163811" y="15113"/>
                  <a:pt x="169730" y="17261"/>
                  <a:pt x="175325" y="17261"/>
                </a:cubicBezTo>
                <a:cubicBezTo>
                  <a:pt x="175673" y="17261"/>
                  <a:pt x="176021" y="17253"/>
                  <a:pt x="176366" y="17236"/>
                </a:cubicBezTo>
                <a:cubicBezTo>
                  <a:pt x="176376" y="17247"/>
                  <a:pt x="176394" y="17250"/>
                  <a:pt x="176414" y="17250"/>
                </a:cubicBezTo>
                <a:cubicBezTo>
                  <a:pt x="176454" y="17250"/>
                  <a:pt x="176503" y="17236"/>
                  <a:pt x="176524" y="17236"/>
                </a:cubicBezTo>
                <a:lnTo>
                  <a:pt x="176999" y="17236"/>
                </a:lnTo>
                <a:cubicBezTo>
                  <a:pt x="177015" y="17252"/>
                  <a:pt x="177047" y="17260"/>
                  <a:pt x="177078" y="17260"/>
                </a:cubicBezTo>
                <a:cubicBezTo>
                  <a:pt x="177110" y="17260"/>
                  <a:pt x="177142" y="17252"/>
                  <a:pt x="177158" y="17236"/>
                </a:cubicBezTo>
                <a:cubicBezTo>
                  <a:pt x="177440" y="17247"/>
                  <a:pt x="177724" y="17252"/>
                  <a:pt x="178009" y="17252"/>
                </a:cubicBezTo>
                <a:cubicBezTo>
                  <a:pt x="183659" y="17252"/>
                  <a:pt x="189670" y="15160"/>
                  <a:pt x="193499" y="11029"/>
                </a:cubicBezTo>
                <a:cubicBezTo>
                  <a:pt x="193657" y="11219"/>
                  <a:pt x="193847" y="11409"/>
                  <a:pt x="194006" y="11599"/>
                </a:cubicBezTo>
                <a:cubicBezTo>
                  <a:pt x="197131" y="14928"/>
                  <a:pt x="200972" y="18441"/>
                  <a:pt x="205719" y="18441"/>
                </a:cubicBezTo>
                <a:cubicBezTo>
                  <a:pt x="206166" y="18441"/>
                  <a:pt x="206622" y="18410"/>
                  <a:pt x="207085" y="18345"/>
                </a:cubicBezTo>
                <a:cubicBezTo>
                  <a:pt x="211550" y="17711"/>
                  <a:pt x="214907" y="14513"/>
                  <a:pt x="217916" y="11346"/>
                </a:cubicBezTo>
                <a:cubicBezTo>
                  <a:pt x="217916" y="11346"/>
                  <a:pt x="217916" y="11377"/>
                  <a:pt x="217979" y="11377"/>
                </a:cubicBezTo>
                <a:cubicBezTo>
                  <a:pt x="220196" y="13816"/>
                  <a:pt x="222349" y="15684"/>
                  <a:pt x="225485" y="16793"/>
                </a:cubicBezTo>
                <a:cubicBezTo>
                  <a:pt x="227700" y="17562"/>
                  <a:pt x="230258" y="18143"/>
                  <a:pt x="232717" y="18143"/>
                </a:cubicBezTo>
                <a:cubicBezTo>
                  <a:pt x="233598" y="18143"/>
                  <a:pt x="234467" y="18068"/>
                  <a:pt x="235302" y="17901"/>
                </a:cubicBezTo>
                <a:cubicBezTo>
                  <a:pt x="235318" y="17917"/>
                  <a:pt x="235350" y="17925"/>
                  <a:pt x="235381" y="17925"/>
                </a:cubicBezTo>
                <a:cubicBezTo>
                  <a:pt x="235413" y="17925"/>
                  <a:pt x="235445" y="17917"/>
                  <a:pt x="235460" y="17901"/>
                </a:cubicBezTo>
                <a:cubicBezTo>
                  <a:pt x="235935" y="17426"/>
                  <a:pt x="236030" y="16666"/>
                  <a:pt x="235650" y="16128"/>
                </a:cubicBezTo>
                <a:cubicBezTo>
                  <a:pt x="235650" y="16096"/>
                  <a:pt x="235619" y="16096"/>
                  <a:pt x="235619" y="16096"/>
                </a:cubicBezTo>
                <a:cubicBezTo>
                  <a:pt x="235648" y="15981"/>
                  <a:pt x="235571" y="15839"/>
                  <a:pt x="235437" y="15839"/>
                </a:cubicBezTo>
                <a:cubicBezTo>
                  <a:pt x="235424" y="15839"/>
                  <a:pt x="235411" y="15840"/>
                  <a:pt x="235397" y="15843"/>
                </a:cubicBezTo>
                <a:cubicBezTo>
                  <a:pt x="234827" y="15927"/>
                  <a:pt x="234285" y="15955"/>
                  <a:pt x="233753" y="15955"/>
                </a:cubicBezTo>
                <a:cubicBezTo>
                  <a:pt x="233486" y="15955"/>
                  <a:pt x="233222" y="15948"/>
                  <a:pt x="232959" y="15938"/>
                </a:cubicBezTo>
                <a:cubicBezTo>
                  <a:pt x="232959" y="15938"/>
                  <a:pt x="232959" y="15874"/>
                  <a:pt x="233022" y="15874"/>
                </a:cubicBezTo>
                <a:cubicBezTo>
                  <a:pt x="233592" y="11916"/>
                  <a:pt x="234479" y="7482"/>
                  <a:pt x="234035" y="3460"/>
                </a:cubicBezTo>
                <a:lnTo>
                  <a:pt x="234035" y="3460"/>
                </a:lnTo>
                <a:cubicBezTo>
                  <a:pt x="234700" y="3682"/>
                  <a:pt x="235334" y="4062"/>
                  <a:pt x="236030" y="4474"/>
                </a:cubicBezTo>
                <a:cubicBezTo>
                  <a:pt x="236068" y="4511"/>
                  <a:pt x="236115" y="4529"/>
                  <a:pt x="236163" y="4529"/>
                </a:cubicBezTo>
                <a:cubicBezTo>
                  <a:pt x="236236" y="4529"/>
                  <a:pt x="236309" y="4487"/>
                  <a:pt x="236347" y="4410"/>
                </a:cubicBezTo>
                <a:cubicBezTo>
                  <a:pt x="237107" y="4252"/>
                  <a:pt x="237392" y="3144"/>
                  <a:pt x="236917" y="2542"/>
                </a:cubicBezTo>
                <a:cubicBezTo>
                  <a:pt x="236949" y="2478"/>
                  <a:pt x="236949" y="2352"/>
                  <a:pt x="236854" y="2257"/>
                </a:cubicBezTo>
                <a:cubicBezTo>
                  <a:pt x="235244" y="982"/>
                  <a:pt x="233369" y="457"/>
                  <a:pt x="231448" y="457"/>
                </a:cubicBezTo>
                <a:cubicBezTo>
                  <a:pt x="228456" y="457"/>
                  <a:pt x="225355" y="1731"/>
                  <a:pt x="222983" y="3429"/>
                </a:cubicBezTo>
                <a:cubicBezTo>
                  <a:pt x="221336" y="4600"/>
                  <a:pt x="219816" y="6057"/>
                  <a:pt x="218359" y="7609"/>
                </a:cubicBezTo>
                <a:cubicBezTo>
                  <a:pt x="215857" y="3334"/>
                  <a:pt x="210727" y="167"/>
                  <a:pt x="205755" y="40"/>
                </a:cubicBezTo>
                <a:cubicBezTo>
                  <a:pt x="205674" y="38"/>
                  <a:pt x="205594" y="37"/>
                  <a:pt x="205515" y="37"/>
                </a:cubicBezTo>
                <a:cubicBezTo>
                  <a:pt x="201316" y="37"/>
                  <a:pt x="197848" y="2472"/>
                  <a:pt x="195082" y="5487"/>
                </a:cubicBezTo>
                <a:lnTo>
                  <a:pt x="194259" y="6437"/>
                </a:lnTo>
                <a:cubicBezTo>
                  <a:pt x="193974" y="6754"/>
                  <a:pt x="193626" y="6944"/>
                  <a:pt x="193372" y="7292"/>
                </a:cubicBezTo>
                <a:cubicBezTo>
                  <a:pt x="192549" y="6437"/>
                  <a:pt x="191662" y="5360"/>
                  <a:pt x="190649" y="4727"/>
                </a:cubicBezTo>
                <a:cubicBezTo>
                  <a:pt x="187738" y="2403"/>
                  <a:pt x="184184" y="758"/>
                  <a:pt x="180554" y="758"/>
                </a:cubicBezTo>
                <a:cubicBezTo>
                  <a:pt x="179286" y="758"/>
                  <a:pt x="178009" y="959"/>
                  <a:pt x="176746" y="1402"/>
                </a:cubicBezTo>
                <a:cubicBezTo>
                  <a:pt x="175483" y="959"/>
                  <a:pt x="174206" y="758"/>
                  <a:pt x="172938" y="758"/>
                </a:cubicBezTo>
                <a:cubicBezTo>
                  <a:pt x="169307" y="758"/>
                  <a:pt x="165754" y="2403"/>
                  <a:pt x="162843" y="4727"/>
                </a:cubicBezTo>
                <a:cubicBezTo>
                  <a:pt x="161957" y="5424"/>
                  <a:pt x="161038" y="6342"/>
                  <a:pt x="160120" y="7292"/>
                </a:cubicBezTo>
                <a:cubicBezTo>
                  <a:pt x="159993" y="7134"/>
                  <a:pt x="159898" y="6975"/>
                  <a:pt x="159740" y="6849"/>
                </a:cubicBezTo>
                <a:lnTo>
                  <a:pt x="159645" y="6849"/>
                </a:lnTo>
                <a:cubicBezTo>
                  <a:pt x="156617" y="3228"/>
                  <a:pt x="152974" y="38"/>
                  <a:pt x="147988" y="38"/>
                </a:cubicBezTo>
                <a:cubicBezTo>
                  <a:pt x="147915" y="38"/>
                  <a:pt x="147842" y="39"/>
                  <a:pt x="147769" y="40"/>
                </a:cubicBezTo>
                <a:cubicBezTo>
                  <a:pt x="142828" y="198"/>
                  <a:pt x="137666" y="3334"/>
                  <a:pt x="135196" y="7609"/>
                </a:cubicBezTo>
                <a:cubicBezTo>
                  <a:pt x="133676" y="6057"/>
                  <a:pt x="132188" y="4600"/>
                  <a:pt x="130541" y="3429"/>
                </a:cubicBezTo>
                <a:cubicBezTo>
                  <a:pt x="128154" y="1747"/>
                  <a:pt x="125066" y="473"/>
                  <a:pt x="122085" y="473"/>
                </a:cubicBezTo>
                <a:cubicBezTo>
                  <a:pt x="120912" y="473"/>
                  <a:pt x="119756" y="670"/>
                  <a:pt x="118665" y="1117"/>
                </a:cubicBezTo>
                <a:cubicBezTo>
                  <a:pt x="117574" y="670"/>
                  <a:pt x="116415" y="473"/>
                  <a:pt x="115239" y="473"/>
                </a:cubicBezTo>
                <a:cubicBezTo>
                  <a:pt x="112251" y="473"/>
                  <a:pt x="109153" y="1747"/>
                  <a:pt x="106789" y="3429"/>
                </a:cubicBezTo>
                <a:cubicBezTo>
                  <a:pt x="105142" y="4600"/>
                  <a:pt x="103622" y="6057"/>
                  <a:pt x="102165" y="7609"/>
                </a:cubicBezTo>
                <a:cubicBezTo>
                  <a:pt x="99663" y="3334"/>
                  <a:pt x="94533" y="167"/>
                  <a:pt x="89593" y="40"/>
                </a:cubicBezTo>
                <a:cubicBezTo>
                  <a:pt x="89512" y="38"/>
                  <a:pt x="89431" y="37"/>
                  <a:pt x="89351" y="37"/>
                </a:cubicBezTo>
                <a:cubicBezTo>
                  <a:pt x="85122" y="37"/>
                  <a:pt x="81655" y="2472"/>
                  <a:pt x="78889" y="5487"/>
                </a:cubicBezTo>
                <a:cubicBezTo>
                  <a:pt x="78382" y="6025"/>
                  <a:pt x="77812" y="6754"/>
                  <a:pt x="77178" y="7229"/>
                </a:cubicBezTo>
                <a:cubicBezTo>
                  <a:pt x="76672" y="6912"/>
                  <a:pt x="76228" y="6279"/>
                  <a:pt x="75817" y="5835"/>
                </a:cubicBezTo>
                <a:cubicBezTo>
                  <a:pt x="75373" y="5424"/>
                  <a:pt x="74930" y="5044"/>
                  <a:pt x="74455" y="4632"/>
                </a:cubicBezTo>
                <a:cubicBezTo>
                  <a:pt x="71534" y="2324"/>
                  <a:pt x="67966" y="681"/>
                  <a:pt x="64323" y="681"/>
                </a:cubicBezTo>
                <a:cubicBezTo>
                  <a:pt x="63067" y="681"/>
                  <a:pt x="61802" y="876"/>
                  <a:pt x="60552" y="1307"/>
                </a:cubicBezTo>
                <a:cubicBezTo>
                  <a:pt x="59310" y="876"/>
                  <a:pt x="58050" y="681"/>
                  <a:pt x="56796" y="681"/>
                </a:cubicBezTo>
                <a:cubicBezTo>
                  <a:pt x="53158" y="681"/>
                  <a:pt x="49578" y="2324"/>
                  <a:pt x="46681" y="4632"/>
                </a:cubicBezTo>
                <a:cubicBezTo>
                  <a:pt x="46206" y="5012"/>
                  <a:pt x="45763" y="5424"/>
                  <a:pt x="45319" y="5835"/>
                </a:cubicBezTo>
                <a:cubicBezTo>
                  <a:pt x="44876" y="6279"/>
                  <a:pt x="44464" y="6849"/>
                  <a:pt x="43958" y="7229"/>
                </a:cubicBezTo>
                <a:cubicBezTo>
                  <a:pt x="41202" y="4220"/>
                  <a:pt x="38162" y="990"/>
                  <a:pt x="34013" y="198"/>
                </a:cubicBezTo>
                <a:cubicBezTo>
                  <a:pt x="33354" y="66"/>
                  <a:pt x="32672" y="0"/>
                  <a:pt x="32005" y="0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806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34"/>
          <p:cNvGrpSpPr/>
          <p:nvPr/>
        </p:nvGrpSpPr>
        <p:grpSpPr>
          <a:xfrm>
            <a:off x="2240561" y="1999856"/>
            <a:ext cx="4625339" cy="563595"/>
            <a:chOff x="2351615" y="2152014"/>
            <a:chExt cx="4402988" cy="536502"/>
          </a:xfrm>
        </p:grpSpPr>
        <p:sp>
          <p:nvSpPr>
            <p:cNvPr id="643" name="Google Shape;643;p34"/>
            <p:cNvSpPr/>
            <p:nvPr/>
          </p:nvSpPr>
          <p:spPr>
            <a:xfrm>
              <a:off x="6279914" y="2424015"/>
              <a:ext cx="187508" cy="151668"/>
            </a:xfrm>
            <a:custGeom>
              <a:avLst/>
              <a:gdLst/>
              <a:ahLst/>
              <a:cxnLst/>
              <a:rect l="l" t="t" r="r" b="b"/>
              <a:pathLst>
                <a:path w="5755" h="4655" extrusionOk="0">
                  <a:moveTo>
                    <a:pt x="2867" y="0"/>
                  </a:moveTo>
                  <a:cubicBezTo>
                    <a:pt x="2432" y="0"/>
                    <a:pt x="1963" y="152"/>
                    <a:pt x="1489" y="504"/>
                  </a:cubicBezTo>
                  <a:cubicBezTo>
                    <a:pt x="507" y="1264"/>
                    <a:pt x="0" y="2658"/>
                    <a:pt x="824" y="3703"/>
                  </a:cubicBezTo>
                  <a:cubicBezTo>
                    <a:pt x="1358" y="4366"/>
                    <a:pt x="2118" y="4654"/>
                    <a:pt x="2891" y="4654"/>
                  </a:cubicBezTo>
                  <a:cubicBezTo>
                    <a:pt x="3446" y="4654"/>
                    <a:pt x="4008" y="4506"/>
                    <a:pt x="4497" y="4241"/>
                  </a:cubicBezTo>
                  <a:lnTo>
                    <a:pt x="4529" y="4241"/>
                  </a:lnTo>
                  <a:cubicBezTo>
                    <a:pt x="4529" y="4178"/>
                    <a:pt x="4529" y="4083"/>
                    <a:pt x="4592" y="4019"/>
                  </a:cubicBezTo>
                  <a:cubicBezTo>
                    <a:pt x="5754" y="2352"/>
                    <a:pt x="4579" y="0"/>
                    <a:pt x="2867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6263394" y="2404986"/>
              <a:ext cx="213639" cy="191581"/>
            </a:xfrm>
            <a:custGeom>
              <a:avLst/>
              <a:gdLst/>
              <a:ahLst/>
              <a:cxnLst/>
              <a:rect l="l" t="t" r="r" b="b"/>
              <a:pathLst>
                <a:path w="6557" h="5880" extrusionOk="0">
                  <a:moveTo>
                    <a:pt x="3370" y="629"/>
                  </a:moveTo>
                  <a:cubicBezTo>
                    <a:pt x="3844" y="629"/>
                    <a:pt x="4299" y="811"/>
                    <a:pt x="4688" y="1183"/>
                  </a:cubicBezTo>
                  <a:cubicBezTo>
                    <a:pt x="5480" y="1943"/>
                    <a:pt x="5828" y="3368"/>
                    <a:pt x="5004" y="4572"/>
                  </a:cubicBezTo>
                  <a:cubicBezTo>
                    <a:pt x="4973" y="4635"/>
                    <a:pt x="4973" y="4667"/>
                    <a:pt x="4973" y="4762"/>
                  </a:cubicBezTo>
                  <a:cubicBezTo>
                    <a:pt x="4503" y="5024"/>
                    <a:pt x="3938" y="5184"/>
                    <a:pt x="3370" y="5184"/>
                  </a:cubicBezTo>
                  <a:cubicBezTo>
                    <a:pt x="2636" y="5184"/>
                    <a:pt x="1898" y="4916"/>
                    <a:pt x="1363" y="4255"/>
                  </a:cubicBezTo>
                  <a:cubicBezTo>
                    <a:pt x="1046" y="3843"/>
                    <a:pt x="887" y="3337"/>
                    <a:pt x="951" y="2830"/>
                  </a:cubicBezTo>
                  <a:cubicBezTo>
                    <a:pt x="1046" y="2197"/>
                    <a:pt x="1426" y="1563"/>
                    <a:pt x="1996" y="1120"/>
                  </a:cubicBezTo>
                  <a:cubicBezTo>
                    <a:pt x="2445" y="795"/>
                    <a:pt x="2916" y="629"/>
                    <a:pt x="3370" y="629"/>
                  </a:cubicBezTo>
                  <a:close/>
                  <a:moveTo>
                    <a:pt x="3404" y="0"/>
                  </a:moveTo>
                  <a:cubicBezTo>
                    <a:pt x="2783" y="0"/>
                    <a:pt x="2143" y="212"/>
                    <a:pt x="1584" y="645"/>
                  </a:cubicBezTo>
                  <a:cubicBezTo>
                    <a:pt x="1394" y="803"/>
                    <a:pt x="1236" y="962"/>
                    <a:pt x="1078" y="1152"/>
                  </a:cubicBezTo>
                  <a:cubicBezTo>
                    <a:pt x="317" y="2070"/>
                    <a:pt x="1" y="3400"/>
                    <a:pt x="729" y="4508"/>
                  </a:cubicBezTo>
                  <a:cubicBezTo>
                    <a:pt x="1204" y="5237"/>
                    <a:pt x="2186" y="5775"/>
                    <a:pt x="3136" y="5870"/>
                  </a:cubicBezTo>
                  <a:cubicBezTo>
                    <a:pt x="3221" y="5877"/>
                    <a:pt x="3305" y="5880"/>
                    <a:pt x="3388" y="5880"/>
                  </a:cubicBezTo>
                  <a:cubicBezTo>
                    <a:pt x="4128" y="5880"/>
                    <a:pt x="4738" y="5623"/>
                    <a:pt x="5194" y="5110"/>
                  </a:cubicBezTo>
                  <a:cubicBezTo>
                    <a:pt x="5194" y="5079"/>
                    <a:pt x="5258" y="5079"/>
                    <a:pt x="5258" y="5079"/>
                  </a:cubicBezTo>
                  <a:cubicBezTo>
                    <a:pt x="5275" y="5087"/>
                    <a:pt x="5296" y="5091"/>
                    <a:pt x="5320" y="5091"/>
                  </a:cubicBezTo>
                  <a:cubicBezTo>
                    <a:pt x="5384" y="5091"/>
                    <a:pt x="5465" y="5062"/>
                    <a:pt x="5511" y="5015"/>
                  </a:cubicBezTo>
                  <a:cubicBezTo>
                    <a:pt x="5575" y="4952"/>
                    <a:pt x="5606" y="4920"/>
                    <a:pt x="5606" y="4889"/>
                  </a:cubicBezTo>
                  <a:cubicBezTo>
                    <a:pt x="6556" y="3717"/>
                    <a:pt x="6303" y="2038"/>
                    <a:pt x="5480" y="993"/>
                  </a:cubicBezTo>
                  <a:cubicBezTo>
                    <a:pt x="4949" y="339"/>
                    <a:pt x="4191" y="0"/>
                    <a:pt x="340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6381050" y="2478102"/>
              <a:ext cx="35091" cy="70703"/>
            </a:xfrm>
            <a:custGeom>
              <a:avLst/>
              <a:gdLst/>
              <a:ahLst/>
              <a:cxnLst/>
              <a:rect l="l" t="t" r="r" b="b"/>
              <a:pathLst>
                <a:path w="1077" h="2170" extrusionOk="0">
                  <a:moveTo>
                    <a:pt x="578" y="0"/>
                  </a:moveTo>
                  <a:cubicBezTo>
                    <a:pt x="530" y="0"/>
                    <a:pt x="491" y="16"/>
                    <a:pt x="475" y="48"/>
                  </a:cubicBezTo>
                  <a:lnTo>
                    <a:pt x="443" y="111"/>
                  </a:lnTo>
                  <a:cubicBezTo>
                    <a:pt x="412" y="143"/>
                    <a:pt x="348" y="206"/>
                    <a:pt x="443" y="333"/>
                  </a:cubicBezTo>
                  <a:cubicBezTo>
                    <a:pt x="602" y="586"/>
                    <a:pt x="665" y="903"/>
                    <a:pt x="602" y="1156"/>
                  </a:cubicBezTo>
                  <a:cubicBezTo>
                    <a:pt x="507" y="1441"/>
                    <a:pt x="412" y="1631"/>
                    <a:pt x="158" y="1758"/>
                  </a:cubicBezTo>
                  <a:cubicBezTo>
                    <a:pt x="32" y="1853"/>
                    <a:pt x="0" y="1948"/>
                    <a:pt x="95" y="2074"/>
                  </a:cubicBezTo>
                  <a:cubicBezTo>
                    <a:pt x="95" y="2106"/>
                    <a:pt x="127" y="2106"/>
                    <a:pt x="127" y="2169"/>
                  </a:cubicBezTo>
                  <a:cubicBezTo>
                    <a:pt x="143" y="2138"/>
                    <a:pt x="174" y="2138"/>
                    <a:pt x="210" y="2138"/>
                  </a:cubicBezTo>
                  <a:cubicBezTo>
                    <a:pt x="245" y="2138"/>
                    <a:pt x="285" y="2138"/>
                    <a:pt x="317" y="2106"/>
                  </a:cubicBezTo>
                  <a:cubicBezTo>
                    <a:pt x="665" y="1916"/>
                    <a:pt x="950" y="1536"/>
                    <a:pt x="1045" y="1093"/>
                  </a:cubicBezTo>
                  <a:cubicBezTo>
                    <a:pt x="1077" y="681"/>
                    <a:pt x="950" y="333"/>
                    <a:pt x="728" y="48"/>
                  </a:cubicBezTo>
                  <a:cubicBezTo>
                    <a:pt x="681" y="16"/>
                    <a:pt x="625" y="0"/>
                    <a:pt x="57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6479548" y="2152014"/>
              <a:ext cx="275056" cy="253845"/>
            </a:xfrm>
            <a:custGeom>
              <a:avLst/>
              <a:gdLst/>
              <a:ahLst/>
              <a:cxnLst/>
              <a:rect l="l" t="t" r="r" b="b"/>
              <a:pathLst>
                <a:path w="8442" h="7791" extrusionOk="0">
                  <a:moveTo>
                    <a:pt x="4853" y="741"/>
                  </a:moveTo>
                  <a:cubicBezTo>
                    <a:pt x="5474" y="741"/>
                    <a:pt x="6110" y="898"/>
                    <a:pt x="6699" y="1252"/>
                  </a:cubicBezTo>
                  <a:cubicBezTo>
                    <a:pt x="6747" y="1268"/>
                    <a:pt x="6794" y="1275"/>
                    <a:pt x="6846" y="1275"/>
                  </a:cubicBezTo>
                  <a:cubicBezTo>
                    <a:pt x="6897" y="1275"/>
                    <a:pt x="6953" y="1268"/>
                    <a:pt x="7016" y="1252"/>
                  </a:cubicBezTo>
                  <a:lnTo>
                    <a:pt x="7016" y="1315"/>
                  </a:lnTo>
                  <a:cubicBezTo>
                    <a:pt x="8030" y="2898"/>
                    <a:pt x="8125" y="5084"/>
                    <a:pt x="6604" y="6477"/>
                  </a:cubicBezTo>
                  <a:cubicBezTo>
                    <a:pt x="6086" y="6946"/>
                    <a:pt x="5462" y="7150"/>
                    <a:pt x="4828" y="7150"/>
                  </a:cubicBezTo>
                  <a:cubicBezTo>
                    <a:pt x="3834" y="7150"/>
                    <a:pt x="2816" y="6649"/>
                    <a:pt x="2139" y="5875"/>
                  </a:cubicBezTo>
                  <a:cubicBezTo>
                    <a:pt x="0" y="3380"/>
                    <a:pt x="2304" y="741"/>
                    <a:pt x="4853" y="741"/>
                  </a:cubicBezTo>
                  <a:close/>
                  <a:moveTo>
                    <a:pt x="4784" y="0"/>
                  </a:moveTo>
                  <a:cubicBezTo>
                    <a:pt x="3668" y="0"/>
                    <a:pt x="2556" y="461"/>
                    <a:pt x="1791" y="1188"/>
                  </a:cubicBezTo>
                  <a:cubicBezTo>
                    <a:pt x="302" y="2550"/>
                    <a:pt x="271" y="4767"/>
                    <a:pt x="1664" y="6350"/>
                  </a:cubicBezTo>
                  <a:cubicBezTo>
                    <a:pt x="1854" y="6572"/>
                    <a:pt x="2107" y="6794"/>
                    <a:pt x="2361" y="6984"/>
                  </a:cubicBezTo>
                  <a:cubicBezTo>
                    <a:pt x="3055" y="7487"/>
                    <a:pt x="3919" y="7790"/>
                    <a:pt x="4788" y="7790"/>
                  </a:cubicBezTo>
                  <a:cubicBezTo>
                    <a:pt x="5506" y="7790"/>
                    <a:pt x="6227" y="7583"/>
                    <a:pt x="6858" y="7110"/>
                  </a:cubicBezTo>
                  <a:cubicBezTo>
                    <a:pt x="7776" y="6382"/>
                    <a:pt x="8441" y="5084"/>
                    <a:pt x="8441" y="3785"/>
                  </a:cubicBezTo>
                  <a:cubicBezTo>
                    <a:pt x="8441" y="2677"/>
                    <a:pt x="8030" y="1758"/>
                    <a:pt x="7238" y="1157"/>
                  </a:cubicBezTo>
                  <a:cubicBezTo>
                    <a:pt x="7206" y="1125"/>
                    <a:pt x="7206" y="1125"/>
                    <a:pt x="7174" y="1125"/>
                  </a:cubicBezTo>
                  <a:cubicBezTo>
                    <a:pt x="7206" y="998"/>
                    <a:pt x="7111" y="903"/>
                    <a:pt x="7048" y="777"/>
                  </a:cubicBezTo>
                  <a:cubicBezTo>
                    <a:pt x="6984" y="713"/>
                    <a:pt x="6921" y="682"/>
                    <a:pt x="6889" y="650"/>
                  </a:cubicBezTo>
                  <a:cubicBezTo>
                    <a:pt x="6250" y="199"/>
                    <a:pt x="5516" y="0"/>
                    <a:pt x="478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6592577" y="2206101"/>
              <a:ext cx="107325" cy="44637"/>
            </a:xfrm>
            <a:custGeom>
              <a:avLst/>
              <a:gdLst/>
              <a:ahLst/>
              <a:cxnLst/>
              <a:rect l="l" t="t" r="r" b="b"/>
              <a:pathLst>
                <a:path w="3294" h="1370" extrusionOk="0">
                  <a:moveTo>
                    <a:pt x="1487" y="1"/>
                  </a:moveTo>
                  <a:cubicBezTo>
                    <a:pt x="950" y="1"/>
                    <a:pt x="424" y="248"/>
                    <a:pt x="95" y="637"/>
                  </a:cubicBezTo>
                  <a:cubicBezTo>
                    <a:pt x="32" y="700"/>
                    <a:pt x="32" y="732"/>
                    <a:pt x="0" y="763"/>
                  </a:cubicBezTo>
                  <a:cubicBezTo>
                    <a:pt x="0" y="877"/>
                    <a:pt x="113" y="974"/>
                    <a:pt x="224" y="974"/>
                  </a:cubicBezTo>
                  <a:cubicBezTo>
                    <a:pt x="268" y="974"/>
                    <a:pt x="312" y="958"/>
                    <a:pt x="349" y="922"/>
                  </a:cubicBezTo>
                  <a:cubicBezTo>
                    <a:pt x="660" y="664"/>
                    <a:pt x="1058" y="535"/>
                    <a:pt x="1452" y="535"/>
                  </a:cubicBezTo>
                  <a:cubicBezTo>
                    <a:pt x="1979" y="535"/>
                    <a:pt x="2497" y="767"/>
                    <a:pt x="2787" y="1238"/>
                  </a:cubicBezTo>
                  <a:cubicBezTo>
                    <a:pt x="2848" y="1329"/>
                    <a:pt x="2937" y="1369"/>
                    <a:pt x="3024" y="1369"/>
                  </a:cubicBezTo>
                  <a:cubicBezTo>
                    <a:pt x="3120" y="1369"/>
                    <a:pt x="3212" y="1321"/>
                    <a:pt x="3262" y="1238"/>
                  </a:cubicBezTo>
                  <a:cubicBezTo>
                    <a:pt x="3294" y="1112"/>
                    <a:pt x="3294" y="1048"/>
                    <a:pt x="3230" y="953"/>
                  </a:cubicBezTo>
                  <a:cubicBezTo>
                    <a:pt x="2850" y="415"/>
                    <a:pt x="2217" y="67"/>
                    <a:pt x="1584" y="3"/>
                  </a:cubicBezTo>
                  <a:cubicBezTo>
                    <a:pt x="1552" y="2"/>
                    <a:pt x="1519" y="1"/>
                    <a:pt x="148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6479548" y="2176158"/>
              <a:ext cx="264727" cy="208850"/>
            </a:xfrm>
            <a:custGeom>
              <a:avLst/>
              <a:gdLst/>
              <a:ahLst/>
              <a:cxnLst/>
              <a:rect l="l" t="t" r="r" b="b"/>
              <a:pathLst>
                <a:path w="8125" h="6410" extrusionOk="0">
                  <a:moveTo>
                    <a:pt x="4905" y="898"/>
                  </a:moveTo>
                  <a:cubicBezTo>
                    <a:pt x="5615" y="898"/>
                    <a:pt x="6344" y="1252"/>
                    <a:pt x="6731" y="1841"/>
                  </a:cubicBezTo>
                  <a:cubicBezTo>
                    <a:pt x="6794" y="1967"/>
                    <a:pt x="6763" y="2031"/>
                    <a:pt x="6731" y="2126"/>
                  </a:cubicBezTo>
                  <a:cubicBezTo>
                    <a:pt x="6665" y="2209"/>
                    <a:pt x="6573" y="2257"/>
                    <a:pt x="6482" y="2257"/>
                  </a:cubicBezTo>
                  <a:cubicBezTo>
                    <a:pt x="6399" y="2257"/>
                    <a:pt x="6317" y="2217"/>
                    <a:pt x="6256" y="2126"/>
                  </a:cubicBezTo>
                  <a:cubicBezTo>
                    <a:pt x="5968" y="1658"/>
                    <a:pt x="5455" y="1435"/>
                    <a:pt x="4931" y="1435"/>
                  </a:cubicBezTo>
                  <a:cubicBezTo>
                    <a:pt x="4534" y="1435"/>
                    <a:pt x="4132" y="1563"/>
                    <a:pt x="3818" y="1809"/>
                  </a:cubicBezTo>
                  <a:cubicBezTo>
                    <a:pt x="3781" y="1845"/>
                    <a:pt x="3737" y="1861"/>
                    <a:pt x="3693" y="1861"/>
                  </a:cubicBezTo>
                  <a:cubicBezTo>
                    <a:pt x="3582" y="1861"/>
                    <a:pt x="3469" y="1764"/>
                    <a:pt x="3469" y="1651"/>
                  </a:cubicBezTo>
                  <a:cubicBezTo>
                    <a:pt x="3469" y="1619"/>
                    <a:pt x="3469" y="1524"/>
                    <a:pt x="3533" y="1492"/>
                  </a:cubicBezTo>
                  <a:cubicBezTo>
                    <a:pt x="3891" y="1081"/>
                    <a:pt x="4393" y="898"/>
                    <a:pt x="4905" y="898"/>
                  </a:cubicBezTo>
                  <a:close/>
                  <a:moveTo>
                    <a:pt x="4824" y="0"/>
                  </a:moveTo>
                  <a:cubicBezTo>
                    <a:pt x="2284" y="0"/>
                    <a:pt x="0" y="2639"/>
                    <a:pt x="2139" y="5134"/>
                  </a:cubicBezTo>
                  <a:cubicBezTo>
                    <a:pt x="2816" y="5908"/>
                    <a:pt x="3823" y="6409"/>
                    <a:pt x="4821" y="6409"/>
                  </a:cubicBezTo>
                  <a:cubicBezTo>
                    <a:pt x="5459" y="6409"/>
                    <a:pt x="6093" y="6205"/>
                    <a:pt x="6636" y="5736"/>
                  </a:cubicBezTo>
                  <a:cubicBezTo>
                    <a:pt x="8125" y="4343"/>
                    <a:pt x="8030" y="2157"/>
                    <a:pt x="6984" y="574"/>
                  </a:cubicBezTo>
                  <a:lnTo>
                    <a:pt x="6984" y="511"/>
                  </a:lnTo>
                  <a:cubicBezTo>
                    <a:pt x="6937" y="527"/>
                    <a:pt x="6889" y="534"/>
                    <a:pt x="6838" y="534"/>
                  </a:cubicBezTo>
                  <a:cubicBezTo>
                    <a:pt x="6787" y="534"/>
                    <a:pt x="6731" y="527"/>
                    <a:pt x="6668" y="511"/>
                  </a:cubicBezTo>
                  <a:cubicBezTo>
                    <a:pt x="6078" y="157"/>
                    <a:pt x="5444" y="0"/>
                    <a:pt x="4824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2660727" y="2518896"/>
              <a:ext cx="199629" cy="151049"/>
            </a:xfrm>
            <a:custGeom>
              <a:avLst/>
              <a:gdLst/>
              <a:ahLst/>
              <a:cxnLst/>
              <a:rect l="l" t="t" r="r" b="b"/>
              <a:pathLst>
                <a:path w="6127" h="4636" extrusionOk="0">
                  <a:moveTo>
                    <a:pt x="3685" y="0"/>
                  </a:moveTo>
                  <a:cubicBezTo>
                    <a:pt x="1698" y="0"/>
                    <a:pt x="0" y="2349"/>
                    <a:pt x="1914" y="3989"/>
                  </a:cubicBezTo>
                  <a:cubicBezTo>
                    <a:pt x="2385" y="4396"/>
                    <a:pt x="3007" y="4635"/>
                    <a:pt x="3616" y="4635"/>
                  </a:cubicBezTo>
                  <a:cubicBezTo>
                    <a:pt x="4193" y="4635"/>
                    <a:pt x="4760" y="4419"/>
                    <a:pt x="5176" y="3926"/>
                  </a:cubicBezTo>
                  <a:cubicBezTo>
                    <a:pt x="6126" y="2754"/>
                    <a:pt x="5809" y="1234"/>
                    <a:pt x="4891" y="189"/>
                  </a:cubicBezTo>
                  <a:lnTo>
                    <a:pt x="4891" y="157"/>
                  </a:lnTo>
                  <a:cubicBezTo>
                    <a:pt x="4824" y="180"/>
                    <a:pt x="4773" y="202"/>
                    <a:pt x="4715" y="202"/>
                  </a:cubicBezTo>
                  <a:cubicBezTo>
                    <a:pt x="4691" y="202"/>
                    <a:pt x="4666" y="198"/>
                    <a:pt x="4638" y="189"/>
                  </a:cubicBezTo>
                  <a:cubicBezTo>
                    <a:pt x="4322" y="59"/>
                    <a:pt x="4000" y="0"/>
                    <a:pt x="368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2665289" y="2496935"/>
              <a:ext cx="206406" cy="191581"/>
            </a:xfrm>
            <a:custGeom>
              <a:avLst/>
              <a:gdLst/>
              <a:ahLst/>
              <a:cxnLst/>
              <a:rect l="l" t="t" r="r" b="b"/>
              <a:pathLst>
                <a:path w="6335" h="5880" extrusionOk="0">
                  <a:moveTo>
                    <a:pt x="3532" y="756"/>
                  </a:moveTo>
                  <a:cubicBezTo>
                    <a:pt x="3845" y="756"/>
                    <a:pt x="4170" y="818"/>
                    <a:pt x="4498" y="958"/>
                  </a:cubicBezTo>
                  <a:cubicBezTo>
                    <a:pt x="4545" y="974"/>
                    <a:pt x="4585" y="982"/>
                    <a:pt x="4620" y="982"/>
                  </a:cubicBezTo>
                  <a:cubicBezTo>
                    <a:pt x="4656" y="982"/>
                    <a:pt x="4688" y="974"/>
                    <a:pt x="4719" y="958"/>
                  </a:cubicBezTo>
                  <a:cubicBezTo>
                    <a:pt x="5543" y="1813"/>
                    <a:pt x="5986" y="3365"/>
                    <a:pt x="5036" y="4537"/>
                  </a:cubicBezTo>
                  <a:cubicBezTo>
                    <a:pt x="4719" y="4948"/>
                    <a:pt x="4244" y="5170"/>
                    <a:pt x="3706" y="5265"/>
                  </a:cubicBezTo>
                  <a:cubicBezTo>
                    <a:pt x="3635" y="5272"/>
                    <a:pt x="3564" y="5276"/>
                    <a:pt x="3491" y="5276"/>
                  </a:cubicBezTo>
                  <a:cubicBezTo>
                    <a:pt x="2918" y="5276"/>
                    <a:pt x="2312" y="5054"/>
                    <a:pt x="1806" y="4632"/>
                  </a:cubicBezTo>
                  <a:cubicBezTo>
                    <a:pt x="951" y="3872"/>
                    <a:pt x="761" y="2890"/>
                    <a:pt x="1299" y="2003"/>
                  </a:cubicBezTo>
                  <a:cubicBezTo>
                    <a:pt x="1729" y="1335"/>
                    <a:pt x="2573" y="756"/>
                    <a:pt x="3532" y="756"/>
                  </a:cubicBezTo>
                  <a:close/>
                  <a:moveTo>
                    <a:pt x="3466" y="0"/>
                  </a:moveTo>
                  <a:cubicBezTo>
                    <a:pt x="2468" y="0"/>
                    <a:pt x="1503" y="534"/>
                    <a:pt x="919" y="1275"/>
                  </a:cubicBezTo>
                  <a:cubicBezTo>
                    <a:pt x="1" y="2447"/>
                    <a:pt x="191" y="4125"/>
                    <a:pt x="1426" y="5107"/>
                  </a:cubicBezTo>
                  <a:cubicBezTo>
                    <a:pt x="1616" y="5265"/>
                    <a:pt x="1838" y="5392"/>
                    <a:pt x="2028" y="5518"/>
                  </a:cubicBezTo>
                  <a:cubicBezTo>
                    <a:pt x="2486" y="5747"/>
                    <a:pt x="2990" y="5879"/>
                    <a:pt x="3491" y="5879"/>
                  </a:cubicBezTo>
                  <a:cubicBezTo>
                    <a:pt x="4167" y="5879"/>
                    <a:pt x="4839" y="5639"/>
                    <a:pt x="5384" y="5075"/>
                  </a:cubicBezTo>
                  <a:cubicBezTo>
                    <a:pt x="6018" y="4473"/>
                    <a:pt x="6335" y="3397"/>
                    <a:pt x="6176" y="2447"/>
                  </a:cubicBezTo>
                  <a:cubicBezTo>
                    <a:pt x="6050" y="1623"/>
                    <a:pt x="5638" y="990"/>
                    <a:pt x="5004" y="641"/>
                  </a:cubicBezTo>
                  <a:cubicBezTo>
                    <a:pt x="4941" y="641"/>
                    <a:pt x="4941" y="641"/>
                    <a:pt x="4909" y="610"/>
                  </a:cubicBezTo>
                  <a:cubicBezTo>
                    <a:pt x="4909" y="515"/>
                    <a:pt x="4878" y="388"/>
                    <a:pt x="4783" y="356"/>
                  </a:cubicBezTo>
                  <a:cubicBezTo>
                    <a:pt x="4751" y="325"/>
                    <a:pt x="4719" y="325"/>
                    <a:pt x="4688" y="293"/>
                  </a:cubicBezTo>
                  <a:cubicBezTo>
                    <a:pt x="4291" y="90"/>
                    <a:pt x="3876" y="0"/>
                    <a:pt x="34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2745768" y="2548318"/>
              <a:ext cx="69171" cy="26913"/>
            </a:xfrm>
            <a:custGeom>
              <a:avLst/>
              <a:gdLst/>
              <a:ahLst/>
              <a:cxnLst/>
              <a:rect l="l" t="t" r="r" b="b"/>
              <a:pathLst>
                <a:path w="2123" h="826" extrusionOk="0">
                  <a:moveTo>
                    <a:pt x="1133" y="1"/>
                  </a:moveTo>
                  <a:cubicBezTo>
                    <a:pt x="1072" y="1"/>
                    <a:pt x="1011" y="5"/>
                    <a:pt x="951" y="14"/>
                  </a:cubicBezTo>
                  <a:cubicBezTo>
                    <a:pt x="539" y="46"/>
                    <a:pt x="223" y="236"/>
                    <a:pt x="33" y="553"/>
                  </a:cubicBezTo>
                  <a:cubicBezTo>
                    <a:pt x="1" y="648"/>
                    <a:pt x="33" y="743"/>
                    <a:pt x="64" y="806"/>
                  </a:cubicBezTo>
                  <a:lnTo>
                    <a:pt x="96" y="806"/>
                  </a:lnTo>
                  <a:cubicBezTo>
                    <a:pt x="131" y="818"/>
                    <a:pt x="161" y="825"/>
                    <a:pt x="189" y="825"/>
                  </a:cubicBezTo>
                  <a:cubicBezTo>
                    <a:pt x="237" y="825"/>
                    <a:pt x="277" y="803"/>
                    <a:pt x="318" y="743"/>
                  </a:cubicBezTo>
                  <a:cubicBezTo>
                    <a:pt x="508" y="553"/>
                    <a:pt x="793" y="395"/>
                    <a:pt x="1109" y="395"/>
                  </a:cubicBezTo>
                  <a:cubicBezTo>
                    <a:pt x="1363" y="395"/>
                    <a:pt x="1616" y="521"/>
                    <a:pt x="1774" y="680"/>
                  </a:cubicBezTo>
                  <a:cubicBezTo>
                    <a:pt x="1801" y="733"/>
                    <a:pt x="1845" y="753"/>
                    <a:pt x="1894" y="753"/>
                  </a:cubicBezTo>
                  <a:cubicBezTo>
                    <a:pt x="1960" y="753"/>
                    <a:pt x="2036" y="716"/>
                    <a:pt x="2091" y="680"/>
                  </a:cubicBezTo>
                  <a:lnTo>
                    <a:pt x="2123" y="648"/>
                  </a:lnTo>
                  <a:cubicBezTo>
                    <a:pt x="2123" y="585"/>
                    <a:pt x="2123" y="521"/>
                    <a:pt x="2091" y="426"/>
                  </a:cubicBezTo>
                  <a:cubicBezTo>
                    <a:pt x="1848" y="156"/>
                    <a:pt x="1489" y="1"/>
                    <a:pt x="113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2351615" y="2267846"/>
              <a:ext cx="278607" cy="254008"/>
            </a:xfrm>
            <a:custGeom>
              <a:avLst/>
              <a:gdLst/>
              <a:ahLst/>
              <a:cxnLst/>
              <a:rect l="l" t="t" r="r" b="b"/>
              <a:pathLst>
                <a:path w="8551" h="7796" extrusionOk="0">
                  <a:moveTo>
                    <a:pt x="4511" y="602"/>
                  </a:moveTo>
                  <a:cubicBezTo>
                    <a:pt x="5189" y="602"/>
                    <a:pt x="5871" y="790"/>
                    <a:pt x="6492" y="1212"/>
                  </a:cubicBezTo>
                  <a:cubicBezTo>
                    <a:pt x="8044" y="2320"/>
                    <a:pt x="8013" y="4411"/>
                    <a:pt x="6968" y="5772"/>
                  </a:cubicBezTo>
                  <a:cubicBezTo>
                    <a:pt x="6281" y="6716"/>
                    <a:pt x="5440" y="7108"/>
                    <a:pt x="4617" y="7108"/>
                  </a:cubicBezTo>
                  <a:cubicBezTo>
                    <a:pt x="2596" y="7108"/>
                    <a:pt x="683" y="4738"/>
                    <a:pt x="1425" y="2352"/>
                  </a:cubicBezTo>
                  <a:cubicBezTo>
                    <a:pt x="1489" y="2225"/>
                    <a:pt x="1425" y="2130"/>
                    <a:pt x="1362" y="2035"/>
                  </a:cubicBezTo>
                  <a:cubicBezTo>
                    <a:pt x="1362" y="2035"/>
                    <a:pt x="1394" y="2035"/>
                    <a:pt x="1394" y="2004"/>
                  </a:cubicBezTo>
                  <a:cubicBezTo>
                    <a:pt x="2212" y="1146"/>
                    <a:pt x="3356" y="602"/>
                    <a:pt x="4511" y="602"/>
                  </a:cubicBezTo>
                  <a:close/>
                  <a:moveTo>
                    <a:pt x="4459" y="0"/>
                  </a:moveTo>
                  <a:cubicBezTo>
                    <a:pt x="4137" y="0"/>
                    <a:pt x="3809" y="34"/>
                    <a:pt x="3484" y="104"/>
                  </a:cubicBezTo>
                  <a:cubicBezTo>
                    <a:pt x="2439" y="325"/>
                    <a:pt x="1647" y="959"/>
                    <a:pt x="1204" y="1845"/>
                  </a:cubicBezTo>
                  <a:cubicBezTo>
                    <a:pt x="1204" y="1877"/>
                    <a:pt x="1140" y="1909"/>
                    <a:pt x="1140" y="1909"/>
                  </a:cubicBezTo>
                  <a:cubicBezTo>
                    <a:pt x="1045" y="1909"/>
                    <a:pt x="919" y="2004"/>
                    <a:pt x="824" y="2130"/>
                  </a:cubicBezTo>
                  <a:cubicBezTo>
                    <a:pt x="792" y="2162"/>
                    <a:pt x="792" y="2225"/>
                    <a:pt x="760" y="2320"/>
                  </a:cubicBezTo>
                  <a:cubicBezTo>
                    <a:pt x="0" y="4125"/>
                    <a:pt x="1014" y="6184"/>
                    <a:pt x="2471" y="7197"/>
                  </a:cubicBezTo>
                  <a:cubicBezTo>
                    <a:pt x="3071" y="7602"/>
                    <a:pt x="3743" y="7795"/>
                    <a:pt x="4411" y="7795"/>
                  </a:cubicBezTo>
                  <a:cubicBezTo>
                    <a:pt x="5576" y="7795"/>
                    <a:pt x="6730" y="7207"/>
                    <a:pt x="7474" y="6121"/>
                  </a:cubicBezTo>
                  <a:cubicBezTo>
                    <a:pt x="7696" y="5867"/>
                    <a:pt x="7854" y="5551"/>
                    <a:pt x="7949" y="5297"/>
                  </a:cubicBezTo>
                  <a:cubicBezTo>
                    <a:pt x="8551" y="3872"/>
                    <a:pt x="8424" y="2035"/>
                    <a:pt x="7094" y="895"/>
                  </a:cubicBezTo>
                  <a:cubicBezTo>
                    <a:pt x="6401" y="321"/>
                    <a:pt x="5454" y="0"/>
                    <a:pt x="445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2421766" y="2332099"/>
              <a:ext cx="46462" cy="106282"/>
            </a:xfrm>
            <a:custGeom>
              <a:avLst/>
              <a:gdLst/>
              <a:ahLst/>
              <a:cxnLst/>
              <a:rect l="l" t="t" r="r" b="b"/>
              <a:pathLst>
                <a:path w="1426" h="3262" extrusionOk="0">
                  <a:moveTo>
                    <a:pt x="856" y="0"/>
                  </a:moveTo>
                  <a:cubicBezTo>
                    <a:pt x="793" y="0"/>
                    <a:pt x="698" y="0"/>
                    <a:pt x="666" y="63"/>
                  </a:cubicBezTo>
                  <a:cubicBezTo>
                    <a:pt x="222" y="538"/>
                    <a:pt x="1" y="1203"/>
                    <a:pt x="127" y="1900"/>
                  </a:cubicBezTo>
                  <a:cubicBezTo>
                    <a:pt x="191" y="2470"/>
                    <a:pt x="539" y="2945"/>
                    <a:pt x="1078" y="3230"/>
                  </a:cubicBezTo>
                  <a:cubicBezTo>
                    <a:pt x="1109" y="3262"/>
                    <a:pt x="1141" y="3262"/>
                    <a:pt x="1173" y="3262"/>
                  </a:cubicBezTo>
                  <a:cubicBezTo>
                    <a:pt x="1331" y="3230"/>
                    <a:pt x="1426" y="3040"/>
                    <a:pt x="1236" y="2882"/>
                  </a:cubicBezTo>
                  <a:cubicBezTo>
                    <a:pt x="476" y="2312"/>
                    <a:pt x="286" y="1140"/>
                    <a:pt x="983" y="475"/>
                  </a:cubicBezTo>
                  <a:cubicBezTo>
                    <a:pt x="1141" y="317"/>
                    <a:pt x="1014" y="63"/>
                    <a:pt x="8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2374912" y="2289024"/>
              <a:ext cx="239835" cy="211195"/>
            </a:xfrm>
            <a:custGeom>
              <a:avLst/>
              <a:gdLst/>
              <a:ahLst/>
              <a:cxnLst/>
              <a:rect l="l" t="t" r="r" b="b"/>
              <a:pathLst>
                <a:path w="7361" h="6482" extrusionOk="0">
                  <a:moveTo>
                    <a:pt x="2213" y="1278"/>
                  </a:moveTo>
                  <a:cubicBezTo>
                    <a:pt x="2256" y="1278"/>
                    <a:pt x="2297" y="1294"/>
                    <a:pt x="2326" y="1322"/>
                  </a:cubicBezTo>
                  <a:cubicBezTo>
                    <a:pt x="2484" y="1385"/>
                    <a:pt x="2611" y="1639"/>
                    <a:pt x="2452" y="1797"/>
                  </a:cubicBezTo>
                  <a:cubicBezTo>
                    <a:pt x="1787" y="2462"/>
                    <a:pt x="1977" y="3634"/>
                    <a:pt x="2706" y="4204"/>
                  </a:cubicBezTo>
                  <a:cubicBezTo>
                    <a:pt x="2864" y="4331"/>
                    <a:pt x="2769" y="4521"/>
                    <a:pt x="2674" y="4584"/>
                  </a:cubicBezTo>
                  <a:lnTo>
                    <a:pt x="2516" y="4584"/>
                  </a:lnTo>
                  <a:cubicBezTo>
                    <a:pt x="1280" y="3951"/>
                    <a:pt x="1154" y="2272"/>
                    <a:pt x="2072" y="1354"/>
                  </a:cubicBezTo>
                  <a:cubicBezTo>
                    <a:pt x="2107" y="1301"/>
                    <a:pt x="2161" y="1278"/>
                    <a:pt x="2213" y="1278"/>
                  </a:cubicBezTo>
                  <a:close/>
                  <a:moveTo>
                    <a:pt x="3855" y="0"/>
                  </a:moveTo>
                  <a:cubicBezTo>
                    <a:pt x="2700" y="0"/>
                    <a:pt x="1567" y="549"/>
                    <a:pt x="710" y="1385"/>
                  </a:cubicBezTo>
                  <a:cubicBezTo>
                    <a:pt x="679" y="1385"/>
                    <a:pt x="679" y="1385"/>
                    <a:pt x="679" y="1417"/>
                  </a:cubicBezTo>
                  <a:cubicBezTo>
                    <a:pt x="742" y="1512"/>
                    <a:pt x="742" y="1639"/>
                    <a:pt x="742" y="1734"/>
                  </a:cubicBezTo>
                  <a:cubicBezTo>
                    <a:pt x="0" y="4140"/>
                    <a:pt x="1908" y="6482"/>
                    <a:pt x="3927" y="6482"/>
                  </a:cubicBezTo>
                  <a:cubicBezTo>
                    <a:pt x="4752" y="6482"/>
                    <a:pt x="5595" y="6091"/>
                    <a:pt x="6284" y="5154"/>
                  </a:cubicBezTo>
                  <a:cubicBezTo>
                    <a:pt x="7298" y="3761"/>
                    <a:pt x="7361" y="1670"/>
                    <a:pt x="5872" y="625"/>
                  </a:cubicBezTo>
                  <a:cubicBezTo>
                    <a:pt x="5226" y="191"/>
                    <a:pt x="4537" y="0"/>
                    <a:pt x="3855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34"/>
          <p:cNvSpPr txBox="1">
            <a:spLocks noGrp="1"/>
          </p:cNvSpPr>
          <p:nvPr>
            <p:ph type="title"/>
          </p:nvPr>
        </p:nvSpPr>
        <p:spPr>
          <a:xfrm>
            <a:off x="4976036" y="554700"/>
            <a:ext cx="35470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Bioreaktor</a:t>
            </a:r>
            <a:endParaRPr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2890" r="2183"/>
          <a:stretch/>
        </p:blipFill>
        <p:spPr bwMode="auto">
          <a:xfrm>
            <a:off x="198070" y="56960"/>
            <a:ext cx="4391247" cy="345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38" name="Google Shape;638;p34"/>
          <p:cNvGrpSpPr/>
          <p:nvPr/>
        </p:nvGrpSpPr>
        <p:grpSpPr>
          <a:xfrm>
            <a:off x="15182" y="1545879"/>
            <a:ext cx="9532854" cy="3608828"/>
            <a:chOff x="-1092559" y="1081648"/>
            <a:chExt cx="9532854" cy="3608828"/>
          </a:xfrm>
        </p:grpSpPr>
        <p:sp>
          <p:nvSpPr>
            <p:cNvPr id="640" name="Google Shape;640;p34"/>
            <p:cNvSpPr/>
            <p:nvPr/>
          </p:nvSpPr>
          <p:spPr>
            <a:xfrm>
              <a:off x="-1092559" y="2709265"/>
              <a:ext cx="2742148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 rot="10800273">
              <a:off x="1473612" y="2425711"/>
              <a:ext cx="3025893" cy="2185976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9;p34"/>
            <p:cNvSpPr/>
            <p:nvPr/>
          </p:nvSpPr>
          <p:spPr>
            <a:xfrm rot="10800000">
              <a:off x="3506048" y="1081648"/>
              <a:ext cx="3158043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 rot="10800000">
              <a:off x="4832106" y="2709263"/>
              <a:ext cx="3608189" cy="1981211"/>
            </a:xfrm>
            <a:custGeom>
              <a:avLst/>
              <a:gdLst/>
              <a:ahLst/>
              <a:cxnLst/>
              <a:rect l="l" t="t" r="r" b="b"/>
              <a:pathLst>
                <a:path w="96022" h="60806" extrusionOk="0">
                  <a:moveTo>
                    <a:pt x="47537" y="0"/>
                  </a:moveTo>
                  <a:cubicBezTo>
                    <a:pt x="45143" y="0"/>
                    <a:pt x="42753" y="185"/>
                    <a:pt x="40379" y="708"/>
                  </a:cubicBezTo>
                  <a:cubicBezTo>
                    <a:pt x="34172" y="2069"/>
                    <a:pt x="27996" y="4286"/>
                    <a:pt x="22169" y="6883"/>
                  </a:cubicBezTo>
                  <a:cubicBezTo>
                    <a:pt x="17007" y="9163"/>
                    <a:pt x="9723" y="11697"/>
                    <a:pt x="7000" y="16954"/>
                  </a:cubicBezTo>
                  <a:cubicBezTo>
                    <a:pt x="1" y="30413"/>
                    <a:pt x="10483" y="46406"/>
                    <a:pt x="22581" y="54798"/>
                  </a:cubicBezTo>
                  <a:cubicBezTo>
                    <a:pt x="28231" y="58716"/>
                    <a:pt x="38955" y="60806"/>
                    <a:pt x="50203" y="60806"/>
                  </a:cubicBezTo>
                  <a:cubicBezTo>
                    <a:pt x="65686" y="60806"/>
                    <a:pt x="82161" y="56846"/>
                    <a:pt x="87756" y="48243"/>
                  </a:cubicBezTo>
                  <a:cubicBezTo>
                    <a:pt x="92981" y="40230"/>
                    <a:pt x="96021" y="27088"/>
                    <a:pt x="90733" y="18379"/>
                  </a:cubicBezTo>
                  <a:cubicBezTo>
                    <a:pt x="84050" y="7421"/>
                    <a:pt x="71129" y="1879"/>
                    <a:pt x="58652" y="771"/>
                  </a:cubicBezTo>
                  <a:cubicBezTo>
                    <a:pt x="54958" y="444"/>
                    <a:pt x="51242" y="0"/>
                    <a:pt x="47537" y="0"/>
                  </a:cubicBezTo>
                  <a:close/>
                </a:path>
              </a:pathLst>
            </a:custGeom>
            <a:solidFill>
              <a:srgbClr val="5BC0C7"/>
            </a:solidFill>
            <a:ln w="2857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0" name="Google Shape;660;p34"/>
          <p:cNvSpPr txBox="1">
            <a:spLocks noGrp="1"/>
          </p:cNvSpPr>
          <p:nvPr>
            <p:ph type="title" idx="4294967295"/>
          </p:nvPr>
        </p:nvSpPr>
        <p:spPr>
          <a:xfrm>
            <a:off x="2913781" y="3096235"/>
            <a:ext cx="2164349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/>
            <a:r>
              <a:rPr lang="en-US" altLang="en-US" sz="2800" dirty="0" err="1"/>
              <a:t>Berkembang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sangat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pesat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negara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negara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maju</a:t>
            </a:r>
            <a:r>
              <a:rPr lang="en-US" altLang="en-US" sz="2800" dirty="0"/>
              <a:t>.</a:t>
            </a:r>
          </a:p>
        </p:txBody>
      </p:sp>
      <p:sp>
        <p:nvSpPr>
          <p:cNvPr id="656" name="Google Shape;656;p34"/>
          <p:cNvSpPr txBox="1">
            <a:spLocks noGrp="1"/>
          </p:cNvSpPr>
          <p:nvPr>
            <p:ph type="title"/>
          </p:nvPr>
        </p:nvSpPr>
        <p:spPr>
          <a:xfrm>
            <a:off x="260466" y="393039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solidFill>
                  <a:schemeClr val="accent6"/>
                </a:solidFill>
              </a:rPr>
              <a:t>Produksi masal antibiotik dan vaksin</a:t>
            </a:r>
            <a:endParaRPr sz="2500" dirty="0">
              <a:solidFill>
                <a:schemeClr val="accent6"/>
              </a:solidFill>
            </a:endParaRPr>
          </a:p>
        </p:txBody>
      </p:sp>
      <p:sp>
        <p:nvSpPr>
          <p:cNvPr id="28" name="Google Shape;658;p34"/>
          <p:cNvSpPr txBox="1">
            <a:spLocks/>
          </p:cNvSpPr>
          <p:nvPr/>
        </p:nvSpPr>
        <p:spPr>
          <a:xfrm>
            <a:off x="4818174" y="1738767"/>
            <a:ext cx="247534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en-US" sz="1800" dirty="0" err="1"/>
              <a:t>ditemukannya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rekayasa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genetika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kultur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jaringan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rekombinan</a:t>
            </a:r>
            <a:r>
              <a:rPr lang="en-US" altLang="en-US" sz="1800" dirty="0"/>
              <a:t> DNA</a:t>
            </a:r>
            <a:r>
              <a:rPr lang="en-US" altLang="en-US" sz="1800" dirty="0" smtClean="0"/>
              <a:t>, </a:t>
            </a:r>
            <a:r>
              <a:rPr lang="en-US" altLang="en-US" sz="1800" dirty="0" err="1"/>
              <a:t>pengembangbiakan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induk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kloning</a:t>
            </a:r>
            <a:r>
              <a:rPr lang="en-US" altLang="en-US" sz="1800" dirty="0"/>
              <a:t>, </a:t>
            </a:r>
            <a:r>
              <a:rPr lang="en-US" altLang="en-US" sz="1800" dirty="0" err="1" smtClean="0"/>
              <a:t>dst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9" name="Google Shape;658;p34"/>
          <p:cNvSpPr txBox="1">
            <a:spLocks/>
          </p:cNvSpPr>
          <p:nvPr/>
        </p:nvSpPr>
        <p:spPr>
          <a:xfrm>
            <a:off x="6469051" y="3216308"/>
            <a:ext cx="23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memungkinkan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kita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untuk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memperoleh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penyembuhan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penyakit-penyakit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genetik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maupun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kronis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yang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belum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dapat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disembuhkan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,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seperti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kanker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</a:t>
            </a:r>
            <a:r>
              <a:rPr lang="en-US" altLang="en-US" sz="1600" dirty="0" err="1">
                <a:solidFill>
                  <a:schemeClr val="accent6">
                    <a:lumMod val="90000"/>
                  </a:schemeClr>
                </a:solidFill>
              </a:rPr>
              <a:t>ataupun</a:t>
            </a:r>
            <a:r>
              <a:rPr lang="en-US" altLang="en-US" sz="1600" dirty="0">
                <a:solidFill>
                  <a:schemeClr val="accent6">
                    <a:lumMod val="90000"/>
                  </a:schemeClr>
                </a:solidFill>
              </a:rPr>
              <a:t> AIDS</a:t>
            </a:r>
            <a:endParaRPr lang="en-US" sz="1600" dirty="0">
              <a:solidFill>
                <a:schemeClr val="accent6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698074" y="843145"/>
            <a:ext cx="7839564" cy="1540754"/>
            <a:chOff x="49697275" y="-2107759"/>
            <a:chExt cx="6085201" cy="1195959"/>
          </a:xfrm>
        </p:grpSpPr>
        <p:sp>
          <p:nvSpPr>
            <p:cNvPr id="667" name="Google Shape;667;p35"/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3769391" y="-1845715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 flipH="1" flipV="1">
              <a:off x="53776515" y="-1905426"/>
              <a:ext cx="173729" cy="194524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 flipV="1">
              <a:off x="54071852" y="-1914414"/>
              <a:ext cx="37358" cy="35488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 flipH="1">
              <a:off x="51275720" y="-1896800"/>
              <a:ext cx="171597" cy="1575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rgbClr val="55555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1258512" y="-1878925"/>
              <a:ext cx="172113" cy="7990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rgbClr val="D8EEF9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rgbClr val="F49432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5193537" y="-1411241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3054731" y="-1962099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rgbClr val="D8EEF9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2938516" y="-2068469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3074045" y="-1446161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3100170" y="-1400545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rgbClr val="5BC0C7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3454082" y="-2055963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rgbClr val="D8EEF9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3502907" y="-1985871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1467659" y="-209900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rgbClr val="555555"/>
            </a:solidFill>
            <a:ln w="15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1459191" y="-20323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1544704" y="-1365594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rgbClr val="555555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1499895" y="-137796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 flipV="1">
              <a:off x="51544704" y="-1799025"/>
              <a:ext cx="63661" cy="73550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1720264" y="-1154400"/>
              <a:ext cx="35488" cy="72666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 flipH="1" flipV="1">
              <a:off x="51634343" y="-1100650"/>
              <a:ext cx="121409" cy="35488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1825878" y="-163323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88;p35"/>
            <p:cNvSpPr/>
            <p:nvPr/>
          </p:nvSpPr>
          <p:spPr>
            <a:xfrm>
              <a:off x="55051636" y="-2073688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rgbClr val="DF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90;p35"/>
            <p:cNvSpPr/>
            <p:nvPr/>
          </p:nvSpPr>
          <p:spPr>
            <a:xfrm>
              <a:off x="51517241" y="-1352769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7;p35"/>
            <p:cNvSpPr/>
            <p:nvPr/>
          </p:nvSpPr>
          <p:spPr>
            <a:xfrm>
              <a:off x="55052376" y="-2107759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rgbClr val="555555"/>
            </a:solidFill>
            <a:ln w="15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70;p35"/>
            <p:cNvSpPr/>
            <p:nvPr/>
          </p:nvSpPr>
          <p:spPr>
            <a:xfrm>
              <a:off x="54889621" y="-1838975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1;p35"/>
            <p:cNvSpPr/>
            <p:nvPr/>
          </p:nvSpPr>
          <p:spPr>
            <a:xfrm flipH="1" flipV="1">
              <a:off x="54885533" y="-1889733"/>
              <a:ext cx="173729" cy="194524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9;p35"/>
            <p:cNvSpPr/>
            <p:nvPr/>
          </p:nvSpPr>
          <p:spPr>
            <a:xfrm>
              <a:off x="55170788" y="-138883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rgbClr val="F49432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8;p35"/>
            <p:cNvSpPr/>
            <p:nvPr/>
          </p:nvSpPr>
          <p:spPr>
            <a:xfrm>
              <a:off x="50078887" y="-1361392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rgbClr val="555555"/>
            </a:solidFill>
            <a:ln w="7125" cap="rnd" cmpd="sng">
              <a:solidFill>
                <a:srgbClr val="5555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632338" y="206487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Perkembangan </a:t>
            </a:r>
            <a:r>
              <a:rPr lang="en-US" dirty="0" err="1" smtClean="0"/>
              <a:t>Bioteknolgi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698" name="Google Shape;698;p35"/>
          <p:cNvSpPr txBox="1">
            <a:spLocks noGrp="1"/>
          </p:cNvSpPr>
          <p:nvPr>
            <p:ph type="title" idx="2"/>
          </p:nvPr>
        </p:nvSpPr>
        <p:spPr>
          <a:xfrm>
            <a:off x="287658" y="246641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</a:t>
            </a:r>
            <a:r>
              <a:rPr lang="en" dirty="0" smtClean="0"/>
              <a:t>engembangan sel induk</a:t>
            </a:r>
            <a:endParaRPr dirty="0"/>
          </a:p>
        </p:txBody>
      </p:sp>
      <p:sp>
        <p:nvSpPr>
          <p:cNvPr id="699" name="Google Shape;699;p35"/>
          <p:cNvSpPr txBox="1">
            <a:spLocks noGrp="1"/>
          </p:cNvSpPr>
          <p:nvPr>
            <p:ph type="subTitle" idx="1"/>
          </p:nvPr>
        </p:nvSpPr>
        <p:spPr>
          <a:xfrm>
            <a:off x="287658" y="3382583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penderita</a:t>
            </a:r>
            <a:r>
              <a:rPr lang="en-US" dirty="0"/>
              <a:t> stroke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lain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sembuh</a:t>
            </a:r>
            <a:endParaRPr dirty="0"/>
          </a:p>
        </p:txBody>
      </p:sp>
      <p:sp>
        <p:nvSpPr>
          <p:cNvPr id="700" name="Google Shape;700;p35"/>
          <p:cNvSpPr txBox="1">
            <a:spLocks noGrp="1"/>
          </p:cNvSpPr>
          <p:nvPr>
            <p:ph type="title" idx="3"/>
          </p:nvPr>
        </p:nvSpPr>
        <p:spPr>
          <a:xfrm>
            <a:off x="4495218" y="2520751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Pelestarian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dirty="0"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6909019" y="3466666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 err="1" smtClean="0"/>
              <a:t>Kecaman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/>
              <a:t>kloning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endParaRPr dirty="0"/>
          </a:p>
        </p:txBody>
      </p:sp>
      <p:sp>
        <p:nvSpPr>
          <p:cNvPr id="702" name="Google Shape;702;p35"/>
          <p:cNvSpPr txBox="1">
            <a:spLocks noGrp="1"/>
          </p:cNvSpPr>
          <p:nvPr>
            <p:ph type="title" idx="5"/>
          </p:nvPr>
        </p:nvSpPr>
        <p:spPr>
          <a:xfrm>
            <a:off x="2398388" y="2386337"/>
            <a:ext cx="2320800" cy="420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bidang </a:t>
            </a:r>
            <a:br>
              <a:rPr lang="en" dirty="0" smtClean="0"/>
            </a:br>
            <a:r>
              <a:rPr lang="en" dirty="0" smtClean="0"/>
              <a:t>pangan</a:t>
            </a:r>
            <a:endParaRPr dirty="0"/>
          </a:p>
        </p:txBody>
      </p:sp>
      <p:sp>
        <p:nvSpPr>
          <p:cNvPr id="703" name="Google Shape;703;p35"/>
          <p:cNvSpPr txBox="1">
            <a:spLocks noGrp="1"/>
          </p:cNvSpPr>
          <p:nvPr>
            <p:ph type="subTitle" idx="6"/>
          </p:nvPr>
        </p:nvSpPr>
        <p:spPr>
          <a:xfrm>
            <a:off x="2371170" y="3167035"/>
            <a:ext cx="2298977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8872" indent="0">
              <a:defRPr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r>
              <a:rPr lang="en-US" dirty="0"/>
              <a:t>,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 smtClean="0"/>
              <a:t>rekombinan</a:t>
            </a:r>
            <a:r>
              <a:rPr lang="en-US" dirty="0" smtClean="0"/>
              <a:t> </a:t>
            </a:r>
            <a:r>
              <a:rPr lang="en-US" dirty="0"/>
              <a:t>DNA,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 smtClean="0"/>
              <a:t>unggul</a:t>
            </a:r>
            <a:r>
              <a:rPr lang="en-US" dirty="0" smtClean="0"/>
              <a:t>,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</p:txBody>
      </p:sp>
      <p:sp>
        <p:nvSpPr>
          <p:cNvPr id="50" name="Google Shape;700;p35"/>
          <p:cNvSpPr txBox="1">
            <a:spLocks/>
          </p:cNvSpPr>
          <p:nvPr/>
        </p:nvSpPr>
        <p:spPr>
          <a:xfrm>
            <a:off x="6832220" y="2791141"/>
            <a:ext cx="232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die Flower"/>
              <a:buNone/>
              <a:defRPr sz="2500" b="1" i="0" u="none" strike="noStrike" cap="none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 err="1" smtClean="0"/>
              <a:t>kontroversi</a:t>
            </a:r>
            <a:endParaRPr lang="en-US" dirty="0"/>
          </a:p>
        </p:txBody>
      </p:sp>
      <p:sp>
        <p:nvSpPr>
          <p:cNvPr id="51" name="Google Shape;701;p35"/>
          <p:cNvSpPr txBox="1">
            <a:spLocks/>
          </p:cNvSpPr>
          <p:nvPr/>
        </p:nvSpPr>
        <p:spPr>
          <a:xfrm>
            <a:off x="4670147" y="3461847"/>
            <a:ext cx="2190300" cy="178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SzPts val="1100"/>
            </a:pPr>
            <a:r>
              <a:rPr lang="en-US" dirty="0" err="1"/>
              <a:t>penguraian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yang </a:t>
            </a:r>
            <a:r>
              <a:rPr lang="en-US" dirty="0" err="1"/>
              <a:t>tertumpah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, </a:t>
            </a:r>
            <a:r>
              <a:rPr lang="en-US" dirty="0" err="1" smtClean="0"/>
              <a:t>penguraian</a:t>
            </a:r>
            <a:r>
              <a:rPr lang="en-US" dirty="0" smtClean="0"/>
              <a:t> </a:t>
            </a:r>
            <a:r>
              <a:rPr lang="en-US" dirty="0" err="1"/>
              <a:t>zat-zat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toksik</a:t>
            </a:r>
            <a:r>
              <a:rPr lang="en-US" dirty="0"/>
              <a:t> (</a:t>
            </a:r>
            <a:r>
              <a:rPr lang="en-US" dirty="0" err="1"/>
              <a:t>racun</a:t>
            </a:r>
            <a:r>
              <a:rPr lang="en-US" dirty="0"/>
              <a:t>) di </a:t>
            </a:r>
            <a:r>
              <a:rPr lang="en-US" dirty="0" err="1" smtClean="0"/>
              <a:t>sungai</a:t>
            </a:r>
            <a:r>
              <a:rPr lang="en-US" dirty="0" smtClean="0"/>
              <a:t>/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1484179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5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7"/>
          <p:cNvSpPr txBox="1">
            <a:spLocks noGrp="1"/>
          </p:cNvSpPr>
          <p:nvPr>
            <p:ph type="title"/>
          </p:nvPr>
        </p:nvSpPr>
        <p:spPr>
          <a:xfrm>
            <a:off x="672666" y="116822"/>
            <a:ext cx="791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Bioteknologi Konvensional</a:t>
            </a:r>
            <a:endParaRPr dirty="0"/>
          </a:p>
        </p:txBody>
      </p:sp>
      <p:sp>
        <p:nvSpPr>
          <p:cNvPr id="882" name="Google Shape;882;p37"/>
          <p:cNvSpPr txBox="1">
            <a:spLocks noGrp="1"/>
          </p:cNvSpPr>
          <p:nvPr>
            <p:ph type="subTitle" idx="1"/>
          </p:nvPr>
        </p:nvSpPr>
        <p:spPr>
          <a:xfrm>
            <a:off x="339487" y="1213427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: </a:t>
            </a:r>
            <a:r>
              <a:rPr lang="en-US" dirty="0" err="1" smtClean="0"/>
              <a:t>alkohol</a:t>
            </a:r>
            <a:r>
              <a:rPr lang="en-US" dirty="0"/>
              <a:t>,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asetat</a:t>
            </a:r>
            <a:r>
              <a:rPr lang="en-US" dirty="0"/>
              <a:t>, </a:t>
            </a:r>
            <a:r>
              <a:rPr lang="en-US" dirty="0" err="1"/>
              <a:t>gula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tempe</a:t>
            </a:r>
            <a:r>
              <a:rPr lang="en-US" dirty="0"/>
              <a:t>, tape, </a:t>
            </a:r>
            <a:r>
              <a:rPr lang="en-US" dirty="0" err="1"/>
              <a:t>oncom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kecap</a:t>
            </a:r>
            <a:endParaRPr dirty="0"/>
          </a:p>
        </p:txBody>
      </p:sp>
      <p:sp>
        <p:nvSpPr>
          <p:cNvPr id="884" name="Google Shape;884;p37"/>
          <p:cNvSpPr txBox="1">
            <a:spLocks noGrp="1"/>
          </p:cNvSpPr>
          <p:nvPr>
            <p:ph type="subTitle" idx="4"/>
          </p:nvPr>
        </p:nvSpPr>
        <p:spPr>
          <a:xfrm>
            <a:off x="3681491" y="1343768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pangan</a:t>
            </a:r>
            <a:endParaRPr dirty="0"/>
          </a:p>
        </p:txBody>
      </p:sp>
      <p:sp>
        <p:nvSpPr>
          <p:cNvPr id="886" name="Google Shape;886;p37"/>
          <p:cNvSpPr txBox="1">
            <a:spLocks noGrp="1"/>
          </p:cNvSpPr>
          <p:nvPr>
            <p:ph type="subTitle" idx="6"/>
          </p:nvPr>
        </p:nvSpPr>
        <p:spPr>
          <a:xfrm>
            <a:off x="6366526" y="1169438"/>
            <a:ext cx="2264278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tahu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enzim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8" name="Google Shape;888;p37"/>
          <p:cNvSpPr txBox="1">
            <a:spLocks noGrp="1"/>
          </p:cNvSpPr>
          <p:nvPr>
            <p:ph type="subTitle" idx="8"/>
          </p:nvPr>
        </p:nvSpPr>
        <p:spPr>
          <a:xfrm>
            <a:off x="-61260" y="3309599"/>
            <a:ext cx="2768257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8872" indent="0">
              <a:defRPr/>
            </a:pPr>
            <a:r>
              <a:rPr lang="en-US" dirty="0"/>
              <a:t>Proses yang </a:t>
            </a:r>
            <a:r>
              <a:rPr lang="en-US" dirty="0" err="1"/>
              <a:t>dibantu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fermentasi</a:t>
            </a:r>
            <a:r>
              <a:rPr lang="en-US" dirty="0"/>
              <a:t>,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tempe</a:t>
            </a:r>
            <a:r>
              <a:rPr lang="en-US" dirty="0"/>
              <a:t>, tape, </a:t>
            </a:r>
            <a:r>
              <a:rPr lang="en-US" dirty="0" err="1"/>
              <a:t>kecap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keju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yoghurt. Proses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bioteknologi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.</a:t>
            </a:r>
          </a:p>
        </p:txBody>
      </p:sp>
      <p:sp>
        <p:nvSpPr>
          <p:cNvPr id="890" name="Google Shape;890;p37"/>
          <p:cNvSpPr txBox="1">
            <a:spLocks noGrp="1"/>
          </p:cNvSpPr>
          <p:nvPr>
            <p:ph type="subTitle" idx="13"/>
          </p:nvPr>
        </p:nvSpPr>
        <p:spPr>
          <a:xfrm>
            <a:off x="3636174" y="3690852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(</a:t>
            </a:r>
            <a:r>
              <a:rPr lang="en-US" dirty="0" err="1"/>
              <a:t>terbatas</a:t>
            </a:r>
            <a:r>
              <a:rPr lang="en-US" dirty="0"/>
              <a:t>),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terjamin</a:t>
            </a:r>
            <a:endParaRPr dirty="0"/>
          </a:p>
        </p:txBody>
      </p:sp>
      <p:sp>
        <p:nvSpPr>
          <p:cNvPr id="892" name="Google Shape;892;p37"/>
          <p:cNvSpPr txBox="1">
            <a:spLocks noGrp="1"/>
          </p:cNvSpPr>
          <p:nvPr>
            <p:ph type="subTitle" idx="15"/>
          </p:nvPr>
        </p:nvSpPr>
        <p:spPr>
          <a:xfrm>
            <a:off x="6347501" y="3690852"/>
            <a:ext cx="1903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nb-NO" dirty="0"/>
              <a:t>Contoh: industri tempe, tape, anggur, yoghurt, dsb. </a:t>
            </a:r>
            <a:endParaRPr dirty="0"/>
          </a:p>
        </p:txBody>
      </p:sp>
      <p:grpSp>
        <p:nvGrpSpPr>
          <p:cNvPr id="893" name="Google Shape;893;p37"/>
          <p:cNvGrpSpPr/>
          <p:nvPr/>
        </p:nvGrpSpPr>
        <p:grpSpPr>
          <a:xfrm>
            <a:off x="1030128" y="903856"/>
            <a:ext cx="207343" cy="191744"/>
            <a:chOff x="2162464" y="1742682"/>
            <a:chExt cx="207343" cy="191744"/>
          </a:xfrm>
        </p:grpSpPr>
        <p:sp>
          <p:nvSpPr>
            <p:cNvPr id="894" name="Google Shape;894;p37"/>
            <p:cNvSpPr/>
            <p:nvPr/>
          </p:nvSpPr>
          <p:spPr>
            <a:xfrm>
              <a:off x="2173005" y="1764387"/>
              <a:ext cx="182301" cy="152098"/>
            </a:xfrm>
            <a:custGeom>
              <a:avLst/>
              <a:gdLst/>
              <a:ahLst/>
              <a:cxnLst/>
              <a:rect l="l" t="t" r="r" b="b"/>
              <a:pathLst>
                <a:path w="5569" h="4646" extrusionOk="0">
                  <a:moveTo>
                    <a:pt x="3036" y="0"/>
                  </a:moveTo>
                  <a:cubicBezTo>
                    <a:pt x="1468" y="0"/>
                    <a:pt x="0" y="1332"/>
                    <a:pt x="913" y="3180"/>
                  </a:cubicBezTo>
                  <a:cubicBezTo>
                    <a:pt x="1317" y="4010"/>
                    <a:pt x="2164" y="4645"/>
                    <a:pt x="3057" y="4645"/>
                  </a:cubicBezTo>
                  <a:cubicBezTo>
                    <a:pt x="3356" y="4645"/>
                    <a:pt x="3660" y="4574"/>
                    <a:pt x="3954" y="4415"/>
                  </a:cubicBezTo>
                  <a:cubicBezTo>
                    <a:pt x="5252" y="3750"/>
                    <a:pt x="5569" y="2198"/>
                    <a:pt x="5157" y="868"/>
                  </a:cubicBezTo>
                  <a:lnTo>
                    <a:pt x="5157" y="836"/>
                  </a:lnTo>
                  <a:cubicBezTo>
                    <a:pt x="5062" y="836"/>
                    <a:pt x="4999" y="836"/>
                    <a:pt x="4904" y="773"/>
                  </a:cubicBezTo>
                  <a:cubicBezTo>
                    <a:pt x="4377" y="237"/>
                    <a:pt x="3698" y="0"/>
                    <a:pt x="303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2162464" y="1742682"/>
              <a:ext cx="207343" cy="191744"/>
            </a:xfrm>
            <a:custGeom>
              <a:avLst/>
              <a:gdLst/>
              <a:ahLst/>
              <a:cxnLst/>
              <a:rect l="l" t="t" r="r" b="b"/>
              <a:pathLst>
                <a:path w="6334" h="5857" extrusionOk="0">
                  <a:moveTo>
                    <a:pt x="3393" y="737"/>
                  </a:moveTo>
                  <a:cubicBezTo>
                    <a:pt x="4036" y="737"/>
                    <a:pt x="4706" y="963"/>
                    <a:pt x="5226" y="1499"/>
                  </a:cubicBezTo>
                  <a:cubicBezTo>
                    <a:pt x="5257" y="1531"/>
                    <a:pt x="5352" y="1594"/>
                    <a:pt x="5416" y="1594"/>
                  </a:cubicBezTo>
                  <a:cubicBezTo>
                    <a:pt x="5828" y="2735"/>
                    <a:pt x="5574" y="4318"/>
                    <a:pt x="4244" y="5015"/>
                  </a:cubicBezTo>
                  <a:cubicBezTo>
                    <a:pt x="3961" y="5166"/>
                    <a:pt x="3666" y="5238"/>
                    <a:pt x="3373" y="5238"/>
                  </a:cubicBezTo>
                  <a:cubicBezTo>
                    <a:pt x="3175" y="5238"/>
                    <a:pt x="2979" y="5205"/>
                    <a:pt x="2787" y="5141"/>
                  </a:cubicBezTo>
                  <a:cubicBezTo>
                    <a:pt x="2154" y="4951"/>
                    <a:pt x="1584" y="4445"/>
                    <a:pt x="1299" y="3843"/>
                  </a:cubicBezTo>
                  <a:cubicBezTo>
                    <a:pt x="792" y="2798"/>
                    <a:pt x="1045" y="1816"/>
                    <a:pt x="1869" y="1214"/>
                  </a:cubicBezTo>
                  <a:cubicBezTo>
                    <a:pt x="2271" y="916"/>
                    <a:pt x="2822" y="737"/>
                    <a:pt x="3393" y="737"/>
                  </a:cubicBezTo>
                  <a:close/>
                  <a:moveTo>
                    <a:pt x="3366" y="1"/>
                  </a:moveTo>
                  <a:cubicBezTo>
                    <a:pt x="2802" y="1"/>
                    <a:pt x="2243" y="138"/>
                    <a:pt x="1774" y="391"/>
                  </a:cubicBezTo>
                  <a:cubicBezTo>
                    <a:pt x="475" y="1119"/>
                    <a:pt x="0" y="2735"/>
                    <a:pt x="729" y="4128"/>
                  </a:cubicBezTo>
                  <a:cubicBezTo>
                    <a:pt x="824" y="4318"/>
                    <a:pt x="950" y="4540"/>
                    <a:pt x="1109" y="4698"/>
                  </a:cubicBezTo>
                  <a:cubicBezTo>
                    <a:pt x="1666" y="5371"/>
                    <a:pt x="2494" y="5857"/>
                    <a:pt x="3384" y="5857"/>
                  </a:cubicBezTo>
                  <a:cubicBezTo>
                    <a:pt x="3708" y="5857"/>
                    <a:pt x="4041" y="5792"/>
                    <a:pt x="4371" y="5648"/>
                  </a:cubicBezTo>
                  <a:cubicBezTo>
                    <a:pt x="5194" y="5331"/>
                    <a:pt x="5891" y="4508"/>
                    <a:pt x="6144" y="3558"/>
                  </a:cubicBezTo>
                  <a:cubicBezTo>
                    <a:pt x="6334" y="2766"/>
                    <a:pt x="6208" y="2038"/>
                    <a:pt x="5796" y="1436"/>
                  </a:cubicBezTo>
                  <a:cubicBezTo>
                    <a:pt x="5796" y="1373"/>
                    <a:pt x="5732" y="1373"/>
                    <a:pt x="5732" y="1373"/>
                  </a:cubicBezTo>
                  <a:cubicBezTo>
                    <a:pt x="5796" y="1309"/>
                    <a:pt x="5796" y="1183"/>
                    <a:pt x="5701" y="1119"/>
                  </a:cubicBezTo>
                  <a:cubicBezTo>
                    <a:pt x="5669" y="1056"/>
                    <a:pt x="5637" y="1024"/>
                    <a:pt x="5637" y="993"/>
                  </a:cubicBezTo>
                  <a:cubicBezTo>
                    <a:pt x="5067" y="309"/>
                    <a:pt x="4212" y="1"/>
                    <a:pt x="336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2254712" y="1794833"/>
              <a:ext cx="67434" cy="41544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66" y="0"/>
                  </a:moveTo>
                  <a:cubicBezTo>
                    <a:pt x="521" y="0"/>
                    <a:pt x="272" y="78"/>
                    <a:pt x="64" y="223"/>
                  </a:cubicBezTo>
                  <a:cubicBezTo>
                    <a:pt x="1" y="318"/>
                    <a:pt x="1" y="381"/>
                    <a:pt x="33" y="476"/>
                  </a:cubicBezTo>
                  <a:lnTo>
                    <a:pt x="33" y="508"/>
                  </a:lnTo>
                  <a:cubicBezTo>
                    <a:pt x="55" y="531"/>
                    <a:pt x="109" y="553"/>
                    <a:pt x="161" y="553"/>
                  </a:cubicBezTo>
                  <a:cubicBezTo>
                    <a:pt x="183" y="553"/>
                    <a:pt x="204" y="549"/>
                    <a:pt x="223" y="540"/>
                  </a:cubicBezTo>
                  <a:cubicBezTo>
                    <a:pt x="365" y="492"/>
                    <a:pt x="516" y="469"/>
                    <a:pt x="662" y="469"/>
                  </a:cubicBezTo>
                  <a:cubicBezTo>
                    <a:pt x="809" y="469"/>
                    <a:pt x="951" y="492"/>
                    <a:pt x="1078" y="540"/>
                  </a:cubicBezTo>
                  <a:cubicBezTo>
                    <a:pt x="1299" y="666"/>
                    <a:pt x="1489" y="856"/>
                    <a:pt x="1584" y="1110"/>
                  </a:cubicBezTo>
                  <a:cubicBezTo>
                    <a:pt x="1616" y="1237"/>
                    <a:pt x="1774" y="1268"/>
                    <a:pt x="1869" y="1268"/>
                  </a:cubicBezTo>
                  <a:cubicBezTo>
                    <a:pt x="1901" y="1268"/>
                    <a:pt x="1901" y="1268"/>
                    <a:pt x="1933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3"/>
                    <a:pt x="1141" y="65"/>
                  </a:cubicBezTo>
                  <a:cubicBezTo>
                    <a:pt x="1021" y="21"/>
                    <a:pt x="894" y="0"/>
                    <a:pt x="76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37"/>
          <p:cNvGrpSpPr/>
          <p:nvPr/>
        </p:nvGrpSpPr>
        <p:grpSpPr>
          <a:xfrm>
            <a:off x="4463142" y="3353531"/>
            <a:ext cx="207376" cy="191580"/>
            <a:chOff x="4843330" y="3353531"/>
            <a:chExt cx="207376" cy="191580"/>
          </a:xfrm>
        </p:grpSpPr>
        <p:sp>
          <p:nvSpPr>
            <p:cNvPr id="898" name="Google Shape;898;p37"/>
            <p:cNvSpPr/>
            <p:nvPr/>
          </p:nvSpPr>
          <p:spPr>
            <a:xfrm>
              <a:off x="4852823" y="3376545"/>
              <a:ext cx="182334" cy="152098"/>
            </a:xfrm>
            <a:custGeom>
              <a:avLst/>
              <a:gdLst/>
              <a:ahLst/>
              <a:cxnLst/>
              <a:rect l="l" t="t" r="r" b="b"/>
              <a:pathLst>
                <a:path w="5570" h="4646" extrusionOk="0">
                  <a:moveTo>
                    <a:pt x="3036" y="0"/>
                  </a:moveTo>
                  <a:cubicBezTo>
                    <a:pt x="1468" y="0"/>
                    <a:pt x="1" y="1332"/>
                    <a:pt x="914" y="3180"/>
                  </a:cubicBezTo>
                  <a:cubicBezTo>
                    <a:pt x="1317" y="4010"/>
                    <a:pt x="2165" y="4645"/>
                    <a:pt x="3057" y="4645"/>
                  </a:cubicBezTo>
                  <a:cubicBezTo>
                    <a:pt x="3356" y="4645"/>
                    <a:pt x="3660" y="4574"/>
                    <a:pt x="3954" y="4415"/>
                  </a:cubicBezTo>
                  <a:cubicBezTo>
                    <a:pt x="5253" y="3687"/>
                    <a:pt x="5569" y="2198"/>
                    <a:pt x="5158" y="868"/>
                  </a:cubicBezTo>
                  <a:lnTo>
                    <a:pt x="5158" y="837"/>
                  </a:lnTo>
                  <a:cubicBezTo>
                    <a:pt x="5063" y="837"/>
                    <a:pt x="4999" y="837"/>
                    <a:pt x="4904" y="773"/>
                  </a:cubicBezTo>
                  <a:cubicBezTo>
                    <a:pt x="4378" y="237"/>
                    <a:pt x="3698" y="0"/>
                    <a:pt x="303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4843330" y="3353531"/>
              <a:ext cx="207376" cy="191580"/>
            </a:xfrm>
            <a:custGeom>
              <a:avLst/>
              <a:gdLst/>
              <a:ahLst/>
              <a:cxnLst/>
              <a:rect l="l" t="t" r="r" b="b"/>
              <a:pathLst>
                <a:path w="6335" h="5852" extrusionOk="0">
                  <a:moveTo>
                    <a:pt x="3362" y="777"/>
                  </a:moveTo>
                  <a:cubicBezTo>
                    <a:pt x="4005" y="777"/>
                    <a:pt x="4675" y="1003"/>
                    <a:pt x="5194" y="1540"/>
                  </a:cubicBezTo>
                  <a:cubicBezTo>
                    <a:pt x="5226" y="1571"/>
                    <a:pt x="5321" y="1635"/>
                    <a:pt x="5384" y="1635"/>
                  </a:cubicBezTo>
                  <a:cubicBezTo>
                    <a:pt x="5796" y="2775"/>
                    <a:pt x="5606" y="4358"/>
                    <a:pt x="4213" y="5055"/>
                  </a:cubicBezTo>
                  <a:cubicBezTo>
                    <a:pt x="3929" y="5206"/>
                    <a:pt x="3634" y="5278"/>
                    <a:pt x="3342" y="5278"/>
                  </a:cubicBezTo>
                  <a:cubicBezTo>
                    <a:pt x="3144" y="5278"/>
                    <a:pt x="2947" y="5245"/>
                    <a:pt x="2756" y="5181"/>
                  </a:cubicBezTo>
                  <a:cubicBezTo>
                    <a:pt x="2122" y="4991"/>
                    <a:pt x="1552" y="4485"/>
                    <a:pt x="1267" y="3883"/>
                  </a:cubicBezTo>
                  <a:cubicBezTo>
                    <a:pt x="761" y="2838"/>
                    <a:pt x="1014" y="1856"/>
                    <a:pt x="1837" y="1255"/>
                  </a:cubicBezTo>
                  <a:cubicBezTo>
                    <a:pt x="2240" y="956"/>
                    <a:pt x="2790" y="777"/>
                    <a:pt x="3362" y="777"/>
                  </a:cubicBezTo>
                  <a:close/>
                  <a:moveTo>
                    <a:pt x="3398" y="0"/>
                  </a:moveTo>
                  <a:cubicBezTo>
                    <a:pt x="2830" y="0"/>
                    <a:pt x="2268" y="142"/>
                    <a:pt x="1806" y="399"/>
                  </a:cubicBezTo>
                  <a:cubicBezTo>
                    <a:pt x="476" y="1128"/>
                    <a:pt x="1" y="2743"/>
                    <a:pt x="729" y="4136"/>
                  </a:cubicBezTo>
                  <a:cubicBezTo>
                    <a:pt x="856" y="4326"/>
                    <a:pt x="951" y="4548"/>
                    <a:pt x="1109" y="4706"/>
                  </a:cubicBezTo>
                  <a:cubicBezTo>
                    <a:pt x="1668" y="5382"/>
                    <a:pt x="2501" y="5852"/>
                    <a:pt x="3393" y="5852"/>
                  </a:cubicBezTo>
                  <a:cubicBezTo>
                    <a:pt x="3715" y="5852"/>
                    <a:pt x="4044" y="5791"/>
                    <a:pt x="4371" y="5657"/>
                  </a:cubicBezTo>
                  <a:cubicBezTo>
                    <a:pt x="5163" y="5371"/>
                    <a:pt x="5859" y="4516"/>
                    <a:pt x="6144" y="3566"/>
                  </a:cubicBezTo>
                  <a:cubicBezTo>
                    <a:pt x="6334" y="2775"/>
                    <a:pt x="6239" y="2015"/>
                    <a:pt x="5796" y="1413"/>
                  </a:cubicBezTo>
                  <a:cubicBezTo>
                    <a:pt x="5796" y="1381"/>
                    <a:pt x="5764" y="1381"/>
                    <a:pt x="5764" y="1381"/>
                  </a:cubicBezTo>
                  <a:cubicBezTo>
                    <a:pt x="5796" y="1318"/>
                    <a:pt x="5796" y="1191"/>
                    <a:pt x="5701" y="1128"/>
                  </a:cubicBezTo>
                  <a:cubicBezTo>
                    <a:pt x="5669" y="1065"/>
                    <a:pt x="5638" y="1033"/>
                    <a:pt x="5638" y="1001"/>
                  </a:cubicBezTo>
                  <a:cubicBezTo>
                    <a:pt x="5073" y="305"/>
                    <a:pt x="4229" y="0"/>
                    <a:pt x="339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4934562" y="3405943"/>
              <a:ext cx="67401" cy="40496"/>
            </a:xfrm>
            <a:custGeom>
              <a:avLst/>
              <a:gdLst/>
              <a:ahLst/>
              <a:cxnLst/>
              <a:rect l="l" t="t" r="r" b="b"/>
              <a:pathLst>
                <a:path w="2059" h="1237" extrusionOk="0">
                  <a:moveTo>
                    <a:pt x="766" y="1"/>
                  </a:moveTo>
                  <a:cubicBezTo>
                    <a:pt x="521" y="1"/>
                    <a:pt x="272" y="78"/>
                    <a:pt x="64" y="224"/>
                  </a:cubicBezTo>
                  <a:cubicBezTo>
                    <a:pt x="0" y="287"/>
                    <a:pt x="0" y="382"/>
                    <a:pt x="32" y="445"/>
                  </a:cubicBezTo>
                  <a:lnTo>
                    <a:pt x="32" y="509"/>
                  </a:lnTo>
                  <a:cubicBezTo>
                    <a:pt x="55" y="531"/>
                    <a:pt x="109" y="553"/>
                    <a:pt x="161" y="553"/>
                  </a:cubicBezTo>
                  <a:cubicBezTo>
                    <a:pt x="182" y="553"/>
                    <a:pt x="204" y="550"/>
                    <a:pt x="222" y="540"/>
                  </a:cubicBezTo>
                  <a:cubicBezTo>
                    <a:pt x="365" y="477"/>
                    <a:pt x="515" y="445"/>
                    <a:pt x="662" y="445"/>
                  </a:cubicBezTo>
                  <a:cubicBezTo>
                    <a:pt x="808" y="445"/>
                    <a:pt x="951" y="477"/>
                    <a:pt x="1077" y="540"/>
                  </a:cubicBezTo>
                  <a:cubicBezTo>
                    <a:pt x="1299" y="667"/>
                    <a:pt x="1489" y="857"/>
                    <a:pt x="1584" y="1079"/>
                  </a:cubicBezTo>
                  <a:cubicBezTo>
                    <a:pt x="1616" y="1205"/>
                    <a:pt x="1774" y="1237"/>
                    <a:pt x="1869" y="1237"/>
                  </a:cubicBezTo>
                  <a:cubicBezTo>
                    <a:pt x="1901" y="1237"/>
                    <a:pt x="1901" y="1237"/>
                    <a:pt x="1932" y="1205"/>
                  </a:cubicBezTo>
                  <a:cubicBezTo>
                    <a:pt x="2027" y="1142"/>
                    <a:pt x="2059" y="1047"/>
                    <a:pt x="2027" y="920"/>
                  </a:cubicBezTo>
                  <a:cubicBezTo>
                    <a:pt x="1901" y="540"/>
                    <a:pt x="1552" y="224"/>
                    <a:pt x="1141" y="65"/>
                  </a:cubicBezTo>
                  <a:cubicBezTo>
                    <a:pt x="1021" y="22"/>
                    <a:pt x="894" y="1"/>
                    <a:pt x="76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7"/>
          <p:cNvGrpSpPr/>
          <p:nvPr/>
        </p:nvGrpSpPr>
        <p:grpSpPr>
          <a:xfrm>
            <a:off x="7070366" y="3319703"/>
            <a:ext cx="249895" cy="259217"/>
            <a:chOff x="7522641" y="3321328"/>
            <a:chExt cx="249895" cy="259217"/>
          </a:xfrm>
        </p:grpSpPr>
        <p:sp>
          <p:nvSpPr>
            <p:cNvPr id="902" name="Google Shape;902;p37"/>
            <p:cNvSpPr/>
            <p:nvPr/>
          </p:nvSpPr>
          <p:spPr>
            <a:xfrm rot="-4243093">
              <a:off x="7558187" y="3377644"/>
              <a:ext cx="183454" cy="151438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1"/>
                  </a:moveTo>
                  <a:cubicBezTo>
                    <a:pt x="1481" y="1"/>
                    <a:pt x="0" y="1328"/>
                    <a:pt x="917" y="3161"/>
                  </a:cubicBezTo>
                  <a:cubicBezTo>
                    <a:pt x="1344" y="3991"/>
                    <a:pt x="2179" y="4626"/>
                    <a:pt x="3065" y="4626"/>
                  </a:cubicBezTo>
                  <a:cubicBezTo>
                    <a:pt x="3361" y="4626"/>
                    <a:pt x="3663" y="4555"/>
                    <a:pt x="3957" y="4396"/>
                  </a:cubicBezTo>
                  <a:cubicBezTo>
                    <a:pt x="5287" y="3667"/>
                    <a:pt x="5604" y="2179"/>
                    <a:pt x="5160" y="881"/>
                  </a:cubicBezTo>
                  <a:lnTo>
                    <a:pt x="5160" y="849"/>
                  </a:lnTo>
                  <a:cubicBezTo>
                    <a:pt x="5065" y="849"/>
                    <a:pt x="5002" y="849"/>
                    <a:pt x="4907" y="754"/>
                  </a:cubicBezTo>
                  <a:cubicBezTo>
                    <a:pt x="4385" y="232"/>
                    <a:pt x="3712" y="1"/>
                    <a:pt x="3055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 rot="-4243093">
              <a:off x="7543896" y="3354839"/>
              <a:ext cx="207385" cy="192195"/>
            </a:xfrm>
            <a:custGeom>
              <a:avLst/>
              <a:gdLst/>
              <a:ahLst/>
              <a:cxnLst/>
              <a:rect l="l" t="t" r="r" b="b"/>
              <a:pathLst>
                <a:path w="6335" h="5871" extrusionOk="0">
                  <a:moveTo>
                    <a:pt x="3441" y="786"/>
                  </a:moveTo>
                  <a:cubicBezTo>
                    <a:pt x="4069" y="786"/>
                    <a:pt x="4716" y="1005"/>
                    <a:pt x="5226" y="1531"/>
                  </a:cubicBezTo>
                  <a:cubicBezTo>
                    <a:pt x="5289" y="1595"/>
                    <a:pt x="5353" y="1626"/>
                    <a:pt x="5448" y="1626"/>
                  </a:cubicBezTo>
                  <a:cubicBezTo>
                    <a:pt x="5796" y="2766"/>
                    <a:pt x="5606" y="4350"/>
                    <a:pt x="4244" y="5078"/>
                  </a:cubicBezTo>
                  <a:cubicBezTo>
                    <a:pt x="3967" y="5207"/>
                    <a:pt x="3679" y="5272"/>
                    <a:pt x="3393" y="5272"/>
                  </a:cubicBezTo>
                  <a:cubicBezTo>
                    <a:pt x="3189" y="5272"/>
                    <a:pt x="2985" y="5239"/>
                    <a:pt x="2787" y="5173"/>
                  </a:cubicBezTo>
                  <a:cubicBezTo>
                    <a:pt x="2154" y="4983"/>
                    <a:pt x="1584" y="4476"/>
                    <a:pt x="1331" y="3875"/>
                  </a:cubicBezTo>
                  <a:cubicBezTo>
                    <a:pt x="792" y="2861"/>
                    <a:pt x="1046" y="1848"/>
                    <a:pt x="1869" y="1278"/>
                  </a:cubicBezTo>
                  <a:cubicBezTo>
                    <a:pt x="2295" y="973"/>
                    <a:pt x="2860" y="786"/>
                    <a:pt x="3441" y="786"/>
                  </a:cubicBezTo>
                  <a:close/>
                  <a:moveTo>
                    <a:pt x="3373" y="1"/>
                  </a:moveTo>
                  <a:cubicBezTo>
                    <a:pt x="2814" y="1"/>
                    <a:pt x="2262" y="138"/>
                    <a:pt x="1806" y="391"/>
                  </a:cubicBezTo>
                  <a:cubicBezTo>
                    <a:pt x="476" y="1120"/>
                    <a:pt x="1" y="2735"/>
                    <a:pt x="729" y="4128"/>
                  </a:cubicBezTo>
                  <a:cubicBezTo>
                    <a:pt x="856" y="4318"/>
                    <a:pt x="951" y="4540"/>
                    <a:pt x="1109" y="4730"/>
                  </a:cubicBezTo>
                  <a:cubicBezTo>
                    <a:pt x="1672" y="5387"/>
                    <a:pt x="2514" y="5870"/>
                    <a:pt x="3414" y="5870"/>
                  </a:cubicBezTo>
                  <a:cubicBezTo>
                    <a:pt x="3729" y="5870"/>
                    <a:pt x="4051" y="5811"/>
                    <a:pt x="4371" y="5680"/>
                  </a:cubicBezTo>
                  <a:cubicBezTo>
                    <a:pt x="5194" y="5395"/>
                    <a:pt x="5923" y="4508"/>
                    <a:pt x="6144" y="3558"/>
                  </a:cubicBezTo>
                  <a:cubicBezTo>
                    <a:pt x="6334" y="2766"/>
                    <a:pt x="6239" y="2006"/>
                    <a:pt x="5796" y="1436"/>
                  </a:cubicBezTo>
                  <a:cubicBezTo>
                    <a:pt x="5796" y="1373"/>
                    <a:pt x="5764" y="1373"/>
                    <a:pt x="5764" y="1373"/>
                  </a:cubicBezTo>
                  <a:cubicBezTo>
                    <a:pt x="5796" y="1310"/>
                    <a:pt x="5796" y="1183"/>
                    <a:pt x="5701" y="1120"/>
                  </a:cubicBezTo>
                  <a:cubicBezTo>
                    <a:pt x="5669" y="1088"/>
                    <a:pt x="5638" y="1025"/>
                    <a:pt x="5638" y="993"/>
                  </a:cubicBezTo>
                  <a:cubicBezTo>
                    <a:pt x="5068" y="309"/>
                    <a:pt x="4213" y="1"/>
                    <a:pt x="337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 rot="-4243093">
              <a:off x="7599938" y="3402272"/>
              <a:ext cx="66357" cy="41084"/>
            </a:xfrm>
            <a:custGeom>
              <a:avLst/>
              <a:gdLst/>
              <a:ahLst/>
              <a:cxnLst/>
              <a:rect l="l" t="t" r="r" b="b"/>
              <a:pathLst>
                <a:path w="2027" h="1255" extrusionOk="0">
                  <a:moveTo>
                    <a:pt x="772" y="0"/>
                  </a:moveTo>
                  <a:cubicBezTo>
                    <a:pt x="537" y="0"/>
                    <a:pt x="302" y="64"/>
                    <a:pt x="95" y="209"/>
                  </a:cubicBezTo>
                  <a:cubicBezTo>
                    <a:pt x="0" y="304"/>
                    <a:pt x="0" y="368"/>
                    <a:pt x="32" y="463"/>
                  </a:cubicBezTo>
                  <a:lnTo>
                    <a:pt x="32" y="494"/>
                  </a:lnTo>
                  <a:cubicBezTo>
                    <a:pt x="77" y="517"/>
                    <a:pt x="121" y="539"/>
                    <a:pt x="177" y="539"/>
                  </a:cubicBezTo>
                  <a:cubicBezTo>
                    <a:pt x="200" y="539"/>
                    <a:pt x="226" y="535"/>
                    <a:pt x="253" y="526"/>
                  </a:cubicBezTo>
                  <a:cubicBezTo>
                    <a:pt x="380" y="463"/>
                    <a:pt x="523" y="431"/>
                    <a:pt x="665" y="431"/>
                  </a:cubicBezTo>
                  <a:cubicBezTo>
                    <a:pt x="808" y="431"/>
                    <a:pt x="950" y="463"/>
                    <a:pt x="1077" y="526"/>
                  </a:cubicBezTo>
                  <a:cubicBezTo>
                    <a:pt x="1299" y="653"/>
                    <a:pt x="1520" y="843"/>
                    <a:pt x="1584" y="1096"/>
                  </a:cubicBezTo>
                  <a:cubicBezTo>
                    <a:pt x="1615" y="1223"/>
                    <a:pt x="1774" y="1254"/>
                    <a:pt x="1869" y="1254"/>
                  </a:cubicBezTo>
                  <a:cubicBezTo>
                    <a:pt x="1900" y="1254"/>
                    <a:pt x="1900" y="1254"/>
                    <a:pt x="1932" y="1223"/>
                  </a:cubicBezTo>
                  <a:cubicBezTo>
                    <a:pt x="1995" y="1128"/>
                    <a:pt x="2027" y="1033"/>
                    <a:pt x="2027" y="938"/>
                  </a:cubicBezTo>
                  <a:cubicBezTo>
                    <a:pt x="1900" y="526"/>
                    <a:pt x="1552" y="209"/>
                    <a:pt x="1140" y="51"/>
                  </a:cubicBezTo>
                  <a:cubicBezTo>
                    <a:pt x="1020" y="18"/>
                    <a:pt x="896" y="0"/>
                    <a:pt x="77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7"/>
          <p:cNvGrpSpPr/>
          <p:nvPr/>
        </p:nvGrpSpPr>
        <p:grpSpPr>
          <a:xfrm>
            <a:off x="7320262" y="925561"/>
            <a:ext cx="282229" cy="282229"/>
            <a:chOff x="7506480" y="1692269"/>
            <a:chExt cx="282229" cy="282229"/>
          </a:xfrm>
        </p:grpSpPr>
        <p:sp>
          <p:nvSpPr>
            <p:cNvPr id="906" name="Google Shape;906;p37"/>
            <p:cNvSpPr/>
            <p:nvPr/>
          </p:nvSpPr>
          <p:spPr>
            <a:xfrm rot="-2700000">
              <a:off x="7556184" y="1759679"/>
              <a:ext cx="183352" cy="152106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36" y="1"/>
                  </a:moveTo>
                  <a:cubicBezTo>
                    <a:pt x="1468" y="1"/>
                    <a:pt x="1" y="1332"/>
                    <a:pt x="914" y="3181"/>
                  </a:cubicBezTo>
                  <a:cubicBezTo>
                    <a:pt x="1341" y="4011"/>
                    <a:pt x="2176" y="4646"/>
                    <a:pt x="3062" y="4646"/>
                  </a:cubicBezTo>
                  <a:cubicBezTo>
                    <a:pt x="3358" y="4646"/>
                    <a:pt x="3660" y="4575"/>
                    <a:pt x="3954" y="4416"/>
                  </a:cubicBezTo>
                  <a:cubicBezTo>
                    <a:pt x="5284" y="3719"/>
                    <a:pt x="5601" y="2199"/>
                    <a:pt x="5157" y="869"/>
                  </a:cubicBezTo>
                  <a:lnTo>
                    <a:pt x="5157" y="837"/>
                  </a:lnTo>
                  <a:cubicBezTo>
                    <a:pt x="5062" y="837"/>
                    <a:pt x="4999" y="837"/>
                    <a:pt x="4904" y="774"/>
                  </a:cubicBezTo>
                  <a:cubicBezTo>
                    <a:pt x="4378" y="238"/>
                    <a:pt x="3698" y="1"/>
                    <a:pt x="303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 rot="-2700000">
              <a:off x="7543905" y="1737507"/>
              <a:ext cx="207379" cy="191753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406" y="737"/>
                  </a:moveTo>
                  <a:cubicBezTo>
                    <a:pt x="4045" y="737"/>
                    <a:pt x="4706" y="963"/>
                    <a:pt x="5226" y="1499"/>
                  </a:cubicBezTo>
                  <a:cubicBezTo>
                    <a:pt x="5289" y="1531"/>
                    <a:pt x="5353" y="1594"/>
                    <a:pt x="5448" y="1594"/>
                  </a:cubicBezTo>
                  <a:cubicBezTo>
                    <a:pt x="5796" y="2734"/>
                    <a:pt x="5606" y="4318"/>
                    <a:pt x="4244" y="5014"/>
                  </a:cubicBezTo>
                  <a:cubicBezTo>
                    <a:pt x="3961" y="5166"/>
                    <a:pt x="3666" y="5238"/>
                    <a:pt x="3373" y="5238"/>
                  </a:cubicBezTo>
                  <a:cubicBezTo>
                    <a:pt x="3176" y="5238"/>
                    <a:pt x="2979" y="5205"/>
                    <a:pt x="2787" y="5141"/>
                  </a:cubicBezTo>
                  <a:cubicBezTo>
                    <a:pt x="2154" y="4951"/>
                    <a:pt x="1584" y="4444"/>
                    <a:pt x="1331" y="3843"/>
                  </a:cubicBezTo>
                  <a:cubicBezTo>
                    <a:pt x="792" y="2798"/>
                    <a:pt x="1046" y="1816"/>
                    <a:pt x="1869" y="1214"/>
                  </a:cubicBezTo>
                  <a:cubicBezTo>
                    <a:pt x="2287" y="916"/>
                    <a:pt x="2837" y="737"/>
                    <a:pt x="3406" y="737"/>
                  </a:cubicBezTo>
                  <a:close/>
                  <a:moveTo>
                    <a:pt x="3373" y="1"/>
                  </a:moveTo>
                  <a:cubicBezTo>
                    <a:pt x="2814" y="1"/>
                    <a:pt x="2262" y="137"/>
                    <a:pt x="1806" y="391"/>
                  </a:cubicBezTo>
                  <a:cubicBezTo>
                    <a:pt x="476" y="1119"/>
                    <a:pt x="1" y="2734"/>
                    <a:pt x="729" y="4128"/>
                  </a:cubicBezTo>
                  <a:cubicBezTo>
                    <a:pt x="856" y="4318"/>
                    <a:pt x="951" y="4571"/>
                    <a:pt x="1109" y="4698"/>
                  </a:cubicBezTo>
                  <a:cubicBezTo>
                    <a:pt x="1666" y="5370"/>
                    <a:pt x="2495" y="5856"/>
                    <a:pt x="3384" y="5856"/>
                  </a:cubicBezTo>
                  <a:cubicBezTo>
                    <a:pt x="3708" y="5856"/>
                    <a:pt x="4041" y="5792"/>
                    <a:pt x="4371" y="5648"/>
                  </a:cubicBezTo>
                  <a:cubicBezTo>
                    <a:pt x="5194" y="5363"/>
                    <a:pt x="5923" y="4508"/>
                    <a:pt x="6144" y="3558"/>
                  </a:cubicBezTo>
                  <a:cubicBezTo>
                    <a:pt x="6334" y="2766"/>
                    <a:pt x="6239" y="2037"/>
                    <a:pt x="5796" y="1436"/>
                  </a:cubicBezTo>
                  <a:cubicBezTo>
                    <a:pt x="5796" y="1404"/>
                    <a:pt x="5764" y="1404"/>
                    <a:pt x="5764" y="1404"/>
                  </a:cubicBezTo>
                  <a:cubicBezTo>
                    <a:pt x="5796" y="1309"/>
                    <a:pt x="5796" y="1182"/>
                    <a:pt x="5701" y="1119"/>
                  </a:cubicBezTo>
                  <a:cubicBezTo>
                    <a:pt x="5669" y="1056"/>
                    <a:pt x="5638" y="1024"/>
                    <a:pt x="5638" y="992"/>
                  </a:cubicBezTo>
                  <a:cubicBezTo>
                    <a:pt x="5068" y="308"/>
                    <a:pt x="4213" y="1"/>
                    <a:pt x="337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 rot="-2700000">
              <a:off x="7613556" y="1780965"/>
              <a:ext cx="66355" cy="41546"/>
            </a:xfrm>
            <a:custGeom>
              <a:avLst/>
              <a:gdLst/>
              <a:ahLst/>
              <a:cxnLst/>
              <a:rect l="l" t="t" r="r" b="b"/>
              <a:pathLst>
                <a:path w="2027" h="1269" extrusionOk="0">
                  <a:moveTo>
                    <a:pt x="774" y="1"/>
                  </a:moveTo>
                  <a:cubicBezTo>
                    <a:pt x="538" y="1"/>
                    <a:pt x="303" y="78"/>
                    <a:pt x="95" y="224"/>
                  </a:cubicBezTo>
                  <a:cubicBezTo>
                    <a:pt x="0" y="319"/>
                    <a:pt x="0" y="382"/>
                    <a:pt x="32" y="477"/>
                  </a:cubicBezTo>
                  <a:lnTo>
                    <a:pt x="32" y="509"/>
                  </a:lnTo>
                  <a:cubicBezTo>
                    <a:pt x="75" y="531"/>
                    <a:pt x="119" y="568"/>
                    <a:pt x="173" y="568"/>
                  </a:cubicBezTo>
                  <a:cubicBezTo>
                    <a:pt x="198" y="568"/>
                    <a:pt x="224" y="560"/>
                    <a:pt x="253" y="540"/>
                  </a:cubicBezTo>
                  <a:cubicBezTo>
                    <a:pt x="380" y="493"/>
                    <a:pt x="523" y="469"/>
                    <a:pt x="665" y="469"/>
                  </a:cubicBezTo>
                  <a:cubicBezTo>
                    <a:pt x="808" y="469"/>
                    <a:pt x="950" y="493"/>
                    <a:pt x="1077" y="540"/>
                  </a:cubicBezTo>
                  <a:cubicBezTo>
                    <a:pt x="1299" y="667"/>
                    <a:pt x="1520" y="857"/>
                    <a:pt x="1584" y="1111"/>
                  </a:cubicBezTo>
                  <a:cubicBezTo>
                    <a:pt x="1615" y="1237"/>
                    <a:pt x="1774" y="1269"/>
                    <a:pt x="1869" y="1269"/>
                  </a:cubicBezTo>
                  <a:cubicBezTo>
                    <a:pt x="1900" y="1269"/>
                    <a:pt x="1900" y="1269"/>
                    <a:pt x="1932" y="1206"/>
                  </a:cubicBezTo>
                  <a:cubicBezTo>
                    <a:pt x="1995" y="1111"/>
                    <a:pt x="2027" y="1015"/>
                    <a:pt x="2027" y="952"/>
                  </a:cubicBezTo>
                  <a:cubicBezTo>
                    <a:pt x="1900" y="540"/>
                    <a:pt x="1552" y="224"/>
                    <a:pt x="1140" y="65"/>
                  </a:cubicBezTo>
                  <a:cubicBezTo>
                    <a:pt x="1021" y="22"/>
                    <a:pt x="897" y="1"/>
                    <a:pt x="774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37"/>
          <p:cNvGrpSpPr/>
          <p:nvPr/>
        </p:nvGrpSpPr>
        <p:grpSpPr>
          <a:xfrm>
            <a:off x="4332676" y="948306"/>
            <a:ext cx="279917" cy="255123"/>
            <a:chOff x="4812232" y="1706671"/>
            <a:chExt cx="279917" cy="255123"/>
          </a:xfrm>
        </p:grpSpPr>
        <p:sp>
          <p:nvSpPr>
            <p:cNvPr id="910" name="Google Shape;910;p37"/>
            <p:cNvSpPr/>
            <p:nvPr/>
          </p:nvSpPr>
          <p:spPr>
            <a:xfrm>
              <a:off x="4812232" y="1706671"/>
              <a:ext cx="279917" cy="255123"/>
            </a:xfrm>
            <a:custGeom>
              <a:avLst/>
              <a:gdLst/>
              <a:ahLst/>
              <a:cxnLst/>
              <a:rect l="l" t="t" r="r" b="b"/>
              <a:pathLst>
                <a:path w="8551" h="7793" extrusionOk="0">
                  <a:moveTo>
                    <a:pt x="3979" y="705"/>
                  </a:moveTo>
                  <a:cubicBezTo>
                    <a:pt x="5203" y="705"/>
                    <a:pt x="6389" y="1219"/>
                    <a:pt x="7126" y="2378"/>
                  </a:cubicBezTo>
                  <a:cubicBezTo>
                    <a:pt x="8044" y="3930"/>
                    <a:pt x="7189" y="5798"/>
                    <a:pt x="5701" y="6685"/>
                  </a:cubicBezTo>
                  <a:cubicBezTo>
                    <a:pt x="5105" y="7037"/>
                    <a:pt x="4536" y="7191"/>
                    <a:pt x="4014" y="7191"/>
                  </a:cubicBezTo>
                  <a:cubicBezTo>
                    <a:pt x="1484" y="7191"/>
                    <a:pt x="53" y="3575"/>
                    <a:pt x="1996" y="1396"/>
                  </a:cubicBezTo>
                  <a:cubicBezTo>
                    <a:pt x="2059" y="1301"/>
                    <a:pt x="2059" y="1174"/>
                    <a:pt x="2059" y="1079"/>
                  </a:cubicBezTo>
                  <a:lnTo>
                    <a:pt x="2154" y="1079"/>
                  </a:lnTo>
                  <a:cubicBezTo>
                    <a:pt x="2737" y="835"/>
                    <a:pt x="3363" y="705"/>
                    <a:pt x="3979" y="705"/>
                  </a:cubicBezTo>
                  <a:close/>
                  <a:moveTo>
                    <a:pt x="4036" y="0"/>
                  </a:moveTo>
                  <a:cubicBezTo>
                    <a:pt x="3255" y="0"/>
                    <a:pt x="2532" y="244"/>
                    <a:pt x="1996" y="731"/>
                  </a:cubicBezTo>
                  <a:cubicBezTo>
                    <a:pt x="1964" y="794"/>
                    <a:pt x="1964" y="794"/>
                    <a:pt x="1964" y="826"/>
                  </a:cubicBezTo>
                  <a:cubicBezTo>
                    <a:pt x="1918" y="814"/>
                    <a:pt x="1871" y="807"/>
                    <a:pt x="1825" y="807"/>
                  </a:cubicBezTo>
                  <a:cubicBezTo>
                    <a:pt x="1745" y="807"/>
                    <a:pt x="1664" y="829"/>
                    <a:pt x="1584" y="889"/>
                  </a:cubicBezTo>
                  <a:cubicBezTo>
                    <a:pt x="1552" y="953"/>
                    <a:pt x="1521" y="984"/>
                    <a:pt x="1426" y="1016"/>
                  </a:cubicBezTo>
                  <a:cubicBezTo>
                    <a:pt x="1" y="2409"/>
                    <a:pt x="96" y="4658"/>
                    <a:pt x="1046" y="6178"/>
                  </a:cubicBezTo>
                  <a:cubicBezTo>
                    <a:pt x="1727" y="7219"/>
                    <a:pt x="2838" y="7792"/>
                    <a:pt x="4020" y="7792"/>
                  </a:cubicBezTo>
                  <a:cubicBezTo>
                    <a:pt x="4707" y="7792"/>
                    <a:pt x="5417" y="7599"/>
                    <a:pt x="6081" y="7191"/>
                  </a:cubicBezTo>
                  <a:cubicBezTo>
                    <a:pt x="6334" y="7033"/>
                    <a:pt x="6588" y="6843"/>
                    <a:pt x="6809" y="6590"/>
                  </a:cubicBezTo>
                  <a:cubicBezTo>
                    <a:pt x="7981" y="5545"/>
                    <a:pt x="8551" y="3803"/>
                    <a:pt x="7759" y="2251"/>
                  </a:cubicBezTo>
                  <a:cubicBezTo>
                    <a:pt x="7221" y="1174"/>
                    <a:pt x="6018" y="319"/>
                    <a:pt x="4751" y="66"/>
                  </a:cubicBezTo>
                  <a:cubicBezTo>
                    <a:pt x="4510" y="22"/>
                    <a:pt x="4270" y="0"/>
                    <a:pt x="403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>
              <a:off x="4876523" y="1757807"/>
              <a:ext cx="58072" cy="101355"/>
            </a:xfrm>
            <a:custGeom>
              <a:avLst/>
              <a:gdLst/>
              <a:ahLst/>
              <a:cxnLst/>
              <a:rect l="l" t="t" r="r" b="b"/>
              <a:pathLst>
                <a:path w="1774" h="3096" extrusionOk="0">
                  <a:moveTo>
                    <a:pt x="1524" y="0"/>
                  </a:moveTo>
                  <a:cubicBezTo>
                    <a:pt x="1481" y="0"/>
                    <a:pt x="1425" y="8"/>
                    <a:pt x="1362" y="24"/>
                  </a:cubicBezTo>
                  <a:cubicBezTo>
                    <a:pt x="792" y="246"/>
                    <a:pt x="317" y="816"/>
                    <a:pt x="158" y="1449"/>
                  </a:cubicBezTo>
                  <a:cubicBezTo>
                    <a:pt x="0" y="2019"/>
                    <a:pt x="95" y="2589"/>
                    <a:pt x="507" y="3033"/>
                  </a:cubicBezTo>
                  <a:cubicBezTo>
                    <a:pt x="538" y="3064"/>
                    <a:pt x="570" y="3096"/>
                    <a:pt x="602" y="3096"/>
                  </a:cubicBezTo>
                  <a:cubicBezTo>
                    <a:pt x="760" y="3096"/>
                    <a:pt x="950" y="2938"/>
                    <a:pt x="823" y="2779"/>
                  </a:cubicBezTo>
                  <a:cubicBezTo>
                    <a:pt x="380" y="1987"/>
                    <a:pt x="665" y="847"/>
                    <a:pt x="1520" y="499"/>
                  </a:cubicBezTo>
                  <a:cubicBezTo>
                    <a:pt x="1773" y="404"/>
                    <a:pt x="1742" y="119"/>
                    <a:pt x="1615" y="24"/>
                  </a:cubicBezTo>
                  <a:cubicBezTo>
                    <a:pt x="1599" y="8"/>
                    <a:pt x="1568" y="0"/>
                    <a:pt x="15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>
              <a:off x="4813770" y="1728965"/>
              <a:ext cx="261815" cy="213121"/>
            </a:xfrm>
            <a:custGeom>
              <a:avLst/>
              <a:gdLst/>
              <a:ahLst/>
              <a:cxnLst/>
              <a:rect l="l" t="t" r="r" b="b"/>
              <a:pathLst>
                <a:path w="7998" h="6510" extrusionOk="0">
                  <a:moveTo>
                    <a:pt x="3387" y="846"/>
                  </a:moveTo>
                  <a:cubicBezTo>
                    <a:pt x="3461" y="846"/>
                    <a:pt x="3520" y="883"/>
                    <a:pt x="3564" y="905"/>
                  </a:cubicBezTo>
                  <a:cubicBezTo>
                    <a:pt x="3690" y="1032"/>
                    <a:pt x="3690" y="1285"/>
                    <a:pt x="3500" y="1380"/>
                  </a:cubicBezTo>
                  <a:cubicBezTo>
                    <a:pt x="2582" y="1728"/>
                    <a:pt x="2297" y="2868"/>
                    <a:pt x="2772" y="3660"/>
                  </a:cubicBezTo>
                  <a:cubicBezTo>
                    <a:pt x="2853" y="3848"/>
                    <a:pt x="2774" y="3991"/>
                    <a:pt x="2651" y="3991"/>
                  </a:cubicBezTo>
                  <a:cubicBezTo>
                    <a:pt x="2629" y="3991"/>
                    <a:pt x="2606" y="3986"/>
                    <a:pt x="2582" y="3977"/>
                  </a:cubicBezTo>
                  <a:cubicBezTo>
                    <a:pt x="2519" y="3977"/>
                    <a:pt x="2455" y="3945"/>
                    <a:pt x="2424" y="3914"/>
                  </a:cubicBezTo>
                  <a:cubicBezTo>
                    <a:pt x="1505" y="2900"/>
                    <a:pt x="2107" y="1317"/>
                    <a:pt x="3279" y="873"/>
                  </a:cubicBezTo>
                  <a:cubicBezTo>
                    <a:pt x="3318" y="854"/>
                    <a:pt x="3354" y="846"/>
                    <a:pt x="3387" y="846"/>
                  </a:cubicBezTo>
                  <a:close/>
                  <a:moveTo>
                    <a:pt x="3866" y="1"/>
                  </a:moveTo>
                  <a:cubicBezTo>
                    <a:pt x="3262" y="1"/>
                    <a:pt x="2648" y="127"/>
                    <a:pt x="2075" y="367"/>
                  </a:cubicBezTo>
                  <a:lnTo>
                    <a:pt x="1980" y="367"/>
                  </a:lnTo>
                  <a:cubicBezTo>
                    <a:pt x="2012" y="493"/>
                    <a:pt x="1980" y="620"/>
                    <a:pt x="1917" y="683"/>
                  </a:cubicBezTo>
                  <a:cubicBezTo>
                    <a:pt x="0" y="2889"/>
                    <a:pt x="1414" y="6509"/>
                    <a:pt x="3939" y="6509"/>
                  </a:cubicBezTo>
                  <a:cubicBezTo>
                    <a:pt x="4459" y="6509"/>
                    <a:pt x="5027" y="6356"/>
                    <a:pt x="5622" y="6004"/>
                  </a:cubicBezTo>
                  <a:cubicBezTo>
                    <a:pt x="7079" y="5117"/>
                    <a:pt x="7997" y="3217"/>
                    <a:pt x="7016" y="1697"/>
                  </a:cubicBezTo>
                  <a:cubicBezTo>
                    <a:pt x="6293" y="528"/>
                    <a:pt x="5100" y="1"/>
                    <a:pt x="3866" y="1"/>
                  </a:cubicBezTo>
                  <a:close/>
                </a:path>
              </a:pathLst>
            </a:custGeom>
            <a:solidFill>
              <a:srgbClr val="F49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37"/>
          <p:cNvGrpSpPr/>
          <p:nvPr/>
        </p:nvGrpSpPr>
        <p:grpSpPr>
          <a:xfrm>
            <a:off x="1082995" y="3055098"/>
            <a:ext cx="279950" cy="254501"/>
            <a:chOff x="2132381" y="3377494"/>
            <a:chExt cx="279950" cy="254501"/>
          </a:xfrm>
        </p:grpSpPr>
        <p:sp>
          <p:nvSpPr>
            <p:cNvPr id="914" name="Google Shape;914;p37"/>
            <p:cNvSpPr/>
            <p:nvPr/>
          </p:nvSpPr>
          <p:spPr>
            <a:xfrm>
              <a:off x="2132381" y="3377494"/>
              <a:ext cx="279950" cy="254501"/>
            </a:xfrm>
            <a:custGeom>
              <a:avLst/>
              <a:gdLst/>
              <a:ahLst/>
              <a:cxnLst/>
              <a:rect l="l" t="t" r="r" b="b"/>
              <a:pathLst>
                <a:path w="8552" h="7774" extrusionOk="0">
                  <a:moveTo>
                    <a:pt x="3946" y="646"/>
                  </a:moveTo>
                  <a:cubicBezTo>
                    <a:pt x="5182" y="646"/>
                    <a:pt x="6382" y="1158"/>
                    <a:pt x="7127" y="2328"/>
                  </a:cubicBezTo>
                  <a:cubicBezTo>
                    <a:pt x="8045" y="3848"/>
                    <a:pt x="7190" y="5748"/>
                    <a:pt x="5701" y="6635"/>
                  </a:cubicBezTo>
                  <a:cubicBezTo>
                    <a:pt x="5106" y="6986"/>
                    <a:pt x="4537" y="7140"/>
                    <a:pt x="4016" y="7140"/>
                  </a:cubicBezTo>
                  <a:cubicBezTo>
                    <a:pt x="1484" y="7140"/>
                    <a:pt x="53" y="3520"/>
                    <a:pt x="1996" y="1314"/>
                  </a:cubicBezTo>
                  <a:cubicBezTo>
                    <a:pt x="2059" y="1251"/>
                    <a:pt x="2059" y="1124"/>
                    <a:pt x="2059" y="998"/>
                  </a:cubicBezTo>
                  <a:lnTo>
                    <a:pt x="2154" y="998"/>
                  </a:lnTo>
                  <a:cubicBezTo>
                    <a:pt x="2727" y="769"/>
                    <a:pt x="3341" y="646"/>
                    <a:pt x="3946" y="646"/>
                  </a:cubicBezTo>
                  <a:close/>
                  <a:moveTo>
                    <a:pt x="4011" y="0"/>
                  </a:moveTo>
                  <a:cubicBezTo>
                    <a:pt x="3240" y="0"/>
                    <a:pt x="2526" y="262"/>
                    <a:pt x="1996" y="744"/>
                  </a:cubicBezTo>
                  <a:cubicBezTo>
                    <a:pt x="1964" y="776"/>
                    <a:pt x="1964" y="776"/>
                    <a:pt x="1964" y="808"/>
                  </a:cubicBezTo>
                  <a:cubicBezTo>
                    <a:pt x="1922" y="797"/>
                    <a:pt x="1880" y="790"/>
                    <a:pt x="1838" y="790"/>
                  </a:cubicBezTo>
                  <a:cubicBezTo>
                    <a:pt x="1753" y="790"/>
                    <a:pt x="1669" y="818"/>
                    <a:pt x="1584" y="903"/>
                  </a:cubicBezTo>
                  <a:cubicBezTo>
                    <a:pt x="1553" y="934"/>
                    <a:pt x="1521" y="966"/>
                    <a:pt x="1426" y="998"/>
                  </a:cubicBezTo>
                  <a:cubicBezTo>
                    <a:pt x="1" y="2391"/>
                    <a:pt x="96" y="4639"/>
                    <a:pt x="1046" y="6160"/>
                  </a:cubicBezTo>
                  <a:cubicBezTo>
                    <a:pt x="1727" y="7201"/>
                    <a:pt x="2839" y="7774"/>
                    <a:pt x="4021" y="7774"/>
                  </a:cubicBezTo>
                  <a:cubicBezTo>
                    <a:pt x="4707" y="7774"/>
                    <a:pt x="5418" y="7580"/>
                    <a:pt x="6081" y="7173"/>
                  </a:cubicBezTo>
                  <a:cubicBezTo>
                    <a:pt x="6335" y="7015"/>
                    <a:pt x="6588" y="6825"/>
                    <a:pt x="6810" y="6603"/>
                  </a:cubicBezTo>
                  <a:cubicBezTo>
                    <a:pt x="7982" y="5526"/>
                    <a:pt x="8552" y="3784"/>
                    <a:pt x="7760" y="2233"/>
                  </a:cubicBezTo>
                  <a:cubicBezTo>
                    <a:pt x="7222" y="1124"/>
                    <a:pt x="6018" y="301"/>
                    <a:pt x="4751" y="79"/>
                  </a:cubicBezTo>
                  <a:cubicBezTo>
                    <a:pt x="4502" y="26"/>
                    <a:pt x="4254" y="0"/>
                    <a:pt x="401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>
              <a:off x="2196672" y="3428008"/>
              <a:ext cx="58072" cy="101388"/>
            </a:xfrm>
            <a:custGeom>
              <a:avLst/>
              <a:gdLst/>
              <a:ahLst/>
              <a:cxnLst/>
              <a:rect l="l" t="t" r="r" b="b"/>
              <a:pathLst>
                <a:path w="1774" h="3097" extrusionOk="0">
                  <a:moveTo>
                    <a:pt x="1525" y="1"/>
                  </a:moveTo>
                  <a:cubicBezTo>
                    <a:pt x="1481" y="1"/>
                    <a:pt x="1426" y="9"/>
                    <a:pt x="1362" y="25"/>
                  </a:cubicBezTo>
                  <a:cubicBezTo>
                    <a:pt x="792" y="246"/>
                    <a:pt x="317" y="816"/>
                    <a:pt x="127" y="1450"/>
                  </a:cubicBezTo>
                  <a:cubicBezTo>
                    <a:pt x="0" y="2051"/>
                    <a:pt x="95" y="2590"/>
                    <a:pt x="507" y="3033"/>
                  </a:cubicBezTo>
                  <a:cubicBezTo>
                    <a:pt x="539" y="3065"/>
                    <a:pt x="571" y="3096"/>
                    <a:pt x="602" y="3096"/>
                  </a:cubicBezTo>
                  <a:cubicBezTo>
                    <a:pt x="761" y="3096"/>
                    <a:pt x="919" y="2938"/>
                    <a:pt x="824" y="2780"/>
                  </a:cubicBezTo>
                  <a:cubicBezTo>
                    <a:pt x="381" y="1988"/>
                    <a:pt x="666" y="848"/>
                    <a:pt x="1521" y="500"/>
                  </a:cubicBezTo>
                  <a:cubicBezTo>
                    <a:pt x="1774" y="405"/>
                    <a:pt x="1711" y="151"/>
                    <a:pt x="1616" y="25"/>
                  </a:cubicBezTo>
                  <a:cubicBezTo>
                    <a:pt x="1600" y="9"/>
                    <a:pt x="1568" y="1"/>
                    <a:pt x="15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>
              <a:off x="2133919" y="3398610"/>
              <a:ext cx="261815" cy="212663"/>
            </a:xfrm>
            <a:custGeom>
              <a:avLst/>
              <a:gdLst/>
              <a:ahLst/>
              <a:cxnLst/>
              <a:rect l="l" t="t" r="r" b="b"/>
              <a:pathLst>
                <a:path w="7998" h="6496" extrusionOk="0">
                  <a:moveTo>
                    <a:pt x="3374" y="815"/>
                  </a:moveTo>
                  <a:cubicBezTo>
                    <a:pt x="3455" y="815"/>
                    <a:pt x="3518" y="845"/>
                    <a:pt x="3564" y="891"/>
                  </a:cubicBezTo>
                  <a:cubicBezTo>
                    <a:pt x="3691" y="1018"/>
                    <a:pt x="3691" y="1271"/>
                    <a:pt x="3501" y="1366"/>
                  </a:cubicBezTo>
                  <a:cubicBezTo>
                    <a:pt x="2583" y="1714"/>
                    <a:pt x="2298" y="2854"/>
                    <a:pt x="2773" y="3646"/>
                  </a:cubicBezTo>
                  <a:cubicBezTo>
                    <a:pt x="2830" y="3820"/>
                    <a:pt x="2756" y="3967"/>
                    <a:pt x="2622" y="3967"/>
                  </a:cubicBezTo>
                  <a:cubicBezTo>
                    <a:pt x="2609" y="3967"/>
                    <a:pt x="2596" y="3966"/>
                    <a:pt x="2583" y="3963"/>
                  </a:cubicBezTo>
                  <a:cubicBezTo>
                    <a:pt x="2519" y="3963"/>
                    <a:pt x="2456" y="3931"/>
                    <a:pt x="2424" y="3899"/>
                  </a:cubicBezTo>
                  <a:cubicBezTo>
                    <a:pt x="1506" y="2949"/>
                    <a:pt x="2107" y="1303"/>
                    <a:pt x="3279" y="828"/>
                  </a:cubicBezTo>
                  <a:cubicBezTo>
                    <a:pt x="3313" y="819"/>
                    <a:pt x="3345" y="815"/>
                    <a:pt x="3374" y="815"/>
                  </a:cubicBezTo>
                  <a:close/>
                  <a:moveTo>
                    <a:pt x="3866" y="1"/>
                  </a:moveTo>
                  <a:cubicBezTo>
                    <a:pt x="3262" y="1"/>
                    <a:pt x="2648" y="124"/>
                    <a:pt x="2076" y="353"/>
                  </a:cubicBezTo>
                  <a:lnTo>
                    <a:pt x="1981" y="353"/>
                  </a:lnTo>
                  <a:cubicBezTo>
                    <a:pt x="2012" y="479"/>
                    <a:pt x="1981" y="606"/>
                    <a:pt x="1917" y="669"/>
                  </a:cubicBezTo>
                  <a:cubicBezTo>
                    <a:pt x="1" y="2875"/>
                    <a:pt x="1415" y="6495"/>
                    <a:pt x="3939" y="6495"/>
                  </a:cubicBezTo>
                  <a:cubicBezTo>
                    <a:pt x="4460" y="6495"/>
                    <a:pt x="5027" y="6341"/>
                    <a:pt x="5623" y="5990"/>
                  </a:cubicBezTo>
                  <a:cubicBezTo>
                    <a:pt x="7080" y="5135"/>
                    <a:pt x="7998" y="3203"/>
                    <a:pt x="7016" y="1683"/>
                  </a:cubicBezTo>
                  <a:cubicBezTo>
                    <a:pt x="6293" y="513"/>
                    <a:pt x="5100" y="1"/>
                    <a:pt x="3866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194" y="90005"/>
            <a:ext cx="7915500" cy="572700"/>
          </a:xfrm>
        </p:spPr>
        <p:txBody>
          <a:bodyPr/>
          <a:lstStyle/>
          <a:p>
            <a:r>
              <a:rPr lang="en-US" sz="3200" dirty="0" err="1" smtClean="0"/>
              <a:t>Penggunaan</a:t>
            </a:r>
            <a:r>
              <a:rPr lang="en-US" sz="3200" dirty="0" smtClean="0"/>
              <a:t> </a:t>
            </a:r>
            <a:r>
              <a:rPr lang="en-US" sz="3200" dirty="0" err="1" smtClean="0"/>
              <a:t>Mikroorganisme</a:t>
            </a:r>
            <a:r>
              <a:rPr lang="en-US" sz="3200" dirty="0" smtClean="0"/>
              <a:t>:</a:t>
            </a:r>
            <a:endParaRPr lang="en-US" sz="4800" dirty="0"/>
          </a:p>
        </p:txBody>
      </p:sp>
      <p:sp>
        <p:nvSpPr>
          <p:cNvPr id="13" name="Title 12"/>
          <p:cNvSpPr>
            <a:spLocks noGrp="1"/>
          </p:cNvSpPr>
          <p:nvPr>
            <p:ph type="title" idx="14"/>
          </p:nvPr>
        </p:nvSpPr>
        <p:spPr>
          <a:xfrm>
            <a:off x="314791" y="558702"/>
            <a:ext cx="6805537" cy="4897718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1. </a:t>
            </a:r>
            <a:r>
              <a:rPr lang="en-US" sz="1800" dirty="0" err="1" smtClean="0">
                <a:solidFill>
                  <a:schemeClr val="tx1"/>
                </a:solidFill>
              </a:rPr>
              <a:t>Pertumbuhannya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cepat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walaupun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skala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besar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seperti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industri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2. </a:t>
            </a:r>
            <a:r>
              <a:rPr lang="en-US" sz="1800" dirty="0" err="1" smtClean="0">
                <a:solidFill>
                  <a:schemeClr val="tx1"/>
                </a:solidFill>
              </a:rPr>
              <a:t>sel-selnya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mengandung</a:t>
            </a:r>
            <a:r>
              <a:rPr lang="en-US" sz="1800" dirty="0">
                <a:solidFill>
                  <a:schemeClr val="tx1"/>
                </a:solidFill>
              </a:rPr>
              <a:t> protein yang </a:t>
            </a:r>
            <a:r>
              <a:rPr lang="en-US" sz="1800" dirty="0" err="1" smtClean="0">
                <a:solidFill>
                  <a:schemeClr val="tx1"/>
                </a:solidFill>
              </a:rPr>
              <a:t>tinggi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3. </a:t>
            </a:r>
            <a:r>
              <a:rPr lang="en-US" sz="1800" dirty="0" err="1" smtClean="0">
                <a:solidFill>
                  <a:schemeClr val="tx1"/>
                </a:solidFill>
              </a:rPr>
              <a:t>Dapat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produk-produk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sisa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sebagai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4. </a:t>
            </a:r>
            <a:r>
              <a:rPr lang="en-US" sz="1800" dirty="0" err="1" smtClean="0">
                <a:solidFill>
                  <a:schemeClr val="tx1"/>
                </a:solidFill>
              </a:rPr>
              <a:t>Substratnya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misalnya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limbah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pertanian</a:t>
            </a:r>
            <a:r>
              <a:rPr lang="en-US" sz="1800" dirty="0" smtClean="0">
                <a:solidFill>
                  <a:schemeClr val="tx1"/>
                </a:solidFill>
              </a:rPr>
              <a:t>;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5. </a:t>
            </a:r>
            <a:r>
              <a:rPr lang="en-US" sz="1800" dirty="0" err="1">
                <a:solidFill>
                  <a:schemeClr val="tx1"/>
                </a:solidFill>
              </a:rPr>
              <a:t>M</a:t>
            </a:r>
            <a:r>
              <a:rPr lang="en-US" sz="1800" dirty="0" err="1" smtClean="0">
                <a:solidFill>
                  <a:schemeClr val="tx1"/>
                </a:solidFill>
              </a:rPr>
              <a:t>enghasilkan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tidak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toksik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6. </a:t>
            </a:r>
            <a:r>
              <a:rPr lang="en-US" sz="1800" dirty="0" err="1">
                <a:solidFill>
                  <a:schemeClr val="tx1"/>
                </a:solidFill>
              </a:rPr>
              <a:t>S</a:t>
            </a:r>
            <a:r>
              <a:rPr lang="en-US" sz="1800" dirty="0" err="1" smtClean="0">
                <a:solidFill>
                  <a:schemeClr val="tx1"/>
                </a:solidFill>
              </a:rPr>
              <a:t>ebagai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organisme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hidup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reaksi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biokimianya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dikontrol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oleh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enzim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yang </a:t>
            </a:r>
            <a:r>
              <a:rPr lang="en-US" sz="1800" dirty="0" err="1">
                <a:solidFill>
                  <a:schemeClr val="tx1"/>
                </a:solidFill>
              </a:rPr>
              <a:t>berarti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tidak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memerlukan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tambahan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reaktan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luar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7. </a:t>
            </a:r>
            <a:r>
              <a:rPr lang="en-US" sz="1800" dirty="0" err="1" smtClean="0">
                <a:solidFill>
                  <a:schemeClr val="tx1"/>
                </a:solidFill>
              </a:rPr>
              <a:t>Pemanfaatan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mikroorganisme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pada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bioteknologi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tradisional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maupun</a:t>
            </a:r>
            <a:r>
              <a:rPr lang="en-US" sz="1800" dirty="0">
                <a:solidFill>
                  <a:schemeClr val="tx1"/>
                </a:solidFill>
              </a:rPr>
              <a:t> modern. </a:t>
            </a:r>
            <a:r>
              <a:rPr lang="en-US" sz="1800" dirty="0" err="1">
                <a:solidFill>
                  <a:schemeClr val="tx1"/>
                </a:solidFill>
              </a:rPr>
              <a:t>Bioteknologi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yang </a:t>
            </a:r>
            <a:r>
              <a:rPr lang="en-US" sz="1800" dirty="0" err="1" smtClean="0">
                <a:solidFill>
                  <a:schemeClr val="tx1"/>
                </a:solidFill>
              </a:rPr>
              <a:t>menggunakan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mikroorganisme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antara</a:t>
            </a:r>
            <a:r>
              <a:rPr lang="en-US" sz="1800" dirty="0">
                <a:solidFill>
                  <a:schemeClr val="tx1"/>
                </a:solidFill>
              </a:rPr>
              <a:t> lain: </a:t>
            </a:r>
            <a:r>
              <a:rPr lang="en-US" sz="1800" dirty="0" err="1">
                <a:solidFill>
                  <a:schemeClr val="tx1"/>
                </a:solidFill>
              </a:rPr>
              <a:t>digunakan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 err="1">
                <a:solidFill>
                  <a:schemeClr val="tx1"/>
                </a:solidFill>
              </a:rPr>
              <a:t>bidang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pangan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obat-obatan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pembasmian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hama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tanaman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pencemaran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pemisahan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logam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bijih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logam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5" name="Google Shape;1249;p49"/>
          <p:cNvGrpSpPr/>
          <p:nvPr/>
        </p:nvGrpSpPr>
        <p:grpSpPr>
          <a:xfrm>
            <a:off x="7961565" y="3748759"/>
            <a:ext cx="1715213" cy="1517315"/>
            <a:chOff x="1030270" y="3014488"/>
            <a:chExt cx="1715213" cy="1517315"/>
          </a:xfrm>
        </p:grpSpPr>
        <p:sp>
          <p:nvSpPr>
            <p:cNvPr id="16" name="Google Shape;1250;p49"/>
            <p:cNvSpPr/>
            <p:nvPr/>
          </p:nvSpPr>
          <p:spPr>
            <a:xfrm>
              <a:off x="2146757" y="3106346"/>
              <a:ext cx="598725" cy="766496"/>
            </a:xfrm>
            <a:custGeom>
              <a:avLst/>
              <a:gdLst/>
              <a:ahLst/>
              <a:cxnLst/>
              <a:rect l="l" t="t" r="r" b="b"/>
              <a:pathLst>
                <a:path w="18179" h="23273" extrusionOk="0">
                  <a:moveTo>
                    <a:pt x="4245" y="617"/>
                  </a:moveTo>
                  <a:lnTo>
                    <a:pt x="4245" y="617"/>
                  </a:lnTo>
                  <a:cubicBezTo>
                    <a:pt x="5258" y="1282"/>
                    <a:pt x="6461" y="2201"/>
                    <a:pt x="6303" y="3404"/>
                  </a:cubicBezTo>
                  <a:cubicBezTo>
                    <a:pt x="6145" y="4734"/>
                    <a:pt x="5036" y="5273"/>
                    <a:pt x="4150" y="5969"/>
                  </a:cubicBezTo>
                  <a:cubicBezTo>
                    <a:pt x="3485" y="6603"/>
                    <a:pt x="2693" y="7331"/>
                    <a:pt x="2408" y="8186"/>
                  </a:cubicBezTo>
                  <a:cubicBezTo>
                    <a:pt x="2344" y="8376"/>
                    <a:pt x="2249" y="8471"/>
                    <a:pt x="2186" y="8630"/>
                  </a:cubicBezTo>
                  <a:lnTo>
                    <a:pt x="2313" y="8756"/>
                  </a:lnTo>
                  <a:lnTo>
                    <a:pt x="2313" y="8851"/>
                  </a:lnTo>
                  <a:cubicBezTo>
                    <a:pt x="2166" y="8868"/>
                    <a:pt x="2022" y="8876"/>
                    <a:pt x="1881" y="8876"/>
                  </a:cubicBezTo>
                  <a:cubicBezTo>
                    <a:pt x="1477" y="8876"/>
                    <a:pt x="1089" y="8810"/>
                    <a:pt x="666" y="8693"/>
                  </a:cubicBezTo>
                  <a:cubicBezTo>
                    <a:pt x="761" y="8281"/>
                    <a:pt x="888" y="7933"/>
                    <a:pt x="1046" y="7616"/>
                  </a:cubicBezTo>
                  <a:cubicBezTo>
                    <a:pt x="1109" y="7521"/>
                    <a:pt x="1141" y="7458"/>
                    <a:pt x="1204" y="7363"/>
                  </a:cubicBezTo>
                  <a:cubicBezTo>
                    <a:pt x="1648" y="6413"/>
                    <a:pt x="2376" y="5716"/>
                    <a:pt x="3485" y="5209"/>
                  </a:cubicBezTo>
                  <a:cubicBezTo>
                    <a:pt x="4118" y="4924"/>
                    <a:pt x="4720" y="4671"/>
                    <a:pt x="5068" y="4038"/>
                  </a:cubicBezTo>
                  <a:cubicBezTo>
                    <a:pt x="5765" y="2771"/>
                    <a:pt x="5100" y="1504"/>
                    <a:pt x="4245" y="617"/>
                  </a:cubicBezTo>
                  <a:close/>
                  <a:moveTo>
                    <a:pt x="12732" y="6223"/>
                  </a:moveTo>
                  <a:lnTo>
                    <a:pt x="12732" y="6223"/>
                  </a:lnTo>
                  <a:cubicBezTo>
                    <a:pt x="13904" y="9675"/>
                    <a:pt x="10103" y="11448"/>
                    <a:pt x="7285" y="12335"/>
                  </a:cubicBezTo>
                  <a:cubicBezTo>
                    <a:pt x="5765" y="12810"/>
                    <a:pt x="4340" y="13317"/>
                    <a:pt x="3580" y="14710"/>
                  </a:cubicBezTo>
                  <a:cubicBezTo>
                    <a:pt x="3200" y="14615"/>
                    <a:pt x="2851" y="14488"/>
                    <a:pt x="2534" y="14330"/>
                  </a:cubicBezTo>
                  <a:cubicBezTo>
                    <a:pt x="2408" y="14267"/>
                    <a:pt x="2154" y="14077"/>
                    <a:pt x="1869" y="13855"/>
                  </a:cubicBezTo>
                  <a:cubicBezTo>
                    <a:pt x="3200" y="12968"/>
                    <a:pt x="4466" y="12018"/>
                    <a:pt x="5923" y="11290"/>
                  </a:cubicBezTo>
                  <a:cubicBezTo>
                    <a:pt x="7285" y="10625"/>
                    <a:pt x="8773" y="10308"/>
                    <a:pt x="10167" y="9675"/>
                  </a:cubicBezTo>
                  <a:cubicBezTo>
                    <a:pt x="11592" y="9010"/>
                    <a:pt x="12795" y="7806"/>
                    <a:pt x="12732" y="6223"/>
                  </a:cubicBezTo>
                  <a:close/>
                  <a:moveTo>
                    <a:pt x="2123" y="19207"/>
                  </a:moveTo>
                  <a:cubicBezTo>
                    <a:pt x="5385" y="21962"/>
                    <a:pt x="10262" y="22247"/>
                    <a:pt x="14442" y="22406"/>
                  </a:cubicBezTo>
                  <a:cubicBezTo>
                    <a:pt x="13084" y="22658"/>
                    <a:pt x="11746" y="22784"/>
                    <a:pt x="10427" y="22784"/>
                  </a:cubicBezTo>
                  <a:cubicBezTo>
                    <a:pt x="7102" y="22784"/>
                    <a:pt x="3899" y="21980"/>
                    <a:pt x="793" y="20347"/>
                  </a:cubicBezTo>
                  <a:cubicBezTo>
                    <a:pt x="1141" y="19840"/>
                    <a:pt x="1584" y="19460"/>
                    <a:pt x="2123" y="19207"/>
                  </a:cubicBezTo>
                  <a:close/>
                  <a:moveTo>
                    <a:pt x="3550" y="1"/>
                  </a:moveTo>
                  <a:cubicBezTo>
                    <a:pt x="3387" y="1"/>
                    <a:pt x="3239" y="207"/>
                    <a:pt x="3390" y="332"/>
                  </a:cubicBezTo>
                  <a:cubicBezTo>
                    <a:pt x="4561" y="1314"/>
                    <a:pt x="5701" y="3246"/>
                    <a:pt x="4150" y="4449"/>
                  </a:cubicBezTo>
                  <a:cubicBezTo>
                    <a:pt x="3516" y="4924"/>
                    <a:pt x="2661" y="5083"/>
                    <a:pt x="2028" y="5589"/>
                  </a:cubicBezTo>
                  <a:cubicBezTo>
                    <a:pt x="1489" y="6033"/>
                    <a:pt x="1109" y="6540"/>
                    <a:pt x="824" y="7141"/>
                  </a:cubicBezTo>
                  <a:cubicBezTo>
                    <a:pt x="634" y="7015"/>
                    <a:pt x="444" y="6951"/>
                    <a:pt x="223" y="6825"/>
                  </a:cubicBezTo>
                  <a:lnTo>
                    <a:pt x="1" y="7300"/>
                  </a:lnTo>
                  <a:cubicBezTo>
                    <a:pt x="223" y="7426"/>
                    <a:pt x="476" y="7521"/>
                    <a:pt x="666" y="7648"/>
                  </a:cubicBezTo>
                  <a:cubicBezTo>
                    <a:pt x="603" y="7965"/>
                    <a:pt x="508" y="8281"/>
                    <a:pt x="508" y="8630"/>
                  </a:cubicBezTo>
                  <a:cubicBezTo>
                    <a:pt x="476" y="8598"/>
                    <a:pt x="381" y="8598"/>
                    <a:pt x="318" y="8566"/>
                  </a:cubicBezTo>
                  <a:cubicBezTo>
                    <a:pt x="306" y="8563"/>
                    <a:pt x="296" y="8562"/>
                    <a:pt x="285" y="8562"/>
                  </a:cubicBezTo>
                  <a:cubicBezTo>
                    <a:pt x="181" y="8562"/>
                    <a:pt x="133" y="8699"/>
                    <a:pt x="191" y="8756"/>
                  </a:cubicBezTo>
                  <a:cubicBezTo>
                    <a:pt x="668" y="9138"/>
                    <a:pt x="1342" y="9322"/>
                    <a:pt x="2012" y="9322"/>
                  </a:cubicBezTo>
                  <a:cubicBezTo>
                    <a:pt x="2231" y="9322"/>
                    <a:pt x="2450" y="9302"/>
                    <a:pt x="2661" y="9263"/>
                  </a:cubicBezTo>
                  <a:cubicBezTo>
                    <a:pt x="2693" y="9263"/>
                    <a:pt x="2724" y="9231"/>
                    <a:pt x="2756" y="9231"/>
                  </a:cubicBezTo>
                  <a:lnTo>
                    <a:pt x="2819" y="9231"/>
                  </a:lnTo>
                  <a:cubicBezTo>
                    <a:pt x="2851" y="9231"/>
                    <a:pt x="2851" y="9200"/>
                    <a:pt x="2883" y="9200"/>
                  </a:cubicBezTo>
                  <a:cubicBezTo>
                    <a:pt x="3611" y="9833"/>
                    <a:pt x="4276" y="10593"/>
                    <a:pt x="4815" y="11385"/>
                  </a:cubicBezTo>
                  <a:cubicBezTo>
                    <a:pt x="3706" y="12018"/>
                    <a:pt x="2661" y="12747"/>
                    <a:pt x="1711" y="13602"/>
                  </a:cubicBezTo>
                  <a:cubicBezTo>
                    <a:pt x="1648" y="13633"/>
                    <a:pt x="1648" y="13633"/>
                    <a:pt x="1648" y="13665"/>
                  </a:cubicBezTo>
                  <a:cubicBezTo>
                    <a:pt x="1466" y="13535"/>
                    <a:pt x="1306" y="13427"/>
                    <a:pt x="1219" y="13427"/>
                  </a:cubicBezTo>
                  <a:cubicBezTo>
                    <a:pt x="1200" y="13427"/>
                    <a:pt x="1184" y="13432"/>
                    <a:pt x="1173" y="13443"/>
                  </a:cubicBezTo>
                  <a:cubicBezTo>
                    <a:pt x="1236" y="13380"/>
                    <a:pt x="1236" y="13317"/>
                    <a:pt x="1173" y="13285"/>
                  </a:cubicBezTo>
                  <a:cubicBezTo>
                    <a:pt x="1141" y="13222"/>
                    <a:pt x="1109" y="13190"/>
                    <a:pt x="983" y="13190"/>
                  </a:cubicBezTo>
                  <a:cubicBezTo>
                    <a:pt x="969" y="13187"/>
                    <a:pt x="955" y="13186"/>
                    <a:pt x="942" y="13186"/>
                  </a:cubicBezTo>
                  <a:cubicBezTo>
                    <a:pt x="804" y="13186"/>
                    <a:pt x="703" y="13330"/>
                    <a:pt x="761" y="13475"/>
                  </a:cubicBezTo>
                  <a:cubicBezTo>
                    <a:pt x="856" y="14013"/>
                    <a:pt x="1648" y="14425"/>
                    <a:pt x="2091" y="14647"/>
                  </a:cubicBezTo>
                  <a:cubicBezTo>
                    <a:pt x="2693" y="15027"/>
                    <a:pt x="3390" y="15343"/>
                    <a:pt x="4118" y="15343"/>
                  </a:cubicBezTo>
                  <a:cubicBezTo>
                    <a:pt x="4435" y="15343"/>
                    <a:pt x="4435" y="14932"/>
                    <a:pt x="4181" y="14868"/>
                  </a:cubicBezTo>
                  <a:cubicBezTo>
                    <a:pt x="4150" y="14868"/>
                    <a:pt x="4118" y="14805"/>
                    <a:pt x="4086" y="14805"/>
                  </a:cubicBezTo>
                  <a:cubicBezTo>
                    <a:pt x="4561" y="14140"/>
                    <a:pt x="5195" y="13665"/>
                    <a:pt x="5923" y="13317"/>
                  </a:cubicBezTo>
                  <a:cubicBezTo>
                    <a:pt x="6525" y="14488"/>
                    <a:pt x="6873" y="15723"/>
                    <a:pt x="7095" y="16990"/>
                  </a:cubicBezTo>
                  <a:cubicBezTo>
                    <a:pt x="6956" y="16981"/>
                    <a:pt x="6819" y="16977"/>
                    <a:pt x="6685" y="16977"/>
                  </a:cubicBezTo>
                  <a:cubicBezTo>
                    <a:pt x="6360" y="16977"/>
                    <a:pt x="6047" y="17000"/>
                    <a:pt x="5733" y="17022"/>
                  </a:cubicBezTo>
                  <a:cubicBezTo>
                    <a:pt x="5765" y="16959"/>
                    <a:pt x="5765" y="16832"/>
                    <a:pt x="5828" y="16769"/>
                  </a:cubicBezTo>
                  <a:cubicBezTo>
                    <a:pt x="5866" y="16580"/>
                    <a:pt x="5712" y="16458"/>
                    <a:pt x="5555" y="16458"/>
                  </a:cubicBezTo>
                  <a:cubicBezTo>
                    <a:pt x="5449" y="16458"/>
                    <a:pt x="5341" y="16514"/>
                    <a:pt x="5290" y="16642"/>
                  </a:cubicBezTo>
                  <a:cubicBezTo>
                    <a:pt x="5068" y="17180"/>
                    <a:pt x="4941" y="18510"/>
                    <a:pt x="5606" y="18827"/>
                  </a:cubicBezTo>
                  <a:cubicBezTo>
                    <a:pt x="5641" y="18839"/>
                    <a:pt x="5672" y="18846"/>
                    <a:pt x="5696" y="18846"/>
                  </a:cubicBezTo>
                  <a:cubicBezTo>
                    <a:pt x="5739" y="18846"/>
                    <a:pt x="5765" y="18824"/>
                    <a:pt x="5765" y="18764"/>
                  </a:cubicBezTo>
                  <a:lnTo>
                    <a:pt x="5765" y="18447"/>
                  </a:lnTo>
                  <a:lnTo>
                    <a:pt x="5670" y="17877"/>
                  </a:lnTo>
                  <a:cubicBezTo>
                    <a:pt x="5670" y="17624"/>
                    <a:pt x="5670" y="17434"/>
                    <a:pt x="5701" y="17244"/>
                  </a:cubicBezTo>
                  <a:cubicBezTo>
                    <a:pt x="7838" y="17337"/>
                    <a:pt x="10541" y="18097"/>
                    <a:pt x="13015" y="18097"/>
                  </a:cubicBezTo>
                  <a:cubicBezTo>
                    <a:pt x="14721" y="18097"/>
                    <a:pt x="16318" y="17736"/>
                    <a:pt x="17546" y="16547"/>
                  </a:cubicBezTo>
                  <a:lnTo>
                    <a:pt x="17546" y="16547"/>
                  </a:lnTo>
                  <a:cubicBezTo>
                    <a:pt x="16221" y="18680"/>
                    <a:pt x="14056" y="19411"/>
                    <a:pt x="11745" y="19411"/>
                  </a:cubicBezTo>
                  <a:cubicBezTo>
                    <a:pt x="9801" y="19411"/>
                    <a:pt x="7754" y="18894"/>
                    <a:pt x="6018" y="18257"/>
                  </a:cubicBezTo>
                  <a:cubicBezTo>
                    <a:pt x="6004" y="18254"/>
                    <a:pt x="5991" y="18252"/>
                    <a:pt x="5979" y="18252"/>
                  </a:cubicBezTo>
                  <a:cubicBezTo>
                    <a:pt x="5878" y="18252"/>
                    <a:pt x="5828" y="18359"/>
                    <a:pt x="5828" y="18415"/>
                  </a:cubicBezTo>
                  <a:cubicBezTo>
                    <a:pt x="5828" y="18447"/>
                    <a:pt x="5860" y="18510"/>
                    <a:pt x="5891" y="18542"/>
                  </a:cubicBezTo>
                  <a:cubicBezTo>
                    <a:pt x="6303" y="18732"/>
                    <a:pt x="6715" y="18922"/>
                    <a:pt x="7158" y="19080"/>
                  </a:cubicBezTo>
                  <a:cubicBezTo>
                    <a:pt x="7126" y="19777"/>
                    <a:pt x="7031" y="20442"/>
                    <a:pt x="6936" y="21107"/>
                  </a:cubicBezTo>
                  <a:cubicBezTo>
                    <a:pt x="5353" y="20727"/>
                    <a:pt x="3865" y="20094"/>
                    <a:pt x="2566" y="19017"/>
                  </a:cubicBezTo>
                  <a:cubicBezTo>
                    <a:pt x="2724" y="18985"/>
                    <a:pt x="2851" y="18922"/>
                    <a:pt x="2978" y="18890"/>
                  </a:cubicBezTo>
                  <a:cubicBezTo>
                    <a:pt x="3231" y="18859"/>
                    <a:pt x="3168" y="18447"/>
                    <a:pt x="2915" y="18447"/>
                  </a:cubicBezTo>
                  <a:cubicBezTo>
                    <a:pt x="1648" y="18542"/>
                    <a:pt x="508" y="19587"/>
                    <a:pt x="286" y="20822"/>
                  </a:cubicBezTo>
                  <a:cubicBezTo>
                    <a:pt x="244" y="20907"/>
                    <a:pt x="328" y="20977"/>
                    <a:pt x="399" y="20977"/>
                  </a:cubicBezTo>
                  <a:cubicBezTo>
                    <a:pt x="434" y="20977"/>
                    <a:pt x="465" y="20959"/>
                    <a:pt x="476" y="20917"/>
                  </a:cubicBezTo>
                  <a:cubicBezTo>
                    <a:pt x="539" y="20759"/>
                    <a:pt x="634" y="20601"/>
                    <a:pt x="698" y="20474"/>
                  </a:cubicBezTo>
                  <a:cubicBezTo>
                    <a:pt x="2439" y="21582"/>
                    <a:pt x="4435" y="22374"/>
                    <a:pt x="6461" y="22817"/>
                  </a:cubicBezTo>
                  <a:lnTo>
                    <a:pt x="6525" y="22849"/>
                  </a:lnTo>
                  <a:cubicBezTo>
                    <a:pt x="7796" y="23128"/>
                    <a:pt x="9111" y="23272"/>
                    <a:pt x="10426" y="23272"/>
                  </a:cubicBezTo>
                  <a:cubicBezTo>
                    <a:pt x="12090" y="23272"/>
                    <a:pt x="13754" y="23042"/>
                    <a:pt x="15329" y="22564"/>
                  </a:cubicBezTo>
                  <a:cubicBezTo>
                    <a:pt x="15509" y="22504"/>
                    <a:pt x="15433" y="22245"/>
                    <a:pt x="15263" y="22245"/>
                  </a:cubicBezTo>
                  <a:cubicBezTo>
                    <a:pt x="15253" y="22245"/>
                    <a:pt x="15244" y="22246"/>
                    <a:pt x="15234" y="22247"/>
                  </a:cubicBezTo>
                  <a:cubicBezTo>
                    <a:pt x="15234" y="22216"/>
                    <a:pt x="15234" y="22216"/>
                    <a:pt x="15202" y="22216"/>
                  </a:cubicBezTo>
                  <a:cubicBezTo>
                    <a:pt x="12669" y="21804"/>
                    <a:pt x="9977" y="21772"/>
                    <a:pt x="7443" y="21234"/>
                  </a:cubicBezTo>
                  <a:cubicBezTo>
                    <a:pt x="7570" y="20601"/>
                    <a:pt x="7633" y="19967"/>
                    <a:pt x="7665" y="19270"/>
                  </a:cubicBezTo>
                  <a:cubicBezTo>
                    <a:pt x="8905" y="19667"/>
                    <a:pt x="10243" y="19900"/>
                    <a:pt x="11547" y="19900"/>
                  </a:cubicBezTo>
                  <a:cubicBezTo>
                    <a:pt x="14305" y="19900"/>
                    <a:pt x="16911" y="18856"/>
                    <a:pt x="18116" y="16104"/>
                  </a:cubicBezTo>
                  <a:cubicBezTo>
                    <a:pt x="18179" y="15977"/>
                    <a:pt x="18084" y="15850"/>
                    <a:pt x="17957" y="15850"/>
                  </a:cubicBezTo>
                  <a:cubicBezTo>
                    <a:pt x="17934" y="15782"/>
                    <a:pt x="17862" y="15730"/>
                    <a:pt x="17824" y="15730"/>
                  </a:cubicBezTo>
                  <a:cubicBezTo>
                    <a:pt x="17809" y="15730"/>
                    <a:pt x="17799" y="15737"/>
                    <a:pt x="17799" y="15755"/>
                  </a:cubicBezTo>
                  <a:cubicBezTo>
                    <a:pt x="16485" y="17190"/>
                    <a:pt x="14926" y="17595"/>
                    <a:pt x="13267" y="17595"/>
                  </a:cubicBezTo>
                  <a:cubicBezTo>
                    <a:pt x="11446" y="17595"/>
                    <a:pt x="9505" y="17108"/>
                    <a:pt x="7633" y="16959"/>
                  </a:cubicBezTo>
                  <a:cubicBezTo>
                    <a:pt x="7475" y="15819"/>
                    <a:pt x="7158" y="14615"/>
                    <a:pt x="6651" y="13507"/>
                  </a:cubicBezTo>
                  <a:lnTo>
                    <a:pt x="6398" y="13032"/>
                  </a:lnTo>
                  <a:cubicBezTo>
                    <a:pt x="8108" y="12335"/>
                    <a:pt x="10135" y="11955"/>
                    <a:pt x="11528" y="10846"/>
                  </a:cubicBezTo>
                  <a:cubicBezTo>
                    <a:pt x="13049" y="9643"/>
                    <a:pt x="14062" y="7331"/>
                    <a:pt x="12795" y="5558"/>
                  </a:cubicBezTo>
                  <a:cubicBezTo>
                    <a:pt x="12732" y="5526"/>
                    <a:pt x="12700" y="5526"/>
                    <a:pt x="12669" y="5526"/>
                  </a:cubicBezTo>
                  <a:cubicBezTo>
                    <a:pt x="12625" y="5483"/>
                    <a:pt x="12570" y="5462"/>
                    <a:pt x="12519" y="5462"/>
                  </a:cubicBezTo>
                  <a:cubicBezTo>
                    <a:pt x="12420" y="5462"/>
                    <a:pt x="12331" y="5539"/>
                    <a:pt x="12352" y="5684"/>
                  </a:cubicBezTo>
                  <a:cubicBezTo>
                    <a:pt x="13049" y="8883"/>
                    <a:pt x="8995" y="9516"/>
                    <a:pt x="6841" y="10371"/>
                  </a:cubicBezTo>
                  <a:cubicBezTo>
                    <a:pt x="6303" y="10625"/>
                    <a:pt x="5765" y="10846"/>
                    <a:pt x="5258" y="11132"/>
                  </a:cubicBezTo>
                  <a:cubicBezTo>
                    <a:pt x="4561" y="10150"/>
                    <a:pt x="3770" y="9263"/>
                    <a:pt x="2851" y="8535"/>
                  </a:cubicBezTo>
                  <a:cubicBezTo>
                    <a:pt x="3200" y="6381"/>
                    <a:pt x="6398" y="5779"/>
                    <a:pt x="6620" y="3626"/>
                  </a:cubicBezTo>
                  <a:cubicBezTo>
                    <a:pt x="6778" y="1884"/>
                    <a:pt x="5131" y="681"/>
                    <a:pt x="3706" y="79"/>
                  </a:cubicBezTo>
                  <a:lnTo>
                    <a:pt x="3675" y="47"/>
                  </a:lnTo>
                  <a:cubicBezTo>
                    <a:pt x="3635" y="15"/>
                    <a:pt x="3592" y="1"/>
                    <a:pt x="3550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51;p49"/>
            <p:cNvSpPr/>
            <p:nvPr/>
          </p:nvSpPr>
          <p:spPr>
            <a:xfrm>
              <a:off x="1030270" y="3014488"/>
              <a:ext cx="1643226" cy="1517315"/>
            </a:xfrm>
            <a:custGeom>
              <a:avLst/>
              <a:gdLst/>
              <a:ahLst/>
              <a:cxnLst/>
              <a:rect l="l" t="t" r="r" b="b"/>
              <a:pathLst>
                <a:path w="49893" h="46070" extrusionOk="0">
                  <a:moveTo>
                    <a:pt x="20567" y="4768"/>
                  </a:moveTo>
                  <a:lnTo>
                    <a:pt x="20567" y="4768"/>
                  </a:lnTo>
                  <a:cubicBezTo>
                    <a:pt x="20884" y="6162"/>
                    <a:pt x="21612" y="7428"/>
                    <a:pt x="22626" y="8473"/>
                  </a:cubicBezTo>
                  <a:cubicBezTo>
                    <a:pt x="22942" y="8822"/>
                    <a:pt x="23322" y="9107"/>
                    <a:pt x="23734" y="9329"/>
                  </a:cubicBezTo>
                  <a:cubicBezTo>
                    <a:pt x="23734" y="9360"/>
                    <a:pt x="23671" y="9360"/>
                    <a:pt x="23671" y="9424"/>
                  </a:cubicBezTo>
                  <a:cubicBezTo>
                    <a:pt x="23671" y="9424"/>
                    <a:pt x="23734" y="9360"/>
                    <a:pt x="23766" y="9360"/>
                  </a:cubicBezTo>
                  <a:cubicBezTo>
                    <a:pt x="25413" y="10437"/>
                    <a:pt x="27408" y="11165"/>
                    <a:pt x="27154" y="13477"/>
                  </a:cubicBezTo>
                  <a:lnTo>
                    <a:pt x="27154" y="13540"/>
                  </a:lnTo>
                  <a:lnTo>
                    <a:pt x="26933" y="13635"/>
                  </a:lnTo>
                  <a:cubicBezTo>
                    <a:pt x="26838" y="13699"/>
                    <a:pt x="26743" y="13730"/>
                    <a:pt x="26648" y="13762"/>
                  </a:cubicBezTo>
                  <a:cubicBezTo>
                    <a:pt x="26173" y="12432"/>
                    <a:pt x="25001" y="11735"/>
                    <a:pt x="23766" y="11070"/>
                  </a:cubicBezTo>
                  <a:cubicBezTo>
                    <a:pt x="21422" y="9772"/>
                    <a:pt x="20884" y="7270"/>
                    <a:pt x="20567" y="4768"/>
                  </a:cubicBezTo>
                  <a:close/>
                  <a:moveTo>
                    <a:pt x="6076" y="6145"/>
                  </a:moveTo>
                  <a:cubicBezTo>
                    <a:pt x="8936" y="6145"/>
                    <a:pt x="11754" y="6772"/>
                    <a:pt x="14360" y="8220"/>
                  </a:cubicBezTo>
                  <a:cubicBezTo>
                    <a:pt x="16861" y="9592"/>
                    <a:pt x="19156" y="13049"/>
                    <a:pt x="22235" y="13049"/>
                  </a:cubicBezTo>
                  <a:cubicBezTo>
                    <a:pt x="22353" y="13049"/>
                    <a:pt x="22473" y="13044"/>
                    <a:pt x="22594" y="13034"/>
                  </a:cubicBezTo>
                  <a:cubicBezTo>
                    <a:pt x="22752" y="13007"/>
                    <a:pt x="22822" y="12872"/>
                    <a:pt x="22805" y="12754"/>
                  </a:cubicBezTo>
                  <a:lnTo>
                    <a:pt x="22805" y="12754"/>
                  </a:lnTo>
                  <a:cubicBezTo>
                    <a:pt x="22827" y="12791"/>
                    <a:pt x="22859" y="12824"/>
                    <a:pt x="22879" y="12844"/>
                  </a:cubicBezTo>
                  <a:cubicBezTo>
                    <a:pt x="22974" y="13002"/>
                    <a:pt x="23006" y="13129"/>
                    <a:pt x="23037" y="13287"/>
                  </a:cubicBezTo>
                  <a:cubicBezTo>
                    <a:pt x="23132" y="13540"/>
                    <a:pt x="23132" y="13794"/>
                    <a:pt x="23132" y="14047"/>
                  </a:cubicBezTo>
                  <a:cubicBezTo>
                    <a:pt x="23101" y="14364"/>
                    <a:pt x="23069" y="14712"/>
                    <a:pt x="22974" y="15029"/>
                  </a:cubicBezTo>
                  <a:cubicBezTo>
                    <a:pt x="22974" y="14997"/>
                    <a:pt x="22911" y="14997"/>
                    <a:pt x="22847" y="14997"/>
                  </a:cubicBezTo>
                  <a:cubicBezTo>
                    <a:pt x="22746" y="15003"/>
                    <a:pt x="22646" y="15006"/>
                    <a:pt x="22547" y="15006"/>
                  </a:cubicBezTo>
                  <a:cubicBezTo>
                    <a:pt x="19934" y="15006"/>
                    <a:pt x="18253" y="13029"/>
                    <a:pt x="16514" y="11229"/>
                  </a:cubicBezTo>
                  <a:cubicBezTo>
                    <a:pt x="15342" y="9962"/>
                    <a:pt x="13980" y="8853"/>
                    <a:pt x="12460" y="8030"/>
                  </a:cubicBezTo>
                  <a:cubicBezTo>
                    <a:pt x="10243" y="6827"/>
                    <a:pt x="7773" y="6162"/>
                    <a:pt x="5271" y="6162"/>
                  </a:cubicBezTo>
                  <a:cubicBezTo>
                    <a:pt x="5540" y="6151"/>
                    <a:pt x="5808" y="6145"/>
                    <a:pt x="6076" y="6145"/>
                  </a:cubicBezTo>
                  <a:close/>
                  <a:moveTo>
                    <a:pt x="33704" y="425"/>
                  </a:moveTo>
                  <a:cubicBezTo>
                    <a:pt x="33715" y="425"/>
                    <a:pt x="33728" y="434"/>
                    <a:pt x="33742" y="461"/>
                  </a:cubicBezTo>
                  <a:cubicBezTo>
                    <a:pt x="35610" y="3755"/>
                    <a:pt x="35167" y="7143"/>
                    <a:pt x="33298" y="10310"/>
                  </a:cubicBezTo>
                  <a:cubicBezTo>
                    <a:pt x="31810" y="12812"/>
                    <a:pt x="32633" y="17246"/>
                    <a:pt x="29656" y="18671"/>
                  </a:cubicBezTo>
                  <a:cubicBezTo>
                    <a:pt x="29371" y="18544"/>
                    <a:pt x="29150" y="18386"/>
                    <a:pt x="28960" y="18196"/>
                  </a:cubicBezTo>
                  <a:cubicBezTo>
                    <a:pt x="29910" y="17816"/>
                    <a:pt x="30448" y="17056"/>
                    <a:pt x="30701" y="16011"/>
                  </a:cubicBezTo>
                  <a:cubicBezTo>
                    <a:pt x="31208" y="13921"/>
                    <a:pt x="30606" y="12020"/>
                    <a:pt x="31873" y="10089"/>
                  </a:cubicBezTo>
                  <a:cubicBezTo>
                    <a:pt x="32031" y="9899"/>
                    <a:pt x="32158" y="9645"/>
                    <a:pt x="32316" y="9455"/>
                  </a:cubicBezTo>
                  <a:cubicBezTo>
                    <a:pt x="32380" y="9455"/>
                    <a:pt x="32443" y="9455"/>
                    <a:pt x="32507" y="9487"/>
                  </a:cubicBezTo>
                  <a:lnTo>
                    <a:pt x="32760" y="9012"/>
                  </a:lnTo>
                  <a:cubicBezTo>
                    <a:pt x="32728" y="9012"/>
                    <a:pt x="32665" y="8980"/>
                    <a:pt x="32633" y="8980"/>
                  </a:cubicBezTo>
                  <a:cubicBezTo>
                    <a:pt x="33298" y="7998"/>
                    <a:pt x="33900" y="7048"/>
                    <a:pt x="34090" y="5782"/>
                  </a:cubicBezTo>
                  <a:cubicBezTo>
                    <a:pt x="34407" y="3976"/>
                    <a:pt x="34090" y="2171"/>
                    <a:pt x="33678" y="461"/>
                  </a:cubicBezTo>
                  <a:cubicBezTo>
                    <a:pt x="33678" y="443"/>
                    <a:pt x="33689" y="425"/>
                    <a:pt x="33704" y="425"/>
                  </a:cubicBezTo>
                  <a:close/>
                  <a:moveTo>
                    <a:pt x="1566" y="17246"/>
                  </a:moveTo>
                  <a:cubicBezTo>
                    <a:pt x="2368" y="19651"/>
                    <a:pt x="4860" y="20996"/>
                    <a:pt x="7332" y="20996"/>
                  </a:cubicBezTo>
                  <a:cubicBezTo>
                    <a:pt x="7790" y="20996"/>
                    <a:pt x="8246" y="20950"/>
                    <a:pt x="8691" y="20856"/>
                  </a:cubicBezTo>
                  <a:cubicBezTo>
                    <a:pt x="10782" y="20413"/>
                    <a:pt x="12112" y="18956"/>
                    <a:pt x="13980" y="18037"/>
                  </a:cubicBezTo>
                  <a:cubicBezTo>
                    <a:pt x="14786" y="17644"/>
                    <a:pt x="15623" y="17478"/>
                    <a:pt x="16462" y="17478"/>
                  </a:cubicBezTo>
                  <a:cubicBezTo>
                    <a:pt x="18395" y="17478"/>
                    <a:pt x="20339" y="18361"/>
                    <a:pt x="21929" y="19399"/>
                  </a:cubicBezTo>
                  <a:cubicBezTo>
                    <a:pt x="21974" y="19422"/>
                    <a:pt x="22019" y="19432"/>
                    <a:pt x="22059" y="19432"/>
                  </a:cubicBezTo>
                  <a:cubicBezTo>
                    <a:pt x="22134" y="19432"/>
                    <a:pt x="22194" y="19397"/>
                    <a:pt x="22214" y="19336"/>
                  </a:cubicBezTo>
                  <a:cubicBezTo>
                    <a:pt x="22309" y="19399"/>
                    <a:pt x="22372" y="19399"/>
                    <a:pt x="22467" y="19431"/>
                  </a:cubicBezTo>
                  <a:cubicBezTo>
                    <a:pt x="22467" y="19558"/>
                    <a:pt x="22372" y="19621"/>
                    <a:pt x="22341" y="19716"/>
                  </a:cubicBezTo>
                  <a:cubicBezTo>
                    <a:pt x="22151" y="19906"/>
                    <a:pt x="21897" y="20001"/>
                    <a:pt x="21612" y="20096"/>
                  </a:cubicBezTo>
                  <a:cubicBezTo>
                    <a:pt x="20217" y="18975"/>
                    <a:pt x="18450" y="18422"/>
                    <a:pt x="16665" y="18422"/>
                  </a:cubicBezTo>
                  <a:cubicBezTo>
                    <a:pt x="16181" y="18422"/>
                    <a:pt x="15695" y="18463"/>
                    <a:pt x="15215" y="18544"/>
                  </a:cubicBezTo>
                  <a:cubicBezTo>
                    <a:pt x="15184" y="18544"/>
                    <a:pt x="15120" y="18544"/>
                    <a:pt x="15089" y="18512"/>
                  </a:cubicBezTo>
                  <a:lnTo>
                    <a:pt x="15089" y="18608"/>
                  </a:lnTo>
                  <a:cubicBezTo>
                    <a:pt x="14487" y="18703"/>
                    <a:pt x="13917" y="18924"/>
                    <a:pt x="13347" y="19146"/>
                  </a:cubicBezTo>
                  <a:cubicBezTo>
                    <a:pt x="11225" y="20096"/>
                    <a:pt x="9673" y="21774"/>
                    <a:pt x="7140" y="21774"/>
                  </a:cubicBezTo>
                  <a:cubicBezTo>
                    <a:pt x="4321" y="21774"/>
                    <a:pt x="2041" y="19906"/>
                    <a:pt x="1566" y="17246"/>
                  </a:cubicBezTo>
                  <a:close/>
                  <a:moveTo>
                    <a:pt x="17242" y="21141"/>
                  </a:moveTo>
                  <a:cubicBezTo>
                    <a:pt x="17654" y="21236"/>
                    <a:pt x="18034" y="21458"/>
                    <a:pt x="18287" y="21774"/>
                  </a:cubicBezTo>
                  <a:cubicBezTo>
                    <a:pt x="15849" y="25005"/>
                    <a:pt x="11732" y="25448"/>
                    <a:pt x="8058" y="26335"/>
                  </a:cubicBezTo>
                  <a:cubicBezTo>
                    <a:pt x="5303" y="27031"/>
                    <a:pt x="2896" y="28203"/>
                    <a:pt x="964" y="30198"/>
                  </a:cubicBezTo>
                  <a:cubicBezTo>
                    <a:pt x="4828" y="24878"/>
                    <a:pt x="12713" y="25955"/>
                    <a:pt x="17179" y="21268"/>
                  </a:cubicBezTo>
                  <a:cubicBezTo>
                    <a:pt x="17242" y="21236"/>
                    <a:pt x="17242" y="21173"/>
                    <a:pt x="17242" y="21141"/>
                  </a:cubicBezTo>
                  <a:close/>
                  <a:moveTo>
                    <a:pt x="36655" y="26335"/>
                  </a:moveTo>
                  <a:cubicBezTo>
                    <a:pt x="38397" y="26398"/>
                    <a:pt x="39949" y="26936"/>
                    <a:pt x="41247" y="28140"/>
                  </a:cubicBezTo>
                  <a:cubicBezTo>
                    <a:pt x="42197" y="28963"/>
                    <a:pt x="42926" y="30072"/>
                    <a:pt x="43844" y="30927"/>
                  </a:cubicBezTo>
                  <a:cubicBezTo>
                    <a:pt x="45174" y="32193"/>
                    <a:pt x="47043" y="33112"/>
                    <a:pt x="48848" y="33619"/>
                  </a:cubicBezTo>
                  <a:cubicBezTo>
                    <a:pt x="48400" y="33708"/>
                    <a:pt x="47952" y="33754"/>
                    <a:pt x="47508" y="33754"/>
                  </a:cubicBezTo>
                  <a:cubicBezTo>
                    <a:pt x="46539" y="33754"/>
                    <a:pt x="45589" y="33536"/>
                    <a:pt x="44699" y="33080"/>
                  </a:cubicBezTo>
                  <a:cubicBezTo>
                    <a:pt x="43274" y="32320"/>
                    <a:pt x="42514" y="31022"/>
                    <a:pt x="41501" y="29882"/>
                  </a:cubicBezTo>
                  <a:cubicBezTo>
                    <a:pt x="40202" y="28235"/>
                    <a:pt x="38334" y="27253"/>
                    <a:pt x="36275" y="27095"/>
                  </a:cubicBezTo>
                  <a:cubicBezTo>
                    <a:pt x="36338" y="26810"/>
                    <a:pt x="36433" y="26493"/>
                    <a:pt x="36655" y="26335"/>
                  </a:cubicBezTo>
                  <a:close/>
                  <a:moveTo>
                    <a:pt x="20621" y="28573"/>
                  </a:moveTo>
                  <a:cubicBezTo>
                    <a:pt x="20707" y="28573"/>
                    <a:pt x="20795" y="28577"/>
                    <a:pt x="20884" y="28583"/>
                  </a:cubicBezTo>
                  <a:lnTo>
                    <a:pt x="20916" y="28583"/>
                  </a:lnTo>
                  <a:cubicBezTo>
                    <a:pt x="21042" y="28773"/>
                    <a:pt x="21106" y="29058"/>
                    <a:pt x="21137" y="29280"/>
                  </a:cubicBezTo>
                  <a:cubicBezTo>
                    <a:pt x="18540" y="29882"/>
                    <a:pt x="16862" y="32225"/>
                    <a:pt x="14867" y="33777"/>
                  </a:cubicBezTo>
                  <a:cubicBezTo>
                    <a:pt x="12397" y="35677"/>
                    <a:pt x="9578" y="36785"/>
                    <a:pt x="6570" y="37355"/>
                  </a:cubicBezTo>
                  <a:cubicBezTo>
                    <a:pt x="9040" y="36690"/>
                    <a:pt x="11288" y="35487"/>
                    <a:pt x="13347" y="34030"/>
                  </a:cubicBezTo>
                  <a:cubicBezTo>
                    <a:pt x="14423" y="33270"/>
                    <a:pt x="15405" y="32415"/>
                    <a:pt x="16324" y="31497"/>
                  </a:cubicBezTo>
                  <a:cubicBezTo>
                    <a:pt x="17537" y="30253"/>
                    <a:pt x="18663" y="28573"/>
                    <a:pt x="20621" y="28573"/>
                  </a:cubicBezTo>
                  <a:close/>
                  <a:moveTo>
                    <a:pt x="25571" y="22724"/>
                  </a:moveTo>
                  <a:lnTo>
                    <a:pt x="25571" y="22724"/>
                  </a:lnTo>
                  <a:cubicBezTo>
                    <a:pt x="25951" y="24625"/>
                    <a:pt x="26046" y="26683"/>
                    <a:pt x="25476" y="28583"/>
                  </a:cubicBezTo>
                  <a:cubicBezTo>
                    <a:pt x="24843" y="30642"/>
                    <a:pt x="23322" y="32003"/>
                    <a:pt x="22056" y="33650"/>
                  </a:cubicBezTo>
                  <a:cubicBezTo>
                    <a:pt x="20409" y="35804"/>
                    <a:pt x="19617" y="38654"/>
                    <a:pt x="19522" y="41441"/>
                  </a:cubicBezTo>
                  <a:cubicBezTo>
                    <a:pt x="19301" y="39731"/>
                    <a:pt x="19301" y="38021"/>
                    <a:pt x="19776" y="36342"/>
                  </a:cubicBezTo>
                  <a:cubicBezTo>
                    <a:pt x="20282" y="34442"/>
                    <a:pt x="21391" y="32859"/>
                    <a:pt x="22531" y="31275"/>
                  </a:cubicBezTo>
                  <a:cubicBezTo>
                    <a:pt x="24368" y="28710"/>
                    <a:pt x="25413" y="26145"/>
                    <a:pt x="24589" y="23041"/>
                  </a:cubicBezTo>
                  <a:cubicBezTo>
                    <a:pt x="24906" y="22851"/>
                    <a:pt x="25223" y="22756"/>
                    <a:pt x="25571" y="22724"/>
                  </a:cubicBezTo>
                  <a:close/>
                  <a:moveTo>
                    <a:pt x="30701" y="24213"/>
                  </a:moveTo>
                  <a:lnTo>
                    <a:pt x="30701" y="24213"/>
                  </a:lnTo>
                  <a:cubicBezTo>
                    <a:pt x="31208" y="24498"/>
                    <a:pt x="31683" y="24783"/>
                    <a:pt x="32063" y="25258"/>
                  </a:cubicBezTo>
                  <a:cubicBezTo>
                    <a:pt x="31810" y="26905"/>
                    <a:pt x="31525" y="28710"/>
                    <a:pt x="32316" y="30357"/>
                  </a:cubicBezTo>
                  <a:cubicBezTo>
                    <a:pt x="32823" y="31433"/>
                    <a:pt x="33773" y="32225"/>
                    <a:pt x="34343" y="33239"/>
                  </a:cubicBezTo>
                  <a:cubicBezTo>
                    <a:pt x="35040" y="34600"/>
                    <a:pt x="35293" y="36089"/>
                    <a:pt x="35483" y="37609"/>
                  </a:cubicBezTo>
                  <a:cubicBezTo>
                    <a:pt x="35768" y="39604"/>
                    <a:pt x="36085" y="42296"/>
                    <a:pt x="37352" y="44101"/>
                  </a:cubicBezTo>
                  <a:cubicBezTo>
                    <a:pt x="36655" y="43468"/>
                    <a:pt x="36085" y="42739"/>
                    <a:pt x="35547" y="41916"/>
                  </a:cubicBezTo>
                  <a:cubicBezTo>
                    <a:pt x="34502" y="39984"/>
                    <a:pt x="34533" y="37831"/>
                    <a:pt x="34027" y="35740"/>
                  </a:cubicBezTo>
                  <a:cubicBezTo>
                    <a:pt x="33077" y="31845"/>
                    <a:pt x="29055" y="28457"/>
                    <a:pt x="30701" y="24213"/>
                  </a:cubicBezTo>
                  <a:close/>
                  <a:moveTo>
                    <a:pt x="33867" y="0"/>
                  </a:moveTo>
                  <a:cubicBezTo>
                    <a:pt x="33837" y="0"/>
                    <a:pt x="33805" y="7"/>
                    <a:pt x="33773" y="18"/>
                  </a:cubicBezTo>
                  <a:cubicBezTo>
                    <a:pt x="33615" y="18"/>
                    <a:pt x="33457" y="113"/>
                    <a:pt x="33393" y="240"/>
                  </a:cubicBezTo>
                  <a:cubicBezTo>
                    <a:pt x="33298" y="335"/>
                    <a:pt x="33298" y="493"/>
                    <a:pt x="33393" y="651"/>
                  </a:cubicBezTo>
                  <a:cubicBezTo>
                    <a:pt x="33425" y="715"/>
                    <a:pt x="33457" y="715"/>
                    <a:pt x="33488" y="715"/>
                  </a:cubicBezTo>
                  <a:cubicBezTo>
                    <a:pt x="33710" y="2171"/>
                    <a:pt x="33932" y="3628"/>
                    <a:pt x="33773" y="5085"/>
                  </a:cubicBezTo>
                  <a:cubicBezTo>
                    <a:pt x="33678" y="6573"/>
                    <a:pt x="33013" y="7618"/>
                    <a:pt x="32285" y="8790"/>
                  </a:cubicBezTo>
                  <a:cubicBezTo>
                    <a:pt x="30850" y="8342"/>
                    <a:pt x="29358" y="8091"/>
                    <a:pt x="27810" y="8091"/>
                  </a:cubicBezTo>
                  <a:cubicBezTo>
                    <a:pt x="27718" y="8091"/>
                    <a:pt x="27627" y="8092"/>
                    <a:pt x="27534" y="8093"/>
                  </a:cubicBezTo>
                  <a:cubicBezTo>
                    <a:pt x="26236" y="8157"/>
                    <a:pt x="25001" y="8378"/>
                    <a:pt x="23798" y="8790"/>
                  </a:cubicBezTo>
                  <a:cubicBezTo>
                    <a:pt x="22277" y="7618"/>
                    <a:pt x="21264" y="6288"/>
                    <a:pt x="20599" y="4103"/>
                  </a:cubicBezTo>
                  <a:cubicBezTo>
                    <a:pt x="20586" y="4090"/>
                    <a:pt x="20556" y="4082"/>
                    <a:pt x="20526" y="4082"/>
                  </a:cubicBezTo>
                  <a:cubicBezTo>
                    <a:pt x="20484" y="4082"/>
                    <a:pt x="20441" y="4098"/>
                    <a:pt x="20441" y="4135"/>
                  </a:cubicBezTo>
                  <a:lnTo>
                    <a:pt x="20441" y="4166"/>
                  </a:lnTo>
                  <a:cubicBezTo>
                    <a:pt x="20429" y="4144"/>
                    <a:pt x="20406" y="4134"/>
                    <a:pt x="20381" y="4134"/>
                  </a:cubicBezTo>
                  <a:cubicBezTo>
                    <a:pt x="20335" y="4134"/>
                    <a:pt x="20282" y="4168"/>
                    <a:pt x="20282" y="4230"/>
                  </a:cubicBezTo>
                  <a:cubicBezTo>
                    <a:pt x="20156" y="5972"/>
                    <a:pt x="20536" y="8347"/>
                    <a:pt x="21517" y="9804"/>
                  </a:cubicBezTo>
                  <a:cubicBezTo>
                    <a:pt x="20694" y="10247"/>
                    <a:pt x="19934" y="10785"/>
                    <a:pt x="19269" y="11387"/>
                  </a:cubicBezTo>
                  <a:cubicBezTo>
                    <a:pt x="18414" y="10754"/>
                    <a:pt x="17622" y="9962"/>
                    <a:pt x="16799" y="9329"/>
                  </a:cubicBezTo>
                  <a:cubicBezTo>
                    <a:pt x="15564" y="8378"/>
                    <a:pt x="14233" y="7618"/>
                    <a:pt x="12745" y="7048"/>
                  </a:cubicBezTo>
                  <a:cubicBezTo>
                    <a:pt x="10715" y="6220"/>
                    <a:pt x="8468" y="5744"/>
                    <a:pt x="6227" y="5744"/>
                  </a:cubicBezTo>
                  <a:cubicBezTo>
                    <a:pt x="5041" y="5744"/>
                    <a:pt x="3856" y="5877"/>
                    <a:pt x="2706" y="6162"/>
                  </a:cubicBezTo>
                  <a:cubicBezTo>
                    <a:pt x="2643" y="6162"/>
                    <a:pt x="2674" y="6320"/>
                    <a:pt x="2738" y="6320"/>
                  </a:cubicBezTo>
                  <a:cubicBezTo>
                    <a:pt x="2706" y="6320"/>
                    <a:pt x="2674" y="6320"/>
                    <a:pt x="2579" y="6352"/>
                  </a:cubicBezTo>
                  <a:cubicBezTo>
                    <a:pt x="2516" y="6352"/>
                    <a:pt x="2548" y="6510"/>
                    <a:pt x="2611" y="6510"/>
                  </a:cubicBezTo>
                  <a:cubicBezTo>
                    <a:pt x="3191" y="6459"/>
                    <a:pt x="3771" y="6433"/>
                    <a:pt x="4349" y="6433"/>
                  </a:cubicBezTo>
                  <a:cubicBezTo>
                    <a:pt x="8092" y="6433"/>
                    <a:pt x="11737" y="7520"/>
                    <a:pt x="14645" y="9962"/>
                  </a:cubicBezTo>
                  <a:cubicBezTo>
                    <a:pt x="15722" y="10880"/>
                    <a:pt x="16704" y="12020"/>
                    <a:pt x="17749" y="13034"/>
                  </a:cubicBezTo>
                  <a:cubicBezTo>
                    <a:pt x="16799" y="14206"/>
                    <a:pt x="16039" y="15536"/>
                    <a:pt x="15532" y="16992"/>
                  </a:cubicBezTo>
                  <a:cubicBezTo>
                    <a:pt x="15564" y="17056"/>
                    <a:pt x="15659" y="17056"/>
                    <a:pt x="15690" y="17087"/>
                  </a:cubicBezTo>
                  <a:cubicBezTo>
                    <a:pt x="15722" y="17087"/>
                    <a:pt x="15817" y="17087"/>
                    <a:pt x="15849" y="17119"/>
                  </a:cubicBezTo>
                  <a:lnTo>
                    <a:pt x="15880" y="17119"/>
                  </a:lnTo>
                  <a:cubicBezTo>
                    <a:pt x="15025" y="17214"/>
                    <a:pt x="14170" y="17467"/>
                    <a:pt x="13347" y="17942"/>
                  </a:cubicBezTo>
                  <a:cubicBezTo>
                    <a:pt x="11415" y="19114"/>
                    <a:pt x="9895" y="20476"/>
                    <a:pt x="7488" y="20603"/>
                  </a:cubicBezTo>
                  <a:cubicBezTo>
                    <a:pt x="7383" y="20607"/>
                    <a:pt x="7278" y="20610"/>
                    <a:pt x="7175" y="20610"/>
                  </a:cubicBezTo>
                  <a:cubicBezTo>
                    <a:pt x="4499" y="20610"/>
                    <a:pt x="2328" y="19046"/>
                    <a:pt x="1566" y="16454"/>
                  </a:cubicBezTo>
                  <a:cubicBezTo>
                    <a:pt x="1566" y="16395"/>
                    <a:pt x="1538" y="16370"/>
                    <a:pt x="1506" y="16370"/>
                  </a:cubicBezTo>
                  <a:cubicBezTo>
                    <a:pt x="1469" y="16370"/>
                    <a:pt x="1424" y="16403"/>
                    <a:pt x="1407" y="16454"/>
                  </a:cubicBezTo>
                  <a:cubicBezTo>
                    <a:pt x="1386" y="16447"/>
                    <a:pt x="1362" y="16443"/>
                    <a:pt x="1336" y="16443"/>
                  </a:cubicBezTo>
                  <a:cubicBezTo>
                    <a:pt x="1249" y="16443"/>
                    <a:pt x="1154" y="16490"/>
                    <a:pt x="1154" y="16612"/>
                  </a:cubicBezTo>
                  <a:cubicBezTo>
                    <a:pt x="1268" y="19916"/>
                    <a:pt x="4098" y="22145"/>
                    <a:pt x="7223" y="22145"/>
                  </a:cubicBezTo>
                  <a:cubicBezTo>
                    <a:pt x="7573" y="22145"/>
                    <a:pt x="7926" y="22117"/>
                    <a:pt x="8280" y="22059"/>
                  </a:cubicBezTo>
                  <a:cubicBezTo>
                    <a:pt x="10623" y="21711"/>
                    <a:pt x="12207" y="19906"/>
                    <a:pt x="14423" y="19209"/>
                  </a:cubicBezTo>
                  <a:cubicBezTo>
                    <a:pt x="14645" y="19146"/>
                    <a:pt x="14867" y="19114"/>
                    <a:pt x="15057" y="19051"/>
                  </a:cubicBezTo>
                  <a:lnTo>
                    <a:pt x="15057" y="19051"/>
                  </a:lnTo>
                  <a:cubicBezTo>
                    <a:pt x="14867" y="20223"/>
                    <a:pt x="14867" y="21363"/>
                    <a:pt x="15025" y="22471"/>
                  </a:cubicBezTo>
                  <a:cubicBezTo>
                    <a:pt x="10116" y="25448"/>
                    <a:pt x="2389" y="25163"/>
                    <a:pt x="172" y="31022"/>
                  </a:cubicBezTo>
                  <a:cubicBezTo>
                    <a:pt x="172" y="31053"/>
                    <a:pt x="141" y="31085"/>
                    <a:pt x="77" y="31148"/>
                  </a:cubicBezTo>
                  <a:cubicBezTo>
                    <a:pt x="0" y="31226"/>
                    <a:pt x="90" y="31324"/>
                    <a:pt x="161" y="31324"/>
                  </a:cubicBezTo>
                  <a:cubicBezTo>
                    <a:pt x="177" y="31324"/>
                    <a:pt x="192" y="31319"/>
                    <a:pt x="204" y="31307"/>
                  </a:cubicBezTo>
                  <a:cubicBezTo>
                    <a:pt x="3244" y="28045"/>
                    <a:pt x="6886" y="27063"/>
                    <a:pt x="11098" y="26113"/>
                  </a:cubicBezTo>
                  <a:cubicBezTo>
                    <a:pt x="12587" y="25796"/>
                    <a:pt x="14138" y="25321"/>
                    <a:pt x="15500" y="24656"/>
                  </a:cubicBezTo>
                  <a:cubicBezTo>
                    <a:pt x="15659" y="25195"/>
                    <a:pt x="15880" y="25765"/>
                    <a:pt x="16134" y="26271"/>
                  </a:cubicBezTo>
                  <a:cubicBezTo>
                    <a:pt x="13585" y="27940"/>
                    <a:pt x="11356" y="30307"/>
                    <a:pt x="8165" y="30307"/>
                  </a:cubicBezTo>
                  <a:cubicBezTo>
                    <a:pt x="8025" y="30307"/>
                    <a:pt x="7884" y="30303"/>
                    <a:pt x="7741" y="30293"/>
                  </a:cubicBezTo>
                  <a:cubicBezTo>
                    <a:pt x="7646" y="30293"/>
                    <a:pt x="7646" y="30388"/>
                    <a:pt x="7646" y="30420"/>
                  </a:cubicBezTo>
                  <a:cubicBezTo>
                    <a:pt x="7646" y="30515"/>
                    <a:pt x="7678" y="30547"/>
                    <a:pt x="7741" y="30547"/>
                  </a:cubicBezTo>
                  <a:cubicBezTo>
                    <a:pt x="8449" y="30736"/>
                    <a:pt x="9161" y="30830"/>
                    <a:pt x="9871" y="30830"/>
                  </a:cubicBezTo>
                  <a:cubicBezTo>
                    <a:pt x="10940" y="30830"/>
                    <a:pt x="12002" y="30617"/>
                    <a:pt x="13030" y="30198"/>
                  </a:cubicBezTo>
                  <a:cubicBezTo>
                    <a:pt x="14107" y="29723"/>
                    <a:pt x="15025" y="28995"/>
                    <a:pt x="15975" y="28362"/>
                  </a:cubicBezTo>
                  <a:cubicBezTo>
                    <a:pt x="16324" y="28172"/>
                    <a:pt x="16640" y="27918"/>
                    <a:pt x="16989" y="27760"/>
                  </a:cubicBezTo>
                  <a:cubicBezTo>
                    <a:pt x="17337" y="28298"/>
                    <a:pt x="17749" y="28773"/>
                    <a:pt x="18129" y="29248"/>
                  </a:cubicBezTo>
                  <a:cubicBezTo>
                    <a:pt x="16989" y="30135"/>
                    <a:pt x="16007" y="31528"/>
                    <a:pt x="14930" y="32447"/>
                  </a:cubicBezTo>
                  <a:cubicBezTo>
                    <a:pt x="12207" y="34854"/>
                    <a:pt x="9071" y="36405"/>
                    <a:pt x="5683" y="37577"/>
                  </a:cubicBezTo>
                  <a:cubicBezTo>
                    <a:pt x="5619" y="37577"/>
                    <a:pt x="5619" y="37641"/>
                    <a:pt x="5619" y="37641"/>
                  </a:cubicBezTo>
                  <a:lnTo>
                    <a:pt x="5588" y="37641"/>
                  </a:lnTo>
                  <a:cubicBezTo>
                    <a:pt x="5524" y="37672"/>
                    <a:pt x="5524" y="37831"/>
                    <a:pt x="5619" y="37831"/>
                  </a:cubicBezTo>
                  <a:cubicBezTo>
                    <a:pt x="8565" y="37672"/>
                    <a:pt x="11320" y="36754"/>
                    <a:pt x="13790" y="35202"/>
                  </a:cubicBezTo>
                  <a:cubicBezTo>
                    <a:pt x="15817" y="33904"/>
                    <a:pt x="17432" y="31782"/>
                    <a:pt x="19522" y="30547"/>
                  </a:cubicBezTo>
                  <a:cubicBezTo>
                    <a:pt x="20156" y="31053"/>
                    <a:pt x="20884" y="31528"/>
                    <a:pt x="21676" y="31940"/>
                  </a:cubicBezTo>
                  <a:cubicBezTo>
                    <a:pt x="21232" y="32510"/>
                    <a:pt x="20789" y="33144"/>
                    <a:pt x="20441" y="33840"/>
                  </a:cubicBezTo>
                  <a:cubicBezTo>
                    <a:pt x="18984" y="36469"/>
                    <a:pt x="18540" y="39762"/>
                    <a:pt x="19554" y="42644"/>
                  </a:cubicBezTo>
                  <a:lnTo>
                    <a:pt x="19617" y="42708"/>
                  </a:lnTo>
                  <a:cubicBezTo>
                    <a:pt x="19617" y="42765"/>
                    <a:pt x="19674" y="42810"/>
                    <a:pt x="19727" y="42810"/>
                  </a:cubicBezTo>
                  <a:cubicBezTo>
                    <a:pt x="19762" y="42810"/>
                    <a:pt x="19795" y="42790"/>
                    <a:pt x="19807" y="42739"/>
                  </a:cubicBezTo>
                  <a:cubicBezTo>
                    <a:pt x="20251" y="40807"/>
                    <a:pt x="20251" y="38812"/>
                    <a:pt x="20884" y="36912"/>
                  </a:cubicBezTo>
                  <a:cubicBezTo>
                    <a:pt x="21422" y="35329"/>
                    <a:pt x="22372" y="34094"/>
                    <a:pt x="23417" y="32890"/>
                  </a:cubicBezTo>
                  <a:cubicBezTo>
                    <a:pt x="24399" y="33207"/>
                    <a:pt x="25381" y="33524"/>
                    <a:pt x="26426" y="33714"/>
                  </a:cubicBezTo>
                  <a:cubicBezTo>
                    <a:pt x="26363" y="36247"/>
                    <a:pt x="25856" y="38306"/>
                    <a:pt x="24843" y="40712"/>
                  </a:cubicBezTo>
                  <a:cubicBezTo>
                    <a:pt x="24843" y="40712"/>
                    <a:pt x="24843" y="40744"/>
                    <a:pt x="24779" y="40744"/>
                  </a:cubicBezTo>
                  <a:cubicBezTo>
                    <a:pt x="24748" y="40839"/>
                    <a:pt x="24748" y="40966"/>
                    <a:pt x="24843" y="40997"/>
                  </a:cubicBezTo>
                  <a:cubicBezTo>
                    <a:pt x="24843" y="41029"/>
                    <a:pt x="24874" y="41029"/>
                    <a:pt x="24906" y="41029"/>
                  </a:cubicBezTo>
                  <a:cubicBezTo>
                    <a:pt x="24938" y="41029"/>
                    <a:pt x="25001" y="40997"/>
                    <a:pt x="25033" y="40966"/>
                  </a:cubicBezTo>
                  <a:cubicBezTo>
                    <a:pt x="25064" y="40966"/>
                    <a:pt x="25064" y="40902"/>
                    <a:pt x="25064" y="40902"/>
                  </a:cubicBezTo>
                  <a:cubicBezTo>
                    <a:pt x="26458" y="39921"/>
                    <a:pt x="27471" y="38527"/>
                    <a:pt x="28010" y="36880"/>
                  </a:cubicBezTo>
                  <a:cubicBezTo>
                    <a:pt x="28326" y="35930"/>
                    <a:pt x="28358" y="34980"/>
                    <a:pt x="28421" y="34030"/>
                  </a:cubicBezTo>
                  <a:cubicBezTo>
                    <a:pt x="28803" y="34075"/>
                    <a:pt x="29184" y="34096"/>
                    <a:pt x="29566" y="34096"/>
                  </a:cubicBezTo>
                  <a:cubicBezTo>
                    <a:pt x="30261" y="34096"/>
                    <a:pt x="30956" y="34026"/>
                    <a:pt x="31651" y="33904"/>
                  </a:cubicBezTo>
                  <a:cubicBezTo>
                    <a:pt x="32031" y="33840"/>
                    <a:pt x="32380" y="33714"/>
                    <a:pt x="32792" y="33587"/>
                  </a:cubicBezTo>
                  <a:cubicBezTo>
                    <a:pt x="33298" y="34632"/>
                    <a:pt x="33742" y="35677"/>
                    <a:pt x="33932" y="36754"/>
                  </a:cubicBezTo>
                  <a:cubicBezTo>
                    <a:pt x="34375" y="39002"/>
                    <a:pt x="34533" y="41124"/>
                    <a:pt x="35927" y="43024"/>
                  </a:cubicBezTo>
                  <a:cubicBezTo>
                    <a:pt x="36940" y="44449"/>
                    <a:pt x="38365" y="45463"/>
                    <a:pt x="40044" y="46064"/>
                  </a:cubicBezTo>
                  <a:cubicBezTo>
                    <a:pt x="40051" y="46068"/>
                    <a:pt x="40058" y="46069"/>
                    <a:pt x="40065" y="46069"/>
                  </a:cubicBezTo>
                  <a:cubicBezTo>
                    <a:pt x="40126" y="46069"/>
                    <a:pt x="40195" y="45963"/>
                    <a:pt x="40139" y="45906"/>
                  </a:cubicBezTo>
                  <a:cubicBezTo>
                    <a:pt x="40234" y="45874"/>
                    <a:pt x="40234" y="45748"/>
                    <a:pt x="40139" y="45716"/>
                  </a:cubicBezTo>
                  <a:cubicBezTo>
                    <a:pt x="36402" y="44006"/>
                    <a:pt x="36433" y="39921"/>
                    <a:pt x="35832" y="36405"/>
                  </a:cubicBezTo>
                  <a:cubicBezTo>
                    <a:pt x="35642" y="35107"/>
                    <a:pt x="35293" y="33935"/>
                    <a:pt x="34660" y="32827"/>
                  </a:cubicBezTo>
                  <a:cubicBezTo>
                    <a:pt x="35958" y="32193"/>
                    <a:pt x="37194" y="31307"/>
                    <a:pt x="38207" y="30230"/>
                  </a:cubicBezTo>
                  <a:cubicBezTo>
                    <a:pt x="38714" y="29723"/>
                    <a:pt x="39157" y="29153"/>
                    <a:pt x="39569" y="28552"/>
                  </a:cubicBezTo>
                  <a:cubicBezTo>
                    <a:pt x="39980" y="28837"/>
                    <a:pt x="40392" y="29122"/>
                    <a:pt x="40772" y="29502"/>
                  </a:cubicBezTo>
                  <a:cubicBezTo>
                    <a:pt x="41849" y="30578"/>
                    <a:pt x="42482" y="31972"/>
                    <a:pt x="43717" y="32890"/>
                  </a:cubicBezTo>
                  <a:cubicBezTo>
                    <a:pt x="44861" y="33758"/>
                    <a:pt x="46230" y="34187"/>
                    <a:pt x="47609" y="34187"/>
                  </a:cubicBezTo>
                  <a:cubicBezTo>
                    <a:pt x="48292" y="34187"/>
                    <a:pt x="48978" y="34082"/>
                    <a:pt x="49639" y="33872"/>
                  </a:cubicBezTo>
                  <a:lnTo>
                    <a:pt x="49703" y="33872"/>
                  </a:lnTo>
                  <a:cubicBezTo>
                    <a:pt x="49798" y="33872"/>
                    <a:pt x="49893" y="33714"/>
                    <a:pt x="49766" y="33619"/>
                  </a:cubicBezTo>
                  <a:cubicBezTo>
                    <a:pt x="49734" y="33587"/>
                    <a:pt x="49703" y="33555"/>
                    <a:pt x="49608" y="33555"/>
                  </a:cubicBezTo>
                  <a:cubicBezTo>
                    <a:pt x="48436" y="33049"/>
                    <a:pt x="47201" y="32637"/>
                    <a:pt x="46061" y="32003"/>
                  </a:cubicBezTo>
                  <a:cubicBezTo>
                    <a:pt x="44541" y="31180"/>
                    <a:pt x="43591" y="29977"/>
                    <a:pt x="42482" y="28710"/>
                  </a:cubicBezTo>
                  <a:cubicBezTo>
                    <a:pt x="41881" y="28045"/>
                    <a:pt x="41216" y="27443"/>
                    <a:pt x="40519" y="26968"/>
                  </a:cubicBezTo>
                  <a:cubicBezTo>
                    <a:pt x="40677" y="26620"/>
                    <a:pt x="40835" y="26271"/>
                    <a:pt x="40930" y="25923"/>
                  </a:cubicBezTo>
                  <a:cubicBezTo>
                    <a:pt x="40867" y="25860"/>
                    <a:pt x="40835" y="25860"/>
                    <a:pt x="40740" y="25828"/>
                  </a:cubicBezTo>
                  <a:cubicBezTo>
                    <a:pt x="40614" y="25796"/>
                    <a:pt x="40582" y="25765"/>
                    <a:pt x="40519" y="25701"/>
                  </a:cubicBezTo>
                  <a:lnTo>
                    <a:pt x="40424" y="25670"/>
                  </a:lnTo>
                  <a:cubicBezTo>
                    <a:pt x="40297" y="25986"/>
                    <a:pt x="40202" y="26335"/>
                    <a:pt x="40044" y="26651"/>
                  </a:cubicBezTo>
                  <a:cubicBezTo>
                    <a:pt x="39252" y="26240"/>
                    <a:pt x="38397" y="25986"/>
                    <a:pt x="37510" y="25923"/>
                  </a:cubicBezTo>
                  <a:cubicBezTo>
                    <a:pt x="37510" y="25828"/>
                    <a:pt x="37415" y="25765"/>
                    <a:pt x="37289" y="25765"/>
                  </a:cubicBezTo>
                  <a:cubicBezTo>
                    <a:pt x="37261" y="25763"/>
                    <a:pt x="37234" y="25762"/>
                    <a:pt x="37208" y="25762"/>
                  </a:cubicBezTo>
                  <a:cubicBezTo>
                    <a:pt x="36168" y="25762"/>
                    <a:pt x="35929" y="26957"/>
                    <a:pt x="36022" y="27760"/>
                  </a:cubicBezTo>
                  <a:cubicBezTo>
                    <a:pt x="36022" y="27839"/>
                    <a:pt x="36109" y="27906"/>
                    <a:pt x="36182" y="27906"/>
                  </a:cubicBezTo>
                  <a:cubicBezTo>
                    <a:pt x="36225" y="27906"/>
                    <a:pt x="36263" y="27882"/>
                    <a:pt x="36275" y="27823"/>
                  </a:cubicBezTo>
                  <a:cubicBezTo>
                    <a:pt x="36307" y="27665"/>
                    <a:pt x="36307" y="27506"/>
                    <a:pt x="36338" y="27348"/>
                  </a:cubicBezTo>
                  <a:cubicBezTo>
                    <a:pt x="37352" y="27538"/>
                    <a:pt x="38239" y="27823"/>
                    <a:pt x="39125" y="28298"/>
                  </a:cubicBezTo>
                  <a:cubicBezTo>
                    <a:pt x="39094" y="28393"/>
                    <a:pt x="38999" y="28488"/>
                    <a:pt x="38935" y="28615"/>
                  </a:cubicBezTo>
                  <a:cubicBezTo>
                    <a:pt x="37764" y="30198"/>
                    <a:pt x="36180" y="31528"/>
                    <a:pt x="34407" y="32415"/>
                  </a:cubicBezTo>
                  <a:cubicBezTo>
                    <a:pt x="34343" y="32320"/>
                    <a:pt x="34280" y="32193"/>
                    <a:pt x="34217" y="32130"/>
                  </a:cubicBezTo>
                  <a:cubicBezTo>
                    <a:pt x="33552" y="31180"/>
                    <a:pt x="32792" y="30357"/>
                    <a:pt x="32507" y="29185"/>
                  </a:cubicBezTo>
                  <a:cubicBezTo>
                    <a:pt x="32221" y="28045"/>
                    <a:pt x="32475" y="26810"/>
                    <a:pt x="32633" y="25670"/>
                  </a:cubicBezTo>
                  <a:cubicBezTo>
                    <a:pt x="32647" y="25672"/>
                    <a:pt x="32662" y="25673"/>
                    <a:pt x="32676" y="25673"/>
                  </a:cubicBezTo>
                  <a:cubicBezTo>
                    <a:pt x="32859" y="25673"/>
                    <a:pt x="33065" y="25497"/>
                    <a:pt x="32918" y="25321"/>
                  </a:cubicBezTo>
                  <a:cubicBezTo>
                    <a:pt x="32234" y="24419"/>
                    <a:pt x="31153" y="23579"/>
                    <a:pt x="30005" y="23579"/>
                  </a:cubicBezTo>
                  <a:cubicBezTo>
                    <a:pt x="29983" y="23579"/>
                    <a:pt x="29962" y="23579"/>
                    <a:pt x="29941" y="23580"/>
                  </a:cubicBezTo>
                  <a:cubicBezTo>
                    <a:pt x="29783" y="23580"/>
                    <a:pt x="29783" y="23801"/>
                    <a:pt x="29910" y="23865"/>
                  </a:cubicBezTo>
                  <a:lnTo>
                    <a:pt x="30480" y="24086"/>
                  </a:lnTo>
                  <a:cubicBezTo>
                    <a:pt x="30448" y="24086"/>
                    <a:pt x="30448" y="24150"/>
                    <a:pt x="30448" y="24150"/>
                  </a:cubicBezTo>
                  <a:cubicBezTo>
                    <a:pt x="29656" y="26145"/>
                    <a:pt x="30068" y="28013"/>
                    <a:pt x="30860" y="29787"/>
                  </a:cubicBezTo>
                  <a:cubicBezTo>
                    <a:pt x="31335" y="30895"/>
                    <a:pt x="31968" y="32003"/>
                    <a:pt x="32538" y="33112"/>
                  </a:cubicBezTo>
                  <a:cubicBezTo>
                    <a:pt x="32348" y="33144"/>
                    <a:pt x="32158" y="33239"/>
                    <a:pt x="31968" y="33270"/>
                  </a:cubicBezTo>
                  <a:cubicBezTo>
                    <a:pt x="31166" y="33439"/>
                    <a:pt x="30392" y="33524"/>
                    <a:pt x="29627" y="33524"/>
                  </a:cubicBezTo>
                  <a:cubicBezTo>
                    <a:pt x="29245" y="33524"/>
                    <a:pt x="28865" y="33502"/>
                    <a:pt x="28485" y="33460"/>
                  </a:cubicBezTo>
                  <a:cubicBezTo>
                    <a:pt x="28580" y="32288"/>
                    <a:pt x="28865" y="31085"/>
                    <a:pt x="29941" y="30167"/>
                  </a:cubicBezTo>
                  <a:cubicBezTo>
                    <a:pt x="30005" y="30103"/>
                    <a:pt x="30068" y="30072"/>
                    <a:pt x="30100" y="30008"/>
                  </a:cubicBezTo>
                  <a:cubicBezTo>
                    <a:pt x="30100" y="30008"/>
                    <a:pt x="30100" y="29945"/>
                    <a:pt x="30131" y="29945"/>
                  </a:cubicBezTo>
                  <a:cubicBezTo>
                    <a:pt x="30163" y="29913"/>
                    <a:pt x="30226" y="29882"/>
                    <a:pt x="30226" y="29850"/>
                  </a:cubicBezTo>
                  <a:cubicBezTo>
                    <a:pt x="30226" y="29755"/>
                    <a:pt x="30131" y="29692"/>
                    <a:pt x="30068" y="29628"/>
                  </a:cubicBezTo>
                  <a:cubicBezTo>
                    <a:pt x="29846" y="28520"/>
                    <a:pt x="28991" y="27633"/>
                    <a:pt x="27883" y="27380"/>
                  </a:cubicBezTo>
                  <a:cubicBezTo>
                    <a:pt x="27724" y="27380"/>
                    <a:pt x="27629" y="27601"/>
                    <a:pt x="27788" y="27665"/>
                  </a:cubicBezTo>
                  <a:cubicBezTo>
                    <a:pt x="27946" y="27696"/>
                    <a:pt x="28073" y="27791"/>
                    <a:pt x="28231" y="27855"/>
                  </a:cubicBezTo>
                  <a:cubicBezTo>
                    <a:pt x="28960" y="28298"/>
                    <a:pt x="29466" y="28995"/>
                    <a:pt x="29625" y="29882"/>
                  </a:cubicBezTo>
                  <a:cubicBezTo>
                    <a:pt x="28421" y="30895"/>
                    <a:pt x="28041" y="32162"/>
                    <a:pt x="27946" y="33809"/>
                  </a:cubicBezTo>
                  <a:cubicBezTo>
                    <a:pt x="27851" y="36342"/>
                    <a:pt x="27249" y="38242"/>
                    <a:pt x="25666" y="39984"/>
                  </a:cubicBezTo>
                  <a:cubicBezTo>
                    <a:pt x="26331" y="38717"/>
                    <a:pt x="26679" y="37292"/>
                    <a:pt x="26838" y="35867"/>
                  </a:cubicBezTo>
                  <a:cubicBezTo>
                    <a:pt x="27123" y="33334"/>
                    <a:pt x="26046" y="30230"/>
                    <a:pt x="28231" y="28267"/>
                  </a:cubicBezTo>
                  <a:cubicBezTo>
                    <a:pt x="28358" y="28140"/>
                    <a:pt x="28326" y="28013"/>
                    <a:pt x="28200" y="27950"/>
                  </a:cubicBezTo>
                  <a:cubicBezTo>
                    <a:pt x="28152" y="27902"/>
                    <a:pt x="28105" y="27879"/>
                    <a:pt x="28057" y="27879"/>
                  </a:cubicBezTo>
                  <a:cubicBezTo>
                    <a:pt x="28010" y="27879"/>
                    <a:pt x="27962" y="27902"/>
                    <a:pt x="27914" y="27950"/>
                  </a:cubicBezTo>
                  <a:cubicBezTo>
                    <a:pt x="26489" y="29153"/>
                    <a:pt x="26331" y="30958"/>
                    <a:pt x="26426" y="32732"/>
                  </a:cubicBezTo>
                  <a:lnTo>
                    <a:pt x="26426" y="33207"/>
                  </a:lnTo>
                  <a:cubicBezTo>
                    <a:pt x="25508" y="33017"/>
                    <a:pt x="24621" y="32763"/>
                    <a:pt x="23766" y="32478"/>
                  </a:cubicBezTo>
                  <a:lnTo>
                    <a:pt x="24368" y="31782"/>
                  </a:lnTo>
                  <a:cubicBezTo>
                    <a:pt x="26426" y="29122"/>
                    <a:pt x="26648" y="25986"/>
                    <a:pt x="26141" y="22756"/>
                  </a:cubicBezTo>
                  <a:cubicBezTo>
                    <a:pt x="26426" y="22756"/>
                    <a:pt x="26648" y="22756"/>
                    <a:pt x="26933" y="22788"/>
                  </a:cubicBezTo>
                  <a:cubicBezTo>
                    <a:pt x="26942" y="22789"/>
                    <a:pt x="26951" y="22789"/>
                    <a:pt x="26960" y="22789"/>
                  </a:cubicBezTo>
                  <a:cubicBezTo>
                    <a:pt x="27227" y="22789"/>
                    <a:pt x="27366" y="22343"/>
                    <a:pt x="27059" y="22313"/>
                  </a:cubicBezTo>
                  <a:cubicBezTo>
                    <a:pt x="26819" y="22270"/>
                    <a:pt x="26574" y="22248"/>
                    <a:pt x="26329" y="22248"/>
                  </a:cubicBezTo>
                  <a:cubicBezTo>
                    <a:pt x="25314" y="22248"/>
                    <a:pt x="24296" y="22618"/>
                    <a:pt x="23608" y="23358"/>
                  </a:cubicBezTo>
                  <a:cubicBezTo>
                    <a:pt x="23505" y="23434"/>
                    <a:pt x="23589" y="23614"/>
                    <a:pt x="23708" y="23614"/>
                  </a:cubicBezTo>
                  <a:cubicBezTo>
                    <a:pt x="23736" y="23614"/>
                    <a:pt x="23767" y="23604"/>
                    <a:pt x="23798" y="23580"/>
                  </a:cubicBezTo>
                  <a:cubicBezTo>
                    <a:pt x="23988" y="23453"/>
                    <a:pt x="24146" y="23358"/>
                    <a:pt x="24304" y="23263"/>
                  </a:cubicBezTo>
                  <a:lnTo>
                    <a:pt x="24304" y="23263"/>
                  </a:lnTo>
                  <a:cubicBezTo>
                    <a:pt x="24843" y="25448"/>
                    <a:pt x="24526" y="27570"/>
                    <a:pt x="23322" y="29533"/>
                  </a:cubicBezTo>
                  <a:cubicBezTo>
                    <a:pt x="22879" y="30230"/>
                    <a:pt x="22372" y="30895"/>
                    <a:pt x="21897" y="31592"/>
                  </a:cubicBezTo>
                  <a:cubicBezTo>
                    <a:pt x="21201" y="31212"/>
                    <a:pt x="20567" y="30800"/>
                    <a:pt x="19966" y="30262"/>
                  </a:cubicBezTo>
                  <a:cubicBezTo>
                    <a:pt x="20409" y="30072"/>
                    <a:pt x="20821" y="29913"/>
                    <a:pt x="21264" y="29787"/>
                  </a:cubicBezTo>
                  <a:lnTo>
                    <a:pt x="21264" y="29787"/>
                  </a:lnTo>
                  <a:cubicBezTo>
                    <a:pt x="21264" y="29882"/>
                    <a:pt x="21232" y="29945"/>
                    <a:pt x="21232" y="30040"/>
                  </a:cubicBezTo>
                  <a:cubicBezTo>
                    <a:pt x="21168" y="30169"/>
                    <a:pt x="21322" y="30298"/>
                    <a:pt x="21458" y="30298"/>
                  </a:cubicBezTo>
                  <a:cubicBezTo>
                    <a:pt x="21522" y="30298"/>
                    <a:pt x="21582" y="30269"/>
                    <a:pt x="21612" y="30198"/>
                  </a:cubicBezTo>
                  <a:cubicBezTo>
                    <a:pt x="21992" y="29407"/>
                    <a:pt x="21549" y="28362"/>
                    <a:pt x="20789" y="27981"/>
                  </a:cubicBezTo>
                  <a:cubicBezTo>
                    <a:pt x="20762" y="27965"/>
                    <a:pt x="20736" y="27958"/>
                    <a:pt x="20712" y="27958"/>
                  </a:cubicBezTo>
                  <a:cubicBezTo>
                    <a:pt x="20594" y="27958"/>
                    <a:pt x="20520" y="28124"/>
                    <a:pt x="20599" y="28203"/>
                  </a:cubicBezTo>
                  <a:cubicBezTo>
                    <a:pt x="19820" y="28203"/>
                    <a:pt x="19163" y="28479"/>
                    <a:pt x="18538" y="28911"/>
                  </a:cubicBezTo>
                  <a:lnTo>
                    <a:pt x="18538" y="28911"/>
                  </a:lnTo>
                  <a:cubicBezTo>
                    <a:pt x="18540" y="28905"/>
                    <a:pt x="18540" y="28900"/>
                    <a:pt x="18540" y="28900"/>
                  </a:cubicBezTo>
                  <a:cubicBezTo>
                    <a:pt x="18129" y="28457"/>
                    <a:pt x="17780" y="27981"/>
                    <a:pt x="17464" y="27506"/>
                  </a:cubicBezTo>
                  <a:cubicBezTo>
                    <a:pt x="18382" y="27063"/>
                    <a:pt x="19332" y="26841"/>
                    <a:pt x="20409" y="26746"/>
                  </a:cubicBezTo>
                  <a:cubicBezTo>
                    <a:pt x="20504" y="26746"/>
                    <a:pt x="20567" y="26620"/>
                    <a:pt x="20567" y="26525"/>
                  </a:cubicBezTo>
                  <a:cubicBezTo>
                    <a:pt x="20567" y="26430"/>
                    <a:pt x="20504" y="26366"/>
                    <a:pt x="20409" y="26366"/>
                  </a:cubicBezTo>
                  <a:cubicBezTo>
                    <a:pt x="18445" y="26398"/>
                    <a:pt x="16925" y="27190"/>
                    <a:pt x="15342" y="28298"/>
                  </a:cubicBezTo>
                  <a:cubicBezTo>
                    <a:pt x="13632" y="29533"/>
                    <a:pt x="11922" y="30230"/>
                    <a:pt x="10021" y="30388"/>
                  </a:cubicBezTo>
                  <a:cubicBezTo>
                    <a:pt x="13695" y="29597"/>
                    <a:pt x="16450" y="25670"/>
                    <a:pt x="20314" y="25036"/>
                  </a:cubicBezTo>
                  <a:cubicBezTo>
                    <a:pt x="20441" y="25036"/>
                    <a:pt x="20472" y="24941"/>
                    <a:pt x="20441" y="24846"/>
                  </a:cubicBezTo>
                  <a:lnTo>
                    <a:pt x="20441" y="24846"/>
                  </a:lnTo>
                  <a:cubicBezTo>
                    <a:pt x="20504" y="24973"/>
                    <a:pt x="20567" y="25131"/>
                    <a:pt x="20599" y="25258"/>
                  </a:cubicBezTo>
                  <a:cubicBezTo>
                    <a:pt x="20726" y="25638"/>
                    <a:pt x="20631" y="26050"/>
                    <a:pt x="20599" y="26430"/>
                  </a:cubicBezTo>
                  <a:lnTo>
                    <a:pt x="20599" y="26525"/>
                  </a:lnTo>
                  <a:cubicBezTo>
                    <a:pt x="20618" y="26639"/>
                    <a:pt x="20728" y="26730"/>
                    <a:pt x="20841" y="26730"/>
                  </a:cubicBezTo>
                  <a:cubicBezTo>
                    <a:pt x="20916" y="26730"/>
                    <a:pt x="20992" y="26689"/>
                    <a:pt x="21042" y="26588"/>
                  </a:cubicBezTo>
                  <a:cubicBezTo>
                    <a:pt x="21359" y="25891"/>
                    <a:pt x="21137" y="24371"/>
                    <a:pt x="20314" y="24086"/>
                  </a:cubicBezTo>
                  <a:cubicBezTo>
                    <a:pt x="20251" y="24086"/>
                    <a:pt x="20156" y="24181"/>
                    <a:pt x="20187" y="24245"/>
                  </a:cubicBezTo>
                  <a:cubicBezTo>
                    <a:pt x="20251" y="24403"/>
                    <a:pt x="20314" y="24561"/>
                    <a:pt x="20409" y="24720"/>
                  </a:cubicBezTo>
                  <a:cubicBezTo>
                    <a:pt x="20346" y="24688"/>
                    <a:pt x="20314" y="24688"/>
                    <a:pt x="20282" y="24688"/>
                  </a:cubicBezTo>
                  <a:cubicBezTo>
                    <a:pt x="18825" y="24815"/>
                    <a:pt x="17559" y="25416"/>
                    <a:pt x="16355" y="26145"/>
                  </a:cubicBezTo>
                  <a:cubicBezTo>
                    <a:pt x="16450" y="26081"/>
                    <a:pt x="16514" y="26018"/>
                    <a:pt x="16609" y="25955"/>
                  </a:cubicBezTo>
                  <a:cubicBezTo>
                    <a:pt x="16355" y="25448"/>
                    <a:pt x="16165" y="24941"/>
                    <a:pt x="16007" y="24403"/>
                  </a:cubicBezTo>
                  <a:cubicBezTo>
                    <a:pt x="17020" y="23865"/>
                    <a:pt x="17939" y="23104"/>
                    <a:pt x="18667" y="22154"/>
                  </a:cubicBezTo>
                  <a:cubicBezTo>
                    <a:pt x="18730" y="22281"/>
                    <a:pt x="18762" y="22344"/>
                    <a:pt x="18825" y="22471"/>
                  </a:cubicBezTo>
                  <a:cubicBezTo>
                    <a:pt x="18864" y="22599"/>
                    <a:pt x="18959" y="22655"/>
                    <a:pt x="19055" y="22655"/>
                  </a:cubicBezTo>
                  <a:cubicBezTo>
                    <a:pt x="19196" y="22655"/>
                    <a:pt x="19338" y="22533"/>
                    <a:pt x="19301" y="22344"/>
                  </a:cubicBezTo>
                  <a:cubicBezTo>
                    <a:pt x="18982" y="21389"/>
                    <a:pt x="17996" y="20678"/>
                    <a:pt x="17014" y="20678"/>
                  </a:cubicBezTo>
                  <a:cubicBezTo>
                    <a:pt x="16824" y="20678"/>
                    <a:pt x="16635" y="20705"/>
                    <a:pt x="16450" y="20761"/>
                  </a:cubicBezTo>
                  <a:cubicBezTo>
                    <a:pt x="16229" y="20824"/>
                    <a:pt x="16292" y="21078"/>
                    <a:pt x="16482" y="21078"/>
                  </a:cubicBezTo>
                  <a:lnTo>
                    <a:pt x="16862" y="21078"/>
                  </a:lnTo>
                  <a:cubicBezTo>
                    <a:pt x="16482" y="21521"/>
                    <a:pt x="16007" y="21869"/>
                    <a:pt x="15532" y="22186"/>
                  </a:cubicBezTo>
                  <a:cubicBezTo>
                    <a:pt x="15405" y="21299"/>
                    <a:pt x="15437" y="20381"/>
                    <a:pt x="15564" y="19431"/>
                  </a:cubicBezTo>
                  <a:cubicBezTo>
                    <a:pt x="15595" y="19273"/>
                    <a:pt x="15595" y="19146"/>
                    <a:pt x="15659" y="18988"/>
                  </a:cubicBezTo>
                  <a:cubicBezTo>
                    <a:pt x="16003" y="18938"/>
                    <a:pt x="16349" y="18915"/>
                    <a:pt x="16694" y="18915"/>
                  </a:cubicBezTo>
                  <a:cubicBezTo>
                    <a:pt x="18346" y="18915"/>
                    <a:pt x="19987" y="19459"/>
                    <a:pt x="21454" y="20349"/>
                  </a:cubicBezTo>
                  <a:cubicBezTo>
                    <a:pt x="21365" y="20439"/>
                    <a:pt x="21444" y="20669"/>
                    <a:pt x="21638" y="20669"/>
                  </a:cubicBezTo>
                  <a:cubicBezTo>
                    <a:pt x="21650" y="20669"/>
                    <a:pt x="21663" y="20668"/>
                    <a:pt x="21676" y="20666"/>
                  </a:cubicBezTo>
                  <a:cubicBezTo>
                    <a:pt x="21739" y="20666"/>
                    <a:pt x="21771" y="20666"/>
                    <a:pt x="21866" y="20603"/>
                  </a:cubicBezTo>
                  <a:lnTo>
                    <a:pt x="21897" y="20603"/>
                  </a:lnTo>
                  <a:cubicBezTo>
                    <a:pt x="21905" y="20618"/>
                    <a:pt x="21916" y="20624"/>
                    <a:pt x="21929" y="20624"/>
                  </a:cubicBezTo>
                  <a:cubicBezTo>
                    <a:pt x="21969" y="20624"/>
                    <a:pt x="22024" y="20563"/>
                    <a:pt x="22024" y="20539"/>
                  </a:cubicBezTo>
                  <a:cubicBezTo>
                    <a:pt x="22372" y="20413"/>
                    <a:pt x="22689" y="20223"/>
                    <a:pt x="22879" y="19906"/>
                  </a:cubicBezTo>
                  <a:cubicBezTo>
                    <a:pt x="23101" y="19589"/>
                    <a:pt x="23196" y="18988"/>
                    <a:pt x="22816" y="18766"/>
                  </a:cubicBezTo>
                  <a:cubicBezTo>
                    <a:pt x="22778" y="18743"/>
                    <a:pt x="22738" y="18733"/>
                    <a:pt x="22700" y="18733"/>
                  </a:cubicBezTo>
                  <a:cubicBezTo>
                    <a:pt x="22578" y="18733"/>
                    <a:pt x="22467" y="18835"/>
                    <a:pt x="22467" y="18956"/>
                  </a:cubicBezTo>
                  <a:cubicBezTo>
                    <a:pt x="22499" y="19019"/>
                    <a:pt x="22499" y="19146"/>
                    <a:pt x="22531" y="19209"/>
                  </a:cubicBezTo>
                  <a:cubicBezTo>
                    <a:pt x="22499" y="19178"/>
                    <a:pt x="22436" y="19146"/>
                    <a:pt x="22341" y="19146"/>
                  </a:cubicBezTo>
                  <a:lnTo>
                    <a:pt x="22246" y="19083"/>
                  </a:lnTo>
                  <a:cubicBezTo>
                    <a:pt x="20577" y="17970"/>
                    <a:pt x="18584" y="17101"/>
                    <a:pt x="16616" y="17101"/>
                  </a:cubicBezTo>
                  <a:cubicBezTo>
                    <a:pt x="16455" y="17101"/>
                    <a:pt x="16294" y="17107"/>
                    <a:pt x="16134" y="17119"/>
                  </a:cubicBezTo>
                  <a:cubicBezTo>
                    <a:pt x="16609" y="15757"/>
                    <a:pt x="17305" y="14522"/>
                    <a:pt x="18192" y="13414"/>
                  </a:cubicBezTo>
                  <a:cubicBezTo>
                    <a:pt x="19395" y="14499"/>
                    <a:pt x="20734" y="15395"/>
                    <a:pt x="22511" y="15395"/>
                  </a:cubicBezTo>
                  <a:cubicBezTo>
                    <a:pt x="22652" y="15395"/>
                    <a:pt x="22796" y="15389"/>
                    <a:pt x="22942" y="15377"/>
                  </a:cubicBezTo>
                  <a:lnTo>
                    <a:pt x="22974" y="15377"/>
                  </a:lnTo>
                  <a:cubicBezTo>
                    <a:pt x="22974" y="15441"/>
                    <a:pt x="22942" y="15504"/>
                    <a:pt x="22942" y="15536"/>
                  </a:cubicBezTo>
                  <a:cubicBezTo>
                    <a:pt x="22900" y="15643"/>
                    <a:pt x="23016" y="15735"/>
                    <a:pt x="23125" y="15735"/>
                  </a:cubicBezTo>
                  <a:cubicBezTo>
                    <a:pt x="23177" y="15735"/>
                    <a:pt x="23228" y="15714"/>
                    <a:pt x="23259" y="15662"/>
                  </a:cubicBezTo>
                  <a:cubicBezTo>
                    <a:pt x="23639" y="14997"/>
                    <a:pt x="23798" y="14206"/>
                    <a:pt x="23671" y="13414"/>
                  </a:cubicBezTo>
                  <a:cubicBezTo>
                    <a:pt x="23608" y="12939"/>
                    <a:pt x="23291" y="12020"/>
                    <a:pt x="22689" y="11989"/>
                  </a:cubicBezTo>
                  <a:cubicBezTo>
                    <a:pt x="22562" y="11989"/>
                    <a:pt x="22499" y="12020"/>
                    <a:pt x="22467" y="12115"/>
                  </a:cubicBezTo>
                  <a:cubicBezTo>
                    <a:pt x="22467" y="12147"/>
                    <a:pt x="22404" y="12147"/>
                    <a:pt x="22404" y="12179"/>
                  </a:cubicBezTo>
                  <a:cubicBezTo>
                    <a:pt x="22341" y="12305"/>
                    <a:pt x="22372" y="12464"/>
                    <a:pt x="22499" y="12527"/>
                  </a:cubicBezTo>
                  <a:lnTo>
                    <a:pt x="22531" y="12590"/>
                  </a:lnTo>
                  <a:cubicBezTo>
                    <a:pt x="22578" y="12606"/>
                    <a:pt x="22610" y="12614"/>
                    <a:pt x="22638" y="12614"/>
                  </a:cubicBezTo>
                  <a:cubicBezTo>
                    <a:pt x="22665" y="12614"/>
                    <a:pt x="22689" y="12606"/>
                    <a:pt x="22721" y="12590"/>
                  </a:cubicBezTo>
                  <a:cubicBezTo>
                    <a:pt x="22721" y="12622"/>
                    <a:pt x="22721" y="12654"/>
                    <a:pt x="22784" y="12685"/>
                  </a:cubicBezTo>
                  <a:cubicBezTo>
                    <a:pt x="22721" y="12654"/>
                    <a:pt x="22657" y="12622"/>
                    <a:pt x="22594" y="12622"/>
                  </a:cubicBezTo>
                  <a:cubicBezTo>
                    <a:pt x="22546" y="12623"/>
                    <a:pt x="22499" y="12624"/>
                    <a:pt x="22452" y="12624"/>
                  </a:cubicBezTo>
                  <a:cubicBezTo>
                    <a:pt x="21380" y="12624"/>
                    <a:pt x="20531" y="12281"/>
                    <a:pt x="19712" y="11735"/>
                  </a:cubicBezTo>
                  <a:cubicBezTo>
                    <a:pt x="20346" y="11197"/>
                    <a:pt x="21042" y="10722"/>
                    <a:pt x="21802" y="10279"/>
                  </a:cubicBezTo>
                  <a:lnTo>
                    <a:pt x="21676" y="10057"/>
                  </a:lnTo>
                  <a:lnTo>
                    <a:pt x="21676" y="10057"/>
                  </a:lnTo>
                  <a:cubicBezTo>
                    <a:pt x="22911" y="11672"/>
                    <a:pt x="25444" y="11862"/>
                    <a:pt x="26236" y="13921"/>
                  </a:cubicBezTo>
                  <a:cubicBezTo>
                    <a:pt x="26141" y="13921"/>
                    <a:pt x="26078" y="13952"/>
                    <a:pt x="25983" y="14016"/>
                  </a:cubicBezTo>
                  <a:cubicBezTo>
                    <a:pt x="25856" y="14047"/>
                    <a:pt x="25919" y="14237"/>
                    <a:pt x="26014" y="14269"/>
                  </a:cubicBezTo>
                  <a:cubicBezTo>
                    <a:pt x="26116" y="14294"/>
                    <a:pt x="26221" y="14306"/>
                    <a:pt x="26327" y="14306"/>
                  </a:cubicBezTo>
                  <a:cubicBezTo>
                    <a:pt x="27012" y="14306"/>
                    <a:pt x="27752" y="13812"/>
                    <a:pt x="28136" y="13319"/>
                  </a:cubicBezTo>
                  <a:cubicBezTo>
                    <a:pt x="28283" y="13147"/>
                    <a:pt x="28108" y="12899"/>
                    <a:pt x="27918" y="12899"/>
                  </a:cubicBezTo>
                  <a:cubicBezTo>
                    <a:pt x="27863" y="12899"/>
                    <a:pt x="27806" y="12920"/>
                    <a:pt x="27756" y="12970"/>
                  </a:cubicBezTo>
                  <a:lnTo>
                    <a:pt x="27598" y="13129"/>
                  </a:lnTo>
                  <a:cubicBezTo>
                    <a:pt x="27693" y="11672"/>
                    <a:pt x="26806" y="10659"/>
                    <a:pt x="25508" y="9930"/>
                  </a:cubicBezTo>
                  <a:cubicBezTo>
                    <a:pt x="25064" y="9677"/>
                    <a:pt x="24684" y="9455"/>
                    <a:pt x="24336" y="9202"/>
                  </a:cubicBezTo>
                  <a:cubicBezTo>
                    <a:pt x="24748" y="9075"/>
                    <a:pt x="25223" y="8980"/>
                    <a:pt x="25698" y="8885"/>
                  </a:cubicBezTo>
                  <a:cubicBezTo>
                    <a:pt x="26446" y="8764"/>
                    <a:pt x="27191" y="8704"/>
                    <a:pt x="27927" y="8704"/>
                  </a:cubicBezTo>
                  <a:cubicBezTo>
                    <a:pt x="29311" y="8704"/>
                    <a:pt x="30666" y="8915"/>
                    <a:pt x="31968" y="9329"/>
                  </a:cubicBezTo>
                  <a:lnTo>
                    <a:pt x="31715" y="9677"/>
                  </a:lnTo>
                  <a:cubicBezTo>
                    <a:pt x="31176" y="10500"/>
                    <a:pt x="30733" y="11355"/>
                    <a:pt x="30575" y="12369"/>
                  </a:cubicBezTo>
                  <a:cubicBezTo>
                    <a:pt x="30290" y="14206"/>
                    <a:pt x="31081" y="16929"/>
                    <a:pt x="28801" y="17847"/>
                  </a:cubicBezTo>
                  <a:cubicBezTo>
                    <a:pt x="28770" y="17847"/>
                    <a:pt x="28706" y="17847"/>
                    <a:pt x="28706" y="17879"/>
                  </a:cubicBezTo>
                  <a:cubicBezTo>
                    <a:pt x="28611" y="17752"/>
                    <a:pt x="28485" y="17626"/>
                    <a:pt x="28358" y="17499"/>
                  </a:cubicBezTo>
                  <a:cubicBezTo>
                    <a:pt x="28323" y="17453"/>
                    <a:pt x="28275" y="17432"/>
                    <a:pt x="28232" y="17432"/>
                  </a:cubicBezTo>
                  <a:cubicBezTo>
                    <a:pt x="28158" y="17432"/>
                    <a:pt x="28096" y="17494"/>
                    <a:pt x="28136" y="17594"/>
                  </a:cubicBezTo>
                  <a:cubicBezTo>
                    <a:pt x="28358" y="18481"/>
                    <a:pt x="29181" y="19114"/>
                    <a:pt x="30068" y="19273"/>
                  </a:cubicBezTo>
                  <a:cubicBezTo>
                    <a:pt x="30077" y="19274"/>
                    <a:pt x="30085" y="19274"/>
                    <a:pt x="30094" y="19274"/>
                  </a:cubicBezTo>
                  <a:cubicBezTo>
                    <a:pt x="30332" y="19274"/>
                    <a:pt x="30469" y="18859"/>
                    <a:pt x="30163" y="18798"/>
                  </a:cubicBezTo>
                  <a:cubicBezTo>
                    <a:pt x="30100" y="18766"/>
                    <a:pt x="30005" y="18766"/>
                    <a:pt x="29941" y="18703"/>
                  </a:cubicBezTo>
                  <a:cubicBezTo>
                    <a:pt x="31018" y="18227"/>
                    <a:pt x="31588" y="17341"/>
                    <a:pt x="32000" y="16232"/>
                  </a:cubicBezTo>
                  <a:cubicBezTo>
                    <a:pt x="32728" y="14047"/>
                    <a:pt x="32633" y="12052"/>
                    <a:pt x="33868" y="9994"/>
                  </a:cubicBezTo>
                  <a:cubicBezTo>
                    <a:pt x="33932" y="9835"/>
                    <a:pt x="34027" y="9709"/>
                    <a:pt x="34090" y="9582"/>
                  </a:cubicBezTo>
                  <a:cubicBezTo>
                    <a:pt x="35705" y="6605"/>
                    <a:pt x="35768" y="3090"/>
                    <a:pt x="34027" y="113"/>
                  </a:cubicBezTo>
                  <a:cubicBezTo>
                    <a:pt x="33984" y="28"/>
                    <a:pt x="33928" y="0"/>
                    <a:pt x="3386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52;p49"/>
            <p:cNvSpPr/>
            <p:nvPr/>
          </p:nvSpPr>
          <p:spPr>
            <a:xfrm>
              <a:off x="2226033" y="3880797"/>
              <a:ext cx="415179" cy="245761"/>
            </a:xfrm>
            <a:custGeom>
              <a:avLst/>
              <a:gdLst/>
              <a:ahLst/>
              <a:cxnLst/>
              <a:rect l="l" t="t" r="r" b="b"/>
              <a:pathLst>
                <a:path w="12606" h="7462" extrusionOk="0">
                  <a:moveTo>
                    <a:pt x="412" y="0"/>
                  </a:moveTo>
                  <a:cubicBezTo>
                    <a:pt x="191" y="158"/>
                    <a:pt x="96" y="443"/>
                    <a:pt x="1" y="760"/>
                  </a:cubicBezTo>
                  <a:cubicBezTo>
                    <a:pt x="2059" y="918"/>
                    <a:pt x="3896" y="1900"/>
                    <a:pt x="5226" y="3547"/>
                  </a:cubicBezTo>
                  <a:cubicBezTo>
                    <a:pt x="6271" y="4719"/>
                    <a:pt x="7000" y="6017"/>
                    <a:pt x="8456" y="6777"/>
                  </a:cubicBezTo>
                  <a:cubicBezTo>
                    <a:pt x="9369" y="7244"/>
                    <a:pt x="10343" y="7462"/>
                    <a:pt x="11337" y="7462"/>
                  </a:cubicBezTo>
                  <a:cubicBezTo>
                    <a:pt x="11757" y="7462"/>
                    <a:pt x="12181" y="7423"/>
                    <a:pt x="12605" y="7347"/>
                  </a:cubicBezTo>
                  <a:cubicBezTo>
                    <a:pt x="10768" y="6777"/>
                    <a:pt x="8900" y="5922"/>
                    <a:pt x="7570" y="4592"/>
                  </a:cubicBezTo>
                  <a:cubicBezTo>
                    <a:pt x="6620" y="3737"/>
                    <a:pt x="5955" y="2660"/>
                    <a:pt x="5005" y="1805"/>
                  </a:cubicBezTo>
                  <a:cubicBezTo>
                    <a:pt x="3674" y="602"/>
                    <a:pt x="2154" y="63"/>
                    <a:pt x="412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53;p49"/>
            <p:cNvSpPr/>
            <p:nvPr/>
          </p:nvSpPr>
          <p:spPr>
            <a:xfrm>
              <a:off x="2330341" y="3650280"/>
              <a:ext cx="392223" cy="94359"/>
            </a:xfrm>
            <a:custGeom>
              <a:avLst/>
              <a:gdLst/>
              <a:ahLst/>
              <a:cxnLst/>
              <a:rect l="l" t="t" r="r" b="b"/>
              <a:pathLst>
                <a:path w="11909" h="2865" extrusionOk="0">
                  <a:moveTo>
                    <a:pt x="11908" y="0"/>
                  </a:moveTo>
                  <a:lnTo>
                    <a:pt x="11908" y="0"/>
                  </a:lnTo>
                  <a:cubicBezTo>
                    <a:pt x="10694" y="1189"/>
                    <a:pt x="9123" y="1552"/>
                    <a:pt x="7445" y="1552"/>
                  </a:cubicBezTo>
                  <a:cubicBezTo>
                    <a:pt x="4965" y="1552"/>
                    <a:pt x="2249" y="760"/>
                    <a:pt x="96" y="665"/>
                  </a:cubicBezTo>
                  <a:cubicBezTo>
                    <a:pt x="32" y="887"/>
                    <a:pt x="32" y="1109"/>
                    <a:pt x="1" y="1267"/>
                  </a:cubicBezTo>
                  <a:cubicBezTo>
                    <a:pt x="32" y="1520"/>
                    <a:pt x="96" y="1679"/>
                    <a:pt x="127" y="1869"/>
                  </a:cubicBezTo>
                  <a:lnTo>
                    <a:pt x="191" y="1869"/>
                  </a:lnTo>
                  <a:cubicBezTo>
                    <a:pt x="191" y="1764"/>
                    <a:pt x="256" y="1702"/>
                    <a:pt x="350" y="1702"/>
                  </a:cubicBezTo>
                  <a:cubicBezTo>
                    <a:pt x="370" y="1702"/>
                    <a:pt x="391" y="1705"/>
                    <a:pt x="412" y="1710"/>
                  </a:cubicBezTo>
                  <a:cubicBezTo>
                    <a:pt x="2149" y="2347"/>
                    <a:pt x="4202" y="2865"/>
                    <a:pt x="6147" y="2865"/>
                  </a:cubicBezTo>
                  <a:cubicBezTo>
                    <a:pt x="8459" y="2865"/>
                    <a:pt x="10618" y="2133"/>
                    <a:pt x="1190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4;p49"/>
            <p:cNvSpPr/>
            <p:nvPr/>
          </p:nvSpPr>
          <p:spPr>
            <a:xfrm>
              <a:off x="2206239" y="3311272"/>
              <a:ext cx="396373" cy="277477"/>
            </a:xfrm>
            <a:custGeom>
              <a:avLst/>
              <a:gdLst/>
              <a:ahLst/>
              <a:cxnLst/>
              <a:rect l="l" t="t" r="r" b="b"/>
              <a:pathLst>
                <a:path w="12035" h="8425" extrusionOk="0">
                  <a:moveTo>
                    <a:pt x="10926" y="1"/>
                  </a:moveTo>
                  <a:cubicBezTo>
                    <a:pt x="10989" y="1553"/>
                    <a:pt x="9786" y="2724"/>
                    <a:pt x="8329" y="3421"/>
                  </a:cubicBezTo>
                  <a:cubicBezTo>
                    <a:pt x="6936" y="4054"/>
                    <a:pt x="5479" y="4371"/>
                    <a:pt x="4085" y="5036"/>
                  </a:cubicBezTo>
                  <a:cubicBezTo>
                    <a:pt x="2660" y="5733"/>
                    <a:pt x="1362" y="6746"/>
                    <a:pt x="0" y="7601"/>
                  </a:cubicBezTo>
                  <a:cubicBezTo>
                    <a:pt x="285" y="7791"/>
                    <a:pt x="570" y="8045"/>
                    <a:pt x="697" y="8076"/>
                  </a:cubicBezTo>
                  <a:cubicBezTo>
                    <a:pt x="1045" y="8235"/>
                    <a:pt x="1362" y="8298"/>
                    <a:pt x="1710" y="8425"/>
                  </a:cubicBezTo>
                  <a:cubicBezTo>
                    <a:pt x="2597" y="7095"/>
                    <a:pt x="3990" y="6588"/>
                    <a:pt x="5479" y="6113"/>
                  </a:cubicBezTo>
                  <a:cubicBezTo>
                    <a:pt x="8266" y="5226"/>
                    <a:pt x="12034" y="3453"/>
                    <a:pt x="10926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5;p49"/>
            <p:cNvSpPr/>
            <p:nvPr/>
          </p:nvSpPr>
          <p:spPr>
            <a:xfrm>
              <a:off x="2172842" y="3738943"/>
              <a:ext cx="449596" cy="117841"/>
            </a:xfrm>
            <a:custGeom>
              <a:avLst/>
              <a:gdLst/>
              <a:ahLst/>
              <a:cxnLst/>
              <a:rect l="l" t="t" r="r" b="b"/>
              <a:pathLst>
                <a:path w="13651" h="3578" extrusionOk="0">
                  <a:moveTo>
                    <a:pt x="1331" y="0"/>
                  </a:moveTo>
                  <a:cubicBezTo>
                    <a:pt x="792" y="253"/>
                    <a:pt x="349" y="633"/>
                    <a:pt x="1" y="1140"/>
                  </a:cubicBezTo>
                  <a:cubicBezTo>
                    <a:pt x="3107" y="2773"/>
                    <a:pt x="6310" y="3577"/>
                    <a:pt x="9635" y="3577"/>
                  </a:cubicBezTo>
                  <a:cubicBezTo>
                    <a:pt x="10954" y="3577"/>
                    <a:pt x="12292" y="3451"/>
                    <a:pt x="13650" y="3199"/>
                  </a:cubicBezTo>
                  <a:cubicBezTo>
                    <a:pt x="9501" y="3040"/>
                    <a:pt x="4624" y="2755"/>
                    <a:pt x="1331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6;p49"/>
            <p:cNvSpPr/>
            <p:nvPr/>
          </p:nvSpPr>
          <p:spPr>
            <a:xfrm>
              <a:off x="1536590" y="3297275"/>
              <a:ext cx="845935" cy="806743"/>
            </a:xfrm>
            <a:custGeom>
              <a:avLst/>
              <a:gdLst/>
              <a:ahLst/>
              <a:cxnLst/>
              <a:rect l="l" t="t" r="r" b="b"/>
              <a:pathLst>
                <a:path w="25685" h="24495" extrusionOk="0">
                  <a:moveTo>
                    <a:pt x="12559" y="0"/>
                  </a:moveTo>
                  <a:cubicBezTo>
                    <a:pt x="11796" y="0"/>
                    <a:pt x="11026" y="67"/>
                    <a:pt x="10261" y="204"/>
                  </a:cubicBezTo>
                  <a:cubicBezTo>
                    <a:pt x="9786" y="267"/>
                    <a:pt x="9311" y="394"/>
                    <a:pt x="8868" y="521"/>
                  </a:cubicBezTo>
                  <a:cubicBezTo>
                    <a:pt x="9216" y="743"/>
                    <a:pt x="9628" y="996"/>
                    <a:pt x="10071" y="1218"/>
                  </a:cubicBezTo>
                  <a:cubicBezTo>
                    <a:pt x="11370" y="1946"/>
                    <a:pt x="12225" y="2928"/>
                    <a:pt x="12161" y="4416"/>
                  </a:cubicBezTo>
                  <a:cubicBezTo>
                    <a:pt x="12225" y="4384"/>
                    <a:pt x="12288" y="4321"/>
                    <a:pt x="12320" y="4258"/>
                  </a:cubicBezTo>
                  <a:cubicBezTo>
                    <a:pt x="12364" y="4199"/>
                    <a:pt x="12417" y="4174"/>
                    <a:pt x="12469" y="4174"/>
                  </a:cubicBezTo>
                  <a:cubicBezTo>
                    <a:pt x="12643" y="4174"/>
                    <a:pt x="12814" y="4443"/>
                    <a:pt x="12668" y="4638"/>
                  </a:cubicBezTo>
                  <a:cubicBezTo>
                    <a:pt x="12254" y="5107"/>
                    <a:pt x="11552" y="5624"/>
                    <a:pt x="10876" y="5624"/>
                  </a:cubicBezTo>
                  <a:cubicBezTo>
                    <a:pt x="10776" y="5624"/>
                    <a:pt x="10676" y="5612"/>
                    <a:pt x="10578" y="5588"/>
                  </a:cubicBezTo>
                  <a:cubicBezTo>
                    <a:pt x="10451" y="5588"/>
                    <a:pt x="10420" y="5335"/>
                    <a:pt x="10546" y="5303"/>
                  </a:cubicBezTo>
                  <a:cubicBezTo>
                    <a:pt x="10610" y="5271"/>
                    <a:pt x="10705" y="5271"/>
                    <a:pt x="10768" y="5208"/>
                  </a:cubicBezTo>
                  <a:cubicBezTo>
                    <a:pt x="10008" y="3149"/>
                    <a:pt x="7474" y="2991"/>
                    <a:pt x="6208" y="1344"/>
                  </a:cubicBezTo>
                  <a:lnTo>
                    <a:pt x="6208" y="1344"/>
                  </a:lnTo>
                  <a:lnTo>
                    <a:pt x="6334" y="1566"/>
                  </a:lnTo>
                  <a:cubicBezTo>
                    <a:pt x="5638" y="2009"/>
                    <a:pt x="4909" y="2484"/>
                    <a:pt x="4276" y="3054"/>
                  </a:cubicBezTo>
                  <a:cubicBezTo>
                    <a:pt x="5019" y="3540"/>
                    <a:pt x="5840" y="3923"/>
                    <a:pt x="6808" y="3923"/>
                  </a:cubicBezTo>
                  <a:cubicBezTo>
                    <a:pt x="6912" y="3923"/>
                    <a:pt x="7018" y="3919"/>
                    <a:pt x="7126" y="3909"/>
                  </a:cubicBezTo>
                  <a:cubicBezTo>
                    <a:pt x="7146" y="3904"/>
                    <a:pt x="7163" y="3902"/>
                    <a:pt x="7178" y="3901"/>
                  </a:cubicBezTo>
                  <a:lnTo>
                    <a:pt x="7178" y="3901"/>
                  </a:lnTo>
                  <a:cubicBezTo>
                    <a:pt x="7182" y="3901"/>
                    <a:pt x="7186" y="3901"/>
                    <a:pt x="7189" y="3901"/>
                  </a:cubicBezTo>
                  <a:cubicBezTo>
                    <a:pt x="7192" y="3901"/>
                    <a:pt x="7195" y="3901"/>
                    <a:pt x="7197" y="3901"/>
                  </a:cubicBezTo>
                  <a:lnTo>
                    <a:pt x="7197" y="3901"/>
                  </a:lnTo>
                  <a:cubicBezTo>
                    <a:pt x="7267" y="3906"/>
                    <a:pt x="7291" y="3955"/>
                    <a:pt x="7316" y="4004"/>
                  </a:cubicBezTo>
                  <a:cubicBezTo>
                    <a:pt x="7316" y="3941"/>
                    <a:pt x="7284" y="3909"/>
                    <a:pt x="7284" y="3878"/>
                  </a:cubicBezTo>
                  <a:cubicBezTo>
                    <a:pt x="7255" y="3892"/>
                    <a:pt x="7226" y="3900"/>
                    <a:pt x="7197" y="3901"/>
                  </a:cubicBezTo>
                  <a:lnTo>
                    <a:pt x="7197" y="3901"/>
                  </a:lnTo>
                  <a:cubicBezTo>
                    <a:pt x="7194" y="3901"/>
                    <a:pt x="7190" y="3901"/>
                    <a:pt x="7187" y="3901"/>
                  </a:cubicBezTo>
                  <a:cubicBezTo>
                    <a:pt x="7184" y="3901"/>
                    <a:pt x="7181" y="3901"/>
                    <a:pt x="7178" y="3901"/>
                  </a:cubicBezTo>
                  <a:lnTo>
                    <a:pt x="7178" y="3901"/>
                  </a:lnTo>
                  <a:cubicBezTo>
                    <a:pt x="7150" y="3900"/>
                    <a:pt x="7122" y="3892"/>
                    <a:pt x="7094" y="3878"/>
                  </a:cubicBezTo>
                  <a:lnTo>
                    <a:pt x="7063" y="3846"/>
                  </a:lnTo>
                  <a:cubicBezTo>
                    <a:pt x="6936" y="3751"/>
                    <a:pt x="6936" y="3593"/>
                    <a:pt x="6968" y="3466"/>
                  </a:cubicBezTo>
                  <a:cubicBezTo>
                    <a:pt x="6968" y="3434"/>
                    <a:pt x="6999" y="3434"/>
                    <a:pt x="6999" y="3403"/>
                  </a:cubicBezTo>
                  <a:cubicBezTo>
                    <a:pt x="7063" y="3308"/>
                    <a:pt x="7158" y="3276"/>
                    <a:pt x="7253" y="3276"/>
                  </a:cubicBezTo>
                  <a:cubicBezTo>
                    <a:pt x="7854" y="3308"/>
                    <a:pt x="8139" y="4226"/>
                    <a:pt x="8235" y="4701"/>
                  </a:cubicBezTo>
                  <a:cubicBezTo>
                    <a:pt x="8361" y="5461"/>
                    <a:pt x="8203" y="6285"/>
                    <a:pt x="7791" y="6950"/>
                  </a:cubicBezTo>
                  <a:cubicBezTo>
                    <a:pt x="7755" y="7033"/>
                    <a:pt x="7697" y="7067"/>
                    <a:pt x="7640" y="7067"/>
                  </a:cubicBezTo>
                  <a:cubicBezTo>
                    <a:pt x="7546" y="7067"/>
                    <a:pt x="7455" y="6973"/>
                    <a:pt x="7474" y="6855"/>
                  </a:cubicBezTo>
                  <a:cubicBezTo>
                    <a:pt x="7474" y="6791"/>
                    <a:pt x="7538" y="6728"/>
                    <a:pt x="7538" y="6696"/>
                  </a:cubicBezTo>
                  <a:lnTo>
                    <a:pt x="7474" y="6696"/>
                  </a:lnTo>
                  <a:cubicBezTo>
                    <a:pt x="7326" y="6708"/>
                    <a:pt x="7181" y="6714"/>
                    <a:pt x="7038" y="6714"/>
                  </a:cubicBezTo>
                  <a:cubicBezTo>
                    <a:pt x="5292" y="6714"/>
                    <a:pt x="3954" y="5843"/>
                    <a:pt x="2724" y="4701"/>
                  </a:cubicBezTo>
                  <a:cubicBezTo>
                    <a:pt x="1869" y="5810"/>
                    <a:pt x="1141" y="7076"/>
                    <a:pt x="666" y="8438"/>
                  </a:cubicBezTo>
                  <a:cubicBezTo>
                    <a:pt x="833" y="8426"/>
                    <a:pt x="1001" y="8420"/>
                    <a:pt x="1169" y="8420"/>
                  </a:cubicBezTo>
                  <a:cubicBezTo>
                    <a:pt x="3153" y="8420"/>
                    <a:pt x="5116" y="9260"/>
                    <a:pt x="6809" y="10370"/>
                  </a:cubicBezTo>
                  <a:cubicBezTo>
                    <a:pt x="6841" y="10370"/>
                    <a:pt x="6904" y="10402"/>
                    <a:pt x="6904" y="10433"/>
                  </a:cubicBezTo>
                  <a:cubicBezTo>
                    <a:pt x="6936" y="10497"/>
                    <a:pt x="6999" y="10497"/>
                    <a:pt x="7094" y="10528"/>
                  </a:cubicBezTo>
                  <a:cubicBezTo>
                    <a:pt x="7063" y="10433"/>
                    <a:pt x="6999" y="10338"/>
                    <a:pt x="6999" y="10243"/>
                  </a:cubicBezTo>
                  <a:cubicBezTo>
                    <a:pt x="6999" y="10123"/>
                    <a:pt x="7146" y="10020"/>
                    <a:pt x="7258" y="10020"/>
                  </a:cubicBezTo>
                  <a:cubicBezTo>
                    <a:pt x="7293" y="10020"/>
                    <a:pt x="7325" y="10030"/>
                    <a:pt x="7348" y="10053"/>
                  </a:cubicBezTo>
                  <a:cubicBezTo>
                    <a:pt x="7728" y="10275"/>
                    <a:pt x="7633" y="10877"/>
                    <a:pt x="7443" y="11193"/>
                  </a:cubicBezTo>
                  <a:cubicBezTo>
                    <a:pt x="7253" y="11510"/>
                    <a:pt x="6936" y="11700"/>
                    <a:pt x="6556" y="11827"/>
                  </a:cubicBezTo>
                  <a:cubicBezTo>
                    <a:pt x="6556" y="11898"/>
                    <a:pt x="6538" y="11934"/>
                    <a:pt x="6503" y="11934"/>
                  </a:cubicBezTo>
                  <a:cubicBezTo>
                    <a:pt x="6491" y="11934"/>
                    <a:pt x="6477" y="11930"/>
                    <a:pt x="6461" y="11922"/>
                  </a:cubicBezTo>
                  <a:lnTo>
                    <a:pt x="6429" y="11922"/>
                  </a:lnTo>
                  <a:cubicBezTo>
                    <a:pt x="6334" y="11922"/>
                    <a:pt x="6303" y="11922"/>
                    <a:pt x="6208" y="11953"/>
                  </a:cubicBezTo>
                  <a:cubicBezTo>
                    <a:pt x="6197" y="11955"/>
                    <a:pt x="6187" y="11956"/>
                    <a:pt x="6177" y="11956"/>
                  </a:cubicBezTo>
                  <a:cubicBezTo>
                    <a:pt x="6034" y="11956"/>
                    <a:pt x="5929" y="11755"/>
                    <a:pt x="6018" y="11637"/>
                  </a:cubicBezTo>
                  <a:cubicBezTo>
                    <a:pt x="4536" y="10737"/>
                    <a:pt x="2899" y="10213"/>
                    <a:pt x="1199" y="10213"/>
                  </a:cubicBezTo>
                  <a:cubicBezTo>
                    <a:pt x="865" y="10213"/>
                    <a:pt x="529" y="10233"/>
                    <a:pt x="191" y="10275"/>
                  </a:cubicBezTo>
                  <a:cubicBezTo>
                    <a:pt x="159" y="10433"/>
                    <a:pt x="159" y="10560"/>
                    <a:pt x="127" y="10718"/>
                  </a:cubicBezTo>
                  <a:cubicBezTo>
                    <a:pt x="1" y="11668"/>
                    <a:pt x="1" y="12587"/>
                    <a:pt x="64" y="13505"/>
                  </a:cubicBezTo>
                  <a:cubicBezTo>
                    <a:pt x="539" y="13188"/>
                    <a:pt x="1014" y="12777"/>
                    <a:pt x="1426" y="12397"/>
                  </a:cubicBezTo>
                  <a:lnTo>
                    <a:pt x="1014" y="12397"/>
                  </a:lnTo>
                  <a:cubicBezTo>
                    <a:pt x="1005" y="12398"/>
                    <a:pt x="996" y="12399"/>
                    <a:pt x="988" y="12399"/>
                  </a:cubicBezTo>
                  <a:cubicBezTo>
                    <a:pt x="824" y="12399"/>
                    <a:pt x="831" y="12110"/>
                    <a:pt x="982" y="12080"/>
                  </a:cubicBezTo>
                  <a:cubicBezTo>
                    <a:pt x="1173" y="12030"/>
                    <a:pt x="1367" y="12006"/>
                    <a:pt x="1558" y="12006"/>
                  </a:cubicBezTo>
                  <a:cubicBezTo>
                    <a:pt x="2574" y="12006"/>
                    <a:pt x="3539" y="12678"/>
                    <a:pt x="3833" y="13663"/>
                  </a:cubicBezTo>
                  <a:cubicBezTo>
                    <a:pt x="3905" y="13845"/>
                    <a:pt x="3780" y="13954"/>
                    <a:pt x="3636" y="13954"/>
                  </a:cubicBezTo>
                  <a:cubicBezTo>
                    <a:pt x="3529" y="13954"/>
                    <a:pt x="3412" y="13894"/>
                    <a:pt x="3357" y="13758"/>
                  </a:cubicBezTo>
                  <a:cubicBezTo>
                    <a:pt x="3326" y="13663"/>
                    <a:pt x="3231" y="13568"/>
                    <a:pt x="3199" y="13442"/>
                  </a:cubicBezTo>
                  <a:cubicBezTo>
                    <a:pt x="2439" y="14392"/>
                    <a:pt x="1552" y="15152"/>
                    <a:pt x="539" y="15722"/>
                  </a:cubicBezTo>
                  <a:cubicBezTo>
                    <a:pt x="697" y="16229"/>
                    <a:pt x="919" y="16735"/>
                    <a:pt x="1141" y="17242"/>
                  </a:cubicBezTo>
                  <a:cubicBezTo>
                    <a:pt x="1077" y="17337"/>
                    <a:pt x="982" y="17369"/>
                    <a:pt x="919" y="17464"/>
                  </a:cubicBezTo>
                  <a:cubicBezTo>
                    <a:pt x="2091" y="16704"/>
                    <a:pt x="3357" y="16102"/>
                    <a:pt x="4814" y="15975"/>
                  </a:cubicBezTo>
                  <a:cubicBezTo>
                    <a:pt x="4878" y="15975"/>
                    <a:pt x="4909" y="15975"/>
                    <a:pt x="4941" y="16039"/>
                  </a:cubicBezTo>
                  <a:cubicBezTo>
                    <a:pt x="4878" y="15880"/>
                    <a:pt x="4783" y="15722"/>
                    <a:pt x="4751" y="15564"/>
                  </a:cubicBezTo>
                  <a:cubicBezTo>
                    <a:pt x="4725" y="15486"/>
                    <a:pt x="4762" y="15388"/>
                    <a:pt x="4828" y="15388"/>
                  </a:cubicBezTo>
                  <a:cubicBezTo>
                    <a:pt x="4843" y="15388"/>
                    <a:pt x="4860" y="15393"/>
                    <a:pt x="4878" y="15405"/>
                  </a:cubicBezTo>
                  <a:cubicBezTo>
                    <a:pt x="5733" y="15722"/>
                    <a:pt x="5891" y="17179"/>
                    <a:pt x="5574" y="17875"/>
                  </a:cubicBezTo>
                  <a:cubicBezTo>
                    <a:pt x="5524" y="17987"/>
                    <a:pt x="5455" y="18031"/>
                    <a:pt x="5385" y="18031"/>
                  </a:cubicBezTo>
                  <a:cubicBezTo>
                    <a:pt x="5278" y="18031"/>
                    <a:pt x="5169" y="17927"/>
                    <a:pt x="5131" y="17812"/>
                  </a:cubicBezTo>
                  <a:lnTo>
                    <a:pt x="5099" y="17812"/>
                  </a:lnTo>
                  <a:cubicBezTo>
                    <a:pt x="5131" y="17939"/>
                    <a:pt x="5068" y="18034"/>
                    <a:pt x="4941" y="18034"/>
                  </a:cubicBezTo>
                  <a:cubicBezTo>
                    <a:pt x="3864" y="18160"/>
                    <a:pt x="2914" y="18414"/>
                    <a:pt x="2027" y="18794"/>
                  </a:cubicBezTo>
                  <a:cubicBezTo>
                    <a:pt x="2344" y="19269"/>
                    <a:pt x="2692" y="19744"/>
                    <a:pt x="3072" y="20187"/>
                  </a:cubicBezTo>
                  <a:cubicBezTo>
                    <a:pt x="3041" y="20187"/>
                    <a:pt x="3041" y="20219"/>
                    <a:pt x="3041" y="20219"/>
                  </a:cubicBezTo>
                  <a:cubicBezTo>
                    <a:pt x="3674" y="19776"/>
                    <a:pt x="4339" y="19522"/>
                    <a:pt x="5131" y="19522"/>
                  </a:cubicBezTo>
                  <a:cubicBezTo>
                    <a:pt x="5076" y="19413"/>
                    <a:pt x="5163" y="19256"/>
                    <a:pt x="5290" y="19256"/>
                  </a:cubicBezTo>
                  <a:cubicBezTo>
                    <a:pt x="5310" y="19256"/>
                    <a:pt x="5331" y="19260"/>
                    <a:pt x="5353" y="19269"/>
                  </a:cubicBezTo>
                  <a:cubicBezTo>
                    <a:pt x="6081" y="19681"/>
                    <a:pt x="6524" y="20694"/>
                    <a:pt x="6176" y="21486"/>
                  </a:cubicBezTo>
                  <a:cubicBezTo>
                    <a:pt x="6142" y="21587"/>
                    <a:pt x="6077" y="21628"/>
                    <a:pt x="6008" y="21628"/>
                  </a:cubicBezTo>
                  <a:cubicBezTo>
                    <a:pt x="5882" y="21628"/>
                    <a:pt x="5744" y="21491"/>
                    <a:pt x="5764" y="21327"/>
                  </a:cubicBezTo>
                  <a:cubicBezTo>
                    <a:pt x="5764" y="21264"/>
                    <a:pt x="5828" y="21169"/>
                    <a:pt x="5828" y="21106"/>
                  </a:cubicBezTo>
                  <a:lnTo>
                    <a:pt x="5828" y="21106"/>
                  </a:lnTo>
                  <a:cubicBezTo>
                    <a:pt x="5353" y="21201"/>
                    <a:pt x="4909" y="21359"/>
                    <a:pt x="4498" y="21581"/>
                  </a:cubicBezTo>
                  <a:cubicBezTo>
                    <a:pt x="5099" y="22056"/>
                    <a:pt x="5764" y="22467"/>
                    <a:pt x="6461" y="22879"/>
                  </a:cubicBezTo>
                  <a:cubicBezTo>
                    <a:pt x="6968" y="22214"/>
                    <a:pt x="7443" y="21517"/>
                    <a:pt x="7886" y="20821"/>
                  </a:cubicBezTo>
                  <a:cubicBezTo>
                    <a:pt x="9058" y="18889"/>
                    <a:pt x="9375" y="16767"/>
                    <a:pt x="8868" y="14550"/>
                  </a:cubicBezTo>
                  <a:lnTo>
                    <a:pt x="8868" y="14550"/>
                  </a:lnTo>
                  <a:cubicBezTo>
                    <a:pt x="8678" y="14677"/>
                    <a:pt x="8520" y="14772"/>
                    <a:pt x="8361" y="14867"/>
                  </a:cubicBezTo>
                  <a:cubicBezTo>
                    <a:pt x="8328" y="14893"/>
                    <a:pt x="8295" y="14905"/>
                    <a:pt x="8264" y="14905"/>
                  </a:cubicBezTo>
                  <a:cubicBezTo>
                    <a:pt x="8148" y="14905"/>
                    <a:pt x="8064" y="14745"/>
                    <a:pt x="8139" y="14645"/>
                  </a:cubicBezTo>
                  <a:cubicBezTo>
                    <a:pt x="8854" y="13905"/>
                    <a:pt x="9856" y="13535"/>
                    <a:pt x="10864" y="13535"/>
                  </a:cubicBezTo>
                  <a:cubicBezTo>
                    <a:pt x="11108" y="13535"/>
                    <a:pt x="11351" y="13557"/>
                    <a:pt x="11591" y="13600"/>
                  </a:cubicBezTo>
                  <a:cubicBezTo>
                    <a:pt x="11887" y="13689"/>
                    <a:pt x="11796" y="14081"/>
                    <a:pt x="11525" y="14081"/>
                  </a:cubicBezTo>
                  <a:cubicBezTo>
                    <a:pt x="11506" y="14081"/>
                    <a:pt x="11486" y="14079"/>
                    <a:pt x="11465" y="14075"/>
                  </a:cubicBezTo>
                  <a:cubicBezTo>
                    <a:pt x="11211" y="14043"/>
                    <a:pt x="10926" y="14043"/>
                    <a:pt x="10673" y="14043"/>
                  </a:cubicBezTo>
                  <a:cubicBezTo>
                    <a:pt x="11243" y="17305"/>
                    <a:pt x="10990" y="20409"/>
                    <a:pt x="8900" y="23069"/>
                  </a:cubicBezTo>
                  <a:lnTo>
                    <a:pt x="8298" y="23797"/>
                  </a:lnTo>
                  <a:cubicBezTo>
                    <a:pt x="9185" y="24051"/>
                    <a:pt x="10040" y="24304"/>
                    <a:pt x="10958" y="24494"/>
                  </a:cubicBezTo>
                  <a:lnTo>
                    <a:pt x="10958" y="24019"/>
                  </a:lnTo>
                  <a:cubicBezTo>
                    <a:pt x="10895" y="22246"/>
                    <a:pt x="11053" y="20472"/>
                    <a:pt x="12478" y="19237"/>
                  </a:cubicBezTo>
                  <a:cubicBezTo>
                    <a:pt x="12510" y="19221"/>
                    <a:pt x="12557" y="19213"/>
                    <a:pt x="12605" y="19213"/>
                  </a:cubicBezTo>
                  <a:cubicBezTo>
                    <a:pt x="12652" y="19213"/>
                    <a:pt x="12700" y="19221"/>
                    <a:pt x="12732" y="19237"/>
                  </a:cubicBezTo>
                  <a:lnTo>
                    <a:pt x="12795" y="19205"/>
                  </a:lnTo>
                  <a:cubicBezTo>
                    <a:pt x="12668" y="19110"/>
                    <a:pt x="12510" y="19047"/>
                    <a:pt x="12351" y="18984"/>
                  </a:cubicBezTo>
                  <a:cubicBezTo>
                    <a:pt x="12210" y="18927"/>
                    <a:pt x="12245" y="18720"/>
                    <a:pt x="12366" y="18720"/>
                  </a:cubicBezTo>
                  <a:cubicBezTo>
                    <a:pt x="12381" y="18720"/>
                    <a:pt x="12397" y="18724"/>
                    <a:pt x="12415" y="18730"/>
                  </a:cubicBezTo>
                  <a:cubicBezTo>
                    <a:pt x="13523" y="18952"/>
                    <a:pt x="14410" y="19871"/>
                    <a:pt x="14600" y="20979"/>
                  </a:cubicBezTo>
                  <a:cubicBezTo>
                    <a:pt x="14695" y="21011"/>
                    <a:pt x="14758" y="21106"/>
                    <a:pt x="14758" y="21169"/>
                  </a:cubicBezTo>
                  <a:lnTo>
                    <a:pt x="15392" y="21137"/>
                  </a:lnTo>
                  <a:cubicBezTo>
                    <a:pt x="14632" y="19300"/>
                    <a:pt x="14220" y="17495"/>
                    <a:pt x="15012" y="15469"/>
                  </a:cubicBezTo>
                  <a:cubicBezTo>
                    <a:pt x="15043" y="15469"/>
                    <a:pt x="15043" y="15437"/>
                    <a:pt x="15043" y="15437"/>
                  </a:cubicBezTo>
                  <a:lnTo>
                    <a:pt x="14442" y="15184"/>
                  </a:lnTo>
                  <a:cubicBezTo>
                    <a:pt x="14347" y="15120"/>
                    <a:pt x="14347" y="14930"/>
                    <a:pt x="14473" y="14930"/>
                  </a:cubicBezTo>
                  <a:cubicBezTo>
                    <a:pt x="14514" y="14928"/>
                    <a:pt x="14555" y="14927"/>
                    <a:pt x="14595" y="14927"/>
                  </a:cubicBezTo>
                  <a:cubicBezTo>
                    <a:pt x="15751" y="14927"/>
                    <a:pt x="16808" y="15785"/>
                    <a:pt x="17450" y="16672"/>
                  </a:cubicBezTo>
                  <a:cubicBezTo>
                    <a:pt x="17567" y="16848"/>
                    <a:pt x="17413" y="17024"/>
                    <a:pt x="17214" y="17024"/>
                  </a:cubicBezTo>
                  <a:cubicBezTo>
                    <a:pt x="17198" y="17024"/>
                    <a:pt x="17182" y="17023"/>
                    <a:pt x="17165" y="17020"/>
                  </a:cubicBezTo>
                  <a:cubicBezTo>
                    <a:pt x="16975" y="18160"/>
                    <a:pt x="16785" y="19395"/>
                    <a:pt x="17070" y="20536"/>
                  </a:cubicBezTo>
                  <a:cubicBezTo>
                    <a:pt x="17324" y="21676"/>
                    <a:pt x="18084" y="22531"/>
                    <a:pt x="18749" y="23481"/>
                  </a:cubicBezTo>
                  <a:cubicBezTo>
                    <a:pt x="18844" y="23544"/>
                    <a:pt x="18907" y="23671"/>
                    <a:pt x="18970" y="23734"/>
                  </a:cubicBezTo>
                  <a:cubicBezTo>
                    <a:pt x="20744" y="22879"/>
                    <a:pt x="22296" y="21517"/>
                    <a:pt x="23467" y="19934"/>
                  </a:cubicBezTo>
                  <a:cubicBezTo>
                    <a:pt x="23562" y="19839"/>
                    <a:pt x="23594" y="19744"/>
                    <a:pt x="23657" y="19617"/>
                  </a:cubicBezTo>
                  <a:cubicBezTo>
                    <a:pt x="22802" y="19205"/>
                    <a:pt x="21884" y="18889"/>
                    <a:pt x="20902" y="18667"/>
                  </a:cubicBezTo>
                  <a:cubicBezTo>
                    <a:pt x="20870" y="18889"/>
                    <a:pt x="20870" y="19047"/>
                    <a:pt x="20807" y="19142"/>
                  </a:cubicBezTo>
                  <a:cubicBezTo>
                    <a:pt x="20794" y="19209"/>
                    <a:pt x="20753" y="19236"/>
                    <a:pt x="20709" y="19236"/>
                  </a:cubicBezTo>
                  <a:cubicBezTo>
                    <a:pt x="20649" y="19236"/>
                    <a:pt x="20585" y="19184"/>
                    <a:pt x="20585" y="19110"/>
                  </a:cubicBezTo>
                  <a:cubicBezTo>
                    <a:pt x="20493" y="18307"/>
                    <a:pt x="20732" y="17081"/>
                    <a:pt x="21773" y="17081"/>
                  </a:cubicBezTo>
                  <a:cubicBezTo>
                    <a:pt x="21799" y="17081"/>
                    <a:pt x="21825" y="17082"/>
                    <a:pt x="21852" y="17084"/>
                  </a:cubicBezTo>
                  <a:cubicBezTo>
                    <a:pt x="21979" y="17084"/>
                    <a:pt x="22011" y="17179"/>
                    <a:pt x="22042" y="17242"/>
                  </a:cubicBezTo>
                  <a:cubicBezTo>
                    <a:pt x="22961" y="17337"/>
                    <a:pt x="23784" y="17559"/>
                    <a:pt x="24576" y="18002"/>
                  </a:cubicBezTo>
                  <a:cubicBezTo>
                    <a:pt x="24702" y="17685"/>
                    <a:pt x="24861" y="17369"/>
                    <a:pt x="24987" y="17020"/>
                  </a:cubicBezTo>
                  <a:cubicBezTo>
                    <a:pt x="22961" y="16577"/>
                    <a:pt x="20965" y="15785"/>
                    <a:pt x="19224" y="14677"/>
                  </a:cubicBezTo>
                  <a:cubicBezTo>
                    <a:pt x="19160" y="14804"/>
                    <a:pt x="19065" y="14962"/>
                    <a:pt x="19002" y="15120"/>
                  </a:cubicBezTo>
                  <a:cubicBezTo>
                    <a:pt x="18991" y="15173"/>
                    <a:pt x="18960" y="15194"/>
                    <a:pt x="18925" y="15194"/>
                  </a:cubicBezTo>
                  <a:cubicBezTo>
                    <a:pt x="18854" y="15194"/>
                    <a:pt x="18770" y="15110"/>
                    <a:pt x="18812" y="15025"/>
                  </a:cubicBezTo>
                  <a:cubicBezTo>
                    <a:pt x="19034" y="13790"/>
                    <a:pt x="20174" y="12745"/>
                    <a:pt x="21441" y="12650"/>
                  </a:cubicBezTo>
                  <a:cubicBezTo>
                    <a:pt x="21694" y="12650"/>
                    <a:pt x="21726" y="13062"/>
                    <a:pt x="21504" y="13093"/>
                  </a:cubicBezTo>
                  <a:cubicBezTo>
                    <a:pt x="21345" y="13125"/>
                    <a:pt x="21219" y="13188"/>
                    <a:pt x="21092" y="13220"/>
                  </a:cubicBezTo>
                  <a:cubicBezTo>
                    <a:pt x="22391" y="14297"/>
                    <a:pt x="23911" y="14930"/>
                    <a:pt x="25462" y="15310"/>
                  </a:cubicBezTo>
                  <a:cubicBezTo>
                    <a:pt x="25621" y="14645"/>
                    <a:pt x="25684" y="13980"/>
                    <a:pt x="25684" y="13283"/>
                  </a:cubicBezTo>
                  <a:cubicBezTo>
                    <a:pt x="25241" y="13093"/>
                    <a:pt x="24829" y="12935"/>
                    <a:pt x="24354" y="12618"/>
                  </a:cubicBezTo>
                  <a:cubicBezTo>
                    <a:pt x="24322" y="12587"/>
                    <a:pt x="24259" y="12555"/>
                    <a:pt x="24259" y="12492"/>
                  </a:cubicBezTo>
                  <a:lnTo>
                    <a:pt x="24196" y="12492"/>
                  </a:lnTo>
                  <a:cubicBezTo>
                    <a:pt x="24227" y="12587"/>
                    <a:pt x="24227" y="12713"/>
                    <a:pt x="24196" y="12808"/>
                  </a:cubicBezTo>
                  <a:cubicBezTo>
                    <a:pt x="24173" y="12855"/>
                    <a:pt x="24115" y="12884"/>
                    <a:pt x="24074" y="12884"/>
                  </a:cubicBezTo>
                  <a:cubicBezTo>
                    <a:pt x="24059" y="12884"/>
                    <a:pt x="24046" y="12880"/>
                    <a:pt x="24037" y="12872"/>
                  </a:cubicBezTo>
                  <a:cubicBezTo>
                    <a:pt x="23372" y="12555"/>
                    <a:pt x="23467" y="11225"/>
                    <a:pt x="23721" y="10687"/>
                  </a:cubicBezTo>
                  <a:cubicBezTo>
                    <a:pt x="23772" y="10559"/>
                    <a:pt x="23885" y="10503"/>
                    <a:pt x="23993" y="10503"/>
                  </a:cubicBezTo>
                  <a:cubicBezTo>
                    <a:pt x="24153" y="10503"/>
                    <a:pt x="24303" y="10624"/>
                    <a:pt x="24227" y="10813"/>
                  </a:cubicBezTo>
                  <a:cubicBezTo>
                    <a:pt x="24196" y="10877"/>
                    <a:pt x="24196" y="11003"/>
                    <a:pt x="24164" y="11067"/>
                  </a:cubicBezTo>
                  <a:cubicBezTo>
                    <a:pt x="24576" y="11035"/>
                    <a:pt x="25051" y="11035"/>
                    <a:pt x="25494" y="11035"/>
                  </a:cubicBezTo>
                  <a:cubicBezTo>
                    <a:pt x="25304" y="9768"/>
                    <a:pt x="24892" y="8533"/>
                    <a:pt x="24354" y="7361"/>
                  </a:cubicBezTo>
                  <a:cubicBezTo>
                    <a:pt x="23594" y="7710"/>
                    <a:pt x="22961" y="8185"/>
                    <a:pt x="22486" y="8850"/>
                  </a:cubicBezTo>
                  <a:cubicBezTo>
                    <a:pt x="22517" y="8850"/>
                    <a:pt x="22581" y="8913"/>
                    <a:pt x="22612" y="8913"/>
                  </a:cubicBezTo>
                  <a:cubicBezTo>
                    <a:pt x="22834" y="8976"/>
                    <a:pt x="22802" y="9388"/>
                    <a:pt x="22517" y="9388"/>
                  </a:cubicBezTo>
                  <a:cubicBezTo>
                    <a:pt x="21852" y="9325"/>
                    <a:pt x="21092" y="9008"/>
                    <a:pt x="20522" y="8691"/>
                  </a:cubicBezTo>
                  <a:cubicBezTo>
                    <a:pt x="20079" y="8470"/>
                    <a:pt x="19287" y="8026"/>
                    <a:pt x="19160" y="7520"/>
                  </a:cubicBezTo>
                  <a:cubicBezTo>
                    <a:pt x="19160" y="7393"/>
                    <a:pt x="19255" y="7235"/>
                    <a:pt x="19414" y="7235"/>
                  </a:cubicBezTo>
                  <a:cubicBezTo>
                    <a:pt x="19477" y="7235"/>
                    <a:pt x="19509" y="7235"/>
                    <a:pt x="19604" y="7330"/>
                  </a:cubicBezTo>
                  <a:cubicBezTo>
                    <a:pt x="19635" y="7361"/>
                    <a:pt x="19635" y="7425"/>
                    <a:pt x="19604" y="7488"/>
                  </a:cubicBezTo>
                  <a:cubicBezTo>
                    <a:pt x="19609" y="7477"/>
                    <a:pt x="19620" y="7471"/>
                    <a:pt x="19636" y="7471"/>
                  </a:cubicBezTo>
                  <a:cubicBezTo>
                    <a:pt x="19706" y="7471"/>
                    <a:pt x="19871" y="7580"/>
                    <a:pt x="20079" y="7710"/>
                  </a:cubicBezTo>
                  <a:cubicBezTo>
                    <a:pt x="20079" y="7678"/>
                    <a:pt x="20079" y="7678"/>
                    <a:pt x="20110" y="7646"/>
                  </a:cubicBezTo>
                  <a:cubicBezTo>
                    <a:pt x="21092" y="6791"/>
                    <a:pt x="22137" y="6063"/>
                    <a:pt x="23246" y="5430"/>
                  </a:cubicBezTo>
                  <a:cubicBezTo>
                    <a:pt x="22676" y="4638"/>
                    <a:pt x="22011" y="3878"/>
                    <a:pt x="21314" y="3244"/>
                  </a:cubicBezTo>
                  <a:cubicBezTo>
                    <a:pt x="21314" y="3244"/>
                    <a:pt x="21250" y="3276"/>
                    <a:pt x="21219" y="3276"/>
                  </a:cubicBezTo>
                  <a:lnTo>
                    <a:pt x="21187" y="3276"/>
                  </a:lnTo>
                  <a:cubicBezTo>
                    <a:pt x="21155" y="3308"/>
                    <a:pt x="21092" y="3308"/>
                    <a:pt x="21060" y="3308"/>
                  </a:cubicBezTo>
                  <a:cubicBezTo>
                    <a:pt x="20823" y="3372"/>
                    <a:pt x="20573" y="3404"/>
                    <a:pt x="20321" y="3404"/>
                  </a:cubicBezTo>
                  <a:cubicBezTo>
                    <a:pt x="19700" y="3404"/>
                    <a:pt x="19073" y="3207"/>
                    <a:pt x="18622" y="2801"/>
                  </a:cubicBezTo>
                  <a:cubicBezTo>
                    <a:pt x="18535" y="2743"/>
                    <a:pt x="18607" y="2607"/>
                    <a:pt x="18692" y="2607"/>
                  </a:cubicBezTo>
                  <a:cubicBezTo>
                    <a:pt x="18700" y="2607"/>
                    <a:pt x="18708" y="2608"/>
                    <a:pt x="18717" y="2611"/>
                  </a:cubicBezTo>
                  <a:cubicBezTo>
                    <a:pt x="18780" y="2643"/>
                    <a:pt x="18844" y="2643"/>
                    <a:pt x="18939" y="2674"/>
                  </a:cubicBezTo>
                  <a:cubicBezTo>
                    <a:pt x="18939" y="2326"/>
                    <a:pt x="19002" y="2009"/>
                    <a:pt x="19097" y="1693"/>
                  </a:cubicBezTo>
                  <a:cubicBezTo>
                    <a:pt x="18844" y="1566"/>
                    <a:pt x="18654" y="1471"/>
                    <a:pt x="18400" y="1344"/>
                  </a:cubicBezTo>
                  <a:lnTo>
                    <a:pt x="18654" y="869"/>
                  </a:lnTo>
                  <a:lnTo>
                    <a:pt x="18654" y="869"/>
                  </a:lnTo>
                  <a:cubicBezTo>
                    <a:pt x="18559" y="1028"/>
                    <a:pt x="18495" y="1186"/>
                    <a:pt x="18400" y="1313"/>
                  </a:cubicBezTo>
                  <a:cubicBezTo>
                    <a:pt x="17197" y="3371"/>
                    <a:pt x="17292" y="5335"/>
                    <a:pt x="16563" y="7520"/>
                  </a:cubicBezTo>
                  <a:cubicBezTo>
                    <a:pt x="16152" y="8628"/>
                    <a:pt x="15518" y="9546"/>
                    <a:pt x="14473" y="10022"/>
                  </a:cubicBezTo>
                  <a:cubicBezTo>
                    <a:pt x="14568" y="10053"/>
                    <a:pt x="14632" y="10085"/>
                    <a:pt x="14727" y="10085"/>
                  </a:cubicBezTo>
                  <a:cubicBezTo>
                    <a:pt x="15032" y="10176"/>
                    <a:pt x="14896" y="10562"/>
                    <a:pt x="14631" y="10562"/>
                  </a:cubicBezTo>
                  <a:cubicBezTo>
                    <a:pt x="14621" y="10562"/>
                    <a:pt x="14610" y="10561"/>
                    <a:pt x="14600" y="10560"/>
                  </a:cubicBezTo>
                  <a:cubicBezTo>
                    <a:pt x="13745" y="10402"/>
                    <a:pt x="12922" y="9768"/>
                    <a:pt x="12668" y="8913"/>
                  </a:cubicBezTo>
                  <a:cubicBezTo>
                    <a:pt x="12625" y="8806"/>
                    <a:pt x="12713" y="8728"/>
                    <a:pt x="12804" y="8728"/>
                  </a:cubicBezTo>
                  <a:cubicBezTo>
                    <a:pt x="12847" y="8728"/>
                    <a:pt x="12891" y="8746"/>
                    <a:pt x="12922" y="8786"/>
                  </a:cubicBezTo>
                  <a:cubicBezTo>
                    <a:pt x="13017" y="8913"/>
                    <a:pt x="13143" y="9071"/>
                    <a:pt x="13270" y="9166"/>
                  </a:cubicBezTo>
                  <a:cubicBezTo>
                    <a:pt x="13302" y="9166"/>
                    <a:pt x="13302" y="9135"/>
                    <a:pt x="13333" y="9135"/>
                  </a:cubicBezTo>
                  <a:cubicBezTo>
                    <a:pt x="15645" y="8216"/>
                    <a:pt x="14853" y="5525"/>
                    <a:pt x="15138" y="3688"/>
                  </a:cubicBezTo>
                  <a:cubicBezTo>
                    <a:pt x="15297" y="2643"/>
                    <a:pt x="15708" y="1819"/>
                    <a:pt x="16278" y="996"/>
                  </a:cubicBezTo>
                  <a:lnTo>
                    <a:pt x="16500" y="616"/>
                  </a:lnTo>
                  <a:cubicBezTo>
                    <a:pt x="15245" y="211"/>
                    <a:pt x="13912" y="0"/>
                    <a:pt x="12559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7;p49"/>
            <p:cNvSpPr/>
            <p:nvPr/>
          </p:nvSpPr>
          <p:spPr>
            <a:xfrm>
              <a:off x="2169713" y="3126667"/>
              <a:ext cx="189870" cy="273558"/>
            </a:xfrm>
            <a:custGeom>
              <a:avLst/>
              <a:gdLst/>
              <a:ahLst/>
              <a:cxnLst/>
              <a:rect l="l" t="t" r="r" b="b"/>
              <a:pathLst>
                <a:path w="5765" h="8306" extrusionOk="0">
                  <a:moveTo>
                    <a:pt x="3548" y="0"/>
                  </a:moveTo>
                  <a:lnTo>
                    <a:pt x="3548" y="0"/>
                  </a:lnTo>
                  <a:cubicBezTo>
                    <a:pt x="4403" y="887"/>
                    <a:pt x="5068" y="2154"/>
                    <a:pt x="4403" y="3516"/>
                  </a:cubicBezTo>
                  <a:cubicBezTo>
                    <a:pt x="4054" y="4149"/>
                    <a:pt x="3453" y="4371"/>
                    <a:pt x="2819" y="4656"/>
                  </a:cubicBezTo>
                  <a:cubicBezTo>
                    <a:pt x="1711" y="5162"/>
                    <a:pt x="1014" y="5891"/>
                    <a:pt x="539" y="6841"/>
                  </a:cubicBezTo>
                  <a:cubicBezTo>
                    <a:pt x="444" y="6904"/>
                    <a:pt x="412" y="6999"/>
                    <a:pt x="381" y="7063"/>
                  </a:cubicBezTo>
                  <a:cubicBezTo>
                    <a:pt x="254" y="7379"/>
                    <a:pt x="127" y="7759"/>
                    <a:pt x="1" y="8139"/>
                  </a:cubicBezTo>
                  <a:cubicBezTo>
                    <a:pt x="473" y="8244"/>
                    <a:pt x="880" y="8306"/>
                    <a:pt x="1348" y="8306"/>
                  </a:cubicBezTo>
                  <a:cubicBezTo>
                    <a:pt x="1445" y="8306"/>
                    <a:pt x="1544" y="8303"/>
                    <a:pt x="1647" y="8298"/>
                  </a:cubicBezTo>
                  <a:lnTo>
                    <a:pt x="1647" y="8234"/>
                  </a:lnTo>
                  <a:lnTo>
                    <a:pt x="1521" y="8108"/>
                  </a:lnTo>
                  <a:cubicBezTo>
                    <a:pt x="1616" y="7949"/>
                    <a:pt x="1679" y="7791"/>
                    <a:pt x="1774" y="7664"/>
                  </a:cubicBezTo>
                  <a:cubicBezTo>
                    <a:pt x="2027" y="6778"/>
                    <a:pt x="2819" y="6081"/>
                    <a:pt x="3516" y="5447"/>
                  </a:cubicBezTo>
                  <a:cubicBezTo>
                    <a:pt x="4339" y="4656"/>
                    <a:pt x="5448" y="4117"/>
                    <a:pt x="5606" y="2787"/>
                  </a:cubicBezTo>
                  <a:cubicBezTo>
                    <a:pt x="5764" y="1584"/>
                    <a:pt x="4561" y="665"/>
                    <a:pt x="354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8;p49"/>
            <p:cNvSpPr/>
            <p:nvPr/>
          </p:nvSpPr>
          <p:spPr>
            <a:xfrm>
              <a:off x="1989259" y="3811928"/>
              <a:ext cx="271220" cy="655044"/>
            </a:xfrm>
            <a:custGeom>
              <a:avLst/>
              <a:gdLst/>
              <a:ahLst/>
              <a:cxnLst/>
              <a:rect l="l" t="t" r="r" b="b"/>
              <a:pathLst>
                <a:path w="8235" h="19889" extrusionOk="0">
                  <a:moveTo>
                    <a:pt x="1616" y="1"/>
                  </a:moveTo>
                  <a:lnTo>
                    <a:pt x="1616" y="1"/>
                  </a:lnTo>
                  <a:cubicBezTo>
                    <a:pt x="1" y="4245"/>
                    <a:pt x="3960" y="7633"/>
                    <a:pt x="4941" y="11528"/>
                  </a:cubicBezTo>
                  <a:cubicBezTo>
                    <a:pt x="5448" y="13619"/>
                    <a:pt x="5416" y="15772"/>
                    <a:pt x="6493" y="17704"/>
                  </a:cubicBezTo>
                  <a:cubicBezTo>
                    <a:pt x="6968" y="18527"/>
                    <a:pt x="7538" y="19256"/>
                    <a:pt x="8235" y="19889"/>
                  </a:cubicBezTo>
                  <a:cubicBezTo>
                    <a:pt x="6968" y="18052"/>
                    <a:pt x="6651" y="15392"/>
                    <a:pt x="6366" y="13397"/>
                  </a:cubicBezTo>
                  <a:cubicBezTo>
                    <a:pt x="6176" y="11877"/>
                    <a:pt x="5955" y="10388"/>
                    <a:pt x="5258" y="9027"/>
                  </a:cubicBezTo>
                  <a:cubicBezTo>
                    <a:pt x="4720" y="7981"/>
                    <a:pt x="3770" y="7190"/>
                    <a:pt x="3231" y="6145"/>
                  </a:cubicBezTo>
                  <a:cubicBezTo>
                    <a:pt x="2439" y="4561"/>
                    <a:pt x="2724" y="2724"/>
                    <a:pt x="3009" y="1014"/>
                  </a:cubicBezTo>
                  <a:cubicBezTo>
                    <a:pt x="2598" y="539"/>
                    <a:pt x="2123" y="223"/>
                    <a:pt x="1616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9;p49"/>
            <p:cNvSpPr/>
            <p:nvPr/>
          </p:nvSpPr>
          <p:spPr>
            <a:xfrm>
              <a:off x="1984055" y="3027564"/>
              <a:ext cx="219084" cy="599779"/>
            </a:xfrm>
            <a:custGeom>
              <a:avLst/>
              <a:gdLst/>
              <a:ahLst/>
              <a:cxnLst/>
              <a:rect l="l" t="t" r="r" b="b"/>
              <a:pathLst>
                <a:path w="6652" h="18211" extrusionOk="0">
                  <a:moveTo>
                    <a:pt x="4783" y="1"/>
                  </a:moveTo>
                  <a:lnTo>
                    <a:pt x="4688" y="64"/>
                  </a:lnTo>
                  <a:cubicBezTo>
                    <a:pt x="5131" y="1774"/>
                    <a:pt x="5448" y="3579"/>
                    <a:pt x="5131" y="5385"/>
                  </a:cubicBezTo>
                  <a:cubicBezTo>
                    <a:pt x="4909" y="6588"/>
                    <a:pt x="4308" y="7601"/>
                    <a:pt x="3674" y="8488"/>
                  </a:cubicBezTo>
                  <a:cubicBezTo>
                    <a:pt x="3706" y="8488"/>
                    <a:pt x="3738" y="8551"/>
                    <a:pt x="3801" y="8551"/>
                  </a:cubicBezTo>
                  <a:lnTo>
                    <a:pt x="3548" y="9027"/>
                  </a:lnTo>
                  <a:cubicBezTo>
                    <a:pt x="3484" y="9027"/>
                    <a:pt x="3389" y="9027"/>
                    <a:pt x="3357" y="8963"/>
                  </a:cubicBezTo>
                  <a:cubicBezTo>
                    <a:pt x="3199" y="9185"/>
                    <a:pt x="3041" y="9375"/>
                    <a:pt x="2914" y="9597"/>
                  </a:cubicBezTo>
                  <a:cubicBezTo>
                    <a:pt x="1647" y="11592"/>
                    <a:pt x="2249" y="13460"/>
                    <a:pt x="1742" y="15550"/>
                  </a:cubicBezTo>
                  <a:cubicBezTo>
                    <a:pt x="1489" y="16564"/>
                    <a:pt x="951" y="17324"/>
                    <a:pt x="1" y="17735"/>
                  </a:cubicBezTo>
                  <a:cubicBezTo>
                    <a:pt x="222" y="17925"/>
                    <a:pt x="412" y="18084"/>
                    <a:pt x="697" y="18211"/>
                  </a:cubicBezTo>
                  <a:cubicBezTo>
                    <a:pt x="3706" y="16785"/>
                    <a:pt x="2882" y="12383"/>
                    <a:pt x="4339" y="9850"/>
                  </a:cubicBezTo>
                  <a:cubicBezTo>
                    <a:pt x="6208" y="6683"/>
                    <a:pt x="6651" y="3326"/>
                    <a:pt x="4783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60;p49"/>
            <p:cNvSpPr/>
            <p:nvPr/>
          </p:nvSpPr>
          <p:spPr>
            <a:xfrm>
              <a:off x="1964228" y="3993437"/>
              <a:ext cx="134605" cy="123111"/>
            </a:xfrm>
            <a:custGeom>
              <a:avLst/>
              <a:gdLst/>
              <a:ahLst/>
              <a:cxnLst/>
              <a:rect l="l" t="t" r="r" b="b"/>
              <a:pathLst>
                <a:path w="4087" h="3738" extrusionOk="0">
                  <a:moveTo>
                    <a:pt x="2376" y="0"/>
                  </a:moveTo>
                  <a:lnTo>
                    <a:pt x="1743" y="32"/>
                  </a:lnTo>
                  <a:cubicBezTo>
                    <a:pt x="1743" y="64"/>
                    <a:pt x="1711" y="127"/>
                    <a:pt x="1679" y="159"/>
                  </a:cubicBezTo>
                  <a:cubicBezTo>
                    <a:pt x="1679" y="159"/>
                    <a:pt x="1679" y="190"/>
                    <a:pt x="1616" y="190"/>
                  </a:cubicBezTo>
                  <a:cubicBezTo>
                    <a:pt x="1616" y="285"/>
                    <a:pt x="1553" y="349"/>
                    <a:pt x="1458" y="349"/>
                  </a:cubicBezTo>
                  <a:cubicBezTo>
                    <a:pt x="413" y="1299"/>
                    <a:pt x="128" y="2439"/>
                    <a:pt x="1" y="3674"/>
                  </a:cubicBezTo>
                  <a:cubicBezTo>
                    <a:pt x="381" y="3716"/>
                    <a:pt x="761" y="3737"/>
                    <a:pt x="1143" y="3737"/>
                  </a:cubicBezTo>
                  <a:cubicBezTo>
                    <a:pt x="1908" y="3737"/>
                    <a:pt x="2682" y="3653"/>
                    <a:pt x="3484" y="3484"/>
                  </a:cubicBezTo>
                  <a:cubicBezTo>
                    <a:pt x="3674" y="3452"/>
                    <a:pt x="3864" y="3357"/>
                    <a:pt x="4086" y="3326"/>
                  </a:cubicBezTo>
                  <a:cubicBezTo>
                    <a:pt x="3484" y="2217"/>
                    <a:pt x="2851" y="1109"/>
                    <a:pt x="2376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61;p49"/>
            <p:cNvSpPr/>
            <p:nvPr/>
          </p:nvSpPr>
          <p:spPr>
            <a:xfrm>
              <a:off x="1871415" y="3929805"/>
              <a:ext cx="130390" cy="398448"/>
            </a:xfrm>
            <a:custGeom>
              <a:avLst/>
              <a:gdLst/>
              <a:ahLst/>
              <a:cxnLst/>
              <a:rect l="l" t="t" r="r" b="b"/>
              <a:pathLst>
                <a:path w="3959" h="12098" extrusionOk="0">
                  <a:moveTo>
                    <a:pt x="2597" y="0"/>
                  </a:moveTo>
                  <a:lnTo>
                    <a:pt x="2534" y="64"/>
                  </a:lnTo>
                  <a:cubicBezTo>
                    <a:pt x="2661" y="159"/>
                    <a:pt x="2692" y="254"/>
                    <a:pt x="2597" y="381"/>
                  </a:cubicBezTo>
                  <a:cubicBezTo>
                    <a:pt x="412" y="2312"/>
                    <a:pt x="1489" y="5416"/>
                    <a:pt x="1204" y="7981"/>
                  </a:cubicBezTo>
                  <a:cubicBezTo>
                    <a:pt x="1045" y="9406"/>
                    <a:pt x="697" y="10831"/>
                    <a:pt x="0" y="12098"/>
                  </a:cubicBezTo>
                  <a:cubicBezTo>
                    <a:pt x="1615" y="10356"/>
                    <a:pt x="2185" y="8424"/>
                    <a:pt x="2312" y="5923"/>
                  </a:cubicBezTo>
                  <a:cubicBezTo>
                    <a:pt x="2344" y="4339"/>
                    <a:pt x="2787" y="3072"/>
                    <a:pt x="3959" y="1996"/>
                  </a:cubicBezTo>
                  <a:cubicBezTo>
                    <a:pt x="3801" y="1141"/>
                    <a:pt x="3326" y="412"/>
                    <a:pt x="2597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62;p49"/>
            <p:cNvSpPr/>
            <p:nvPr/>
          </p:nvSpPr>
          <p:spPr>
            <a:xfrm>
              <a:off x="1707659" y="3171526"/>
              <a:ext cx="225308" cy="296250"/>
            </a:xfrm>
            <a:custGeom>
              <a:avLst/>
              <a:gdLst/>
              <a:ahLst/>
              <a:cxnLst/>
              <a:rect l="l" t="t" r="r" b="b"/>
              <a:pathLst>
                <a:path w="6841" h="8995" extrusionOk="0">
                  <a:moveTo>
                    <a:pt x="0" y="0"/>
                  </a:moveTo>
                  <a:lnTo>
                    <a:pt x="0" y="0"/>
                  </a:lnTo>
                  <a:cubicBezTo>
                    <a:pt x="285" y="2502"/>
                    <a:pt x="855" y="5004"/>
                    <a:pt x="3199" y="6302"/>
                  </a:cubicBezTo>
                  <a:cubicBezTo>
                    <a:pt x="4434" y="7031"/>
                    <a:pt x="5574" y="7664"/>
                    <a:pt x="6081" y="8994"/>
                  </a:cubicBezTo>
                  <a:cubicBezTo>
                    <a:pt x="6176" y="8962"/>
                    <a:pt x="6271" y="8931"/>
                    <a:pt x="6366" y="8867"/>
                  </a:cubicBezTo>
                  <a:lnTo>
                    <a:pt x="6619" y="8772"/>
                  </a:lnTo>
                  <a:lnTo>
                    <a:pt x="6619" y="8709"/>
                  </a:lnTo>
                  <a:cubicBezTo>
                    <a:pt x="6841" y="6397"/>
                    <a:pt x="4877" y="5637"/>
                    <a:pt x="3199" y="4592"/>
                  </a:cubicBezTo>
                  <a:cubicBezTo>
                    <a:pt x="3174" y="4592"/>
                    <a:pt x="3128" y="4633"/>
                    <a:pt x="3111" y="4633"/>
                  </a:cubicBezTo>
                  <a:cubicBezTo>
                    <a:pt x="3106" y="4633"/>
                    <a:pt x="3104" y="4630"/>
                    <a:pt x="3104" y="4624"/>
                  </a:cubicBezTo>
                  <a:cubicBezTo>
                    <a:pt x="3167" y="4592"/>
                    <a:pt x="3167" y="4592"/>
                    <a:pt x="3167" y="4561"/>
                  </a:cubicBezTo>
                  <a:cubicBezTo>
                    <a:pt x="2724" y="4275"/>
                    <a:pt x="2375" y="4022"/>
                    <a:pt x="2059" y="3705"/>
                  </a:cubicBezTo>
                  <a:cubicBezTo>
                    <a:pt x="1014" y="2660"/>
                    <a:pt x="285" y="1394"/>
                    <a:pt x="0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63;p49"/>
            <p:cNvSpPr/>
            <p:nvPr/>
          </p:nvSpPr>
          <p:spPr>
            <a:xfrm>
              <a:off x="1666983" y="3762920"/>
              <a:ext cx="223233" cy="616444"/>
            </a:xfrm>
            <a:custGeom>
              <a:avLst/>
              <a:gdLst/>
              <a:ahLst/>
              <a:cxnLst/>
              <a:rect l="l" t="t" r="r" b="b"/>
              <a:pathLst>
                <a:path w="6778" h="18717" extrusionOk="0">
                  <a:moveTo>
                    <a:pt x="6302" y="0"/>
                  </a:moveTo>
                  <a:lnTo>
                    <a:pt x="6302" y="0"/>
                  </a:lnTo>
                  <a:cubicBezTo>
                    <a:pt x="5922" y="32"/>
                    <a:pt x="5574" y="159"/>
                    <a:pt x="5321" y="317"/>
                  </a:cubicBezTo>
                  <a:cubicBezTo>
                    <a:pt x="6144" y="3421"/>
                    <a:pt x="5067" y="6018"/>
                    <a:pt x="3262" y="8551"/>
                  </a:cubicBezTo>
                  <a:cubicBezTo>
                    <a:pt x="2090" y="10135"/>
                    <a:pt x="982" y="11655"/>
                    <a:pt x="475" y="13618"/>
                  </a:cubicBezTo>
                  <a:cubicBezTo>
                    <a:pt x="0" y="15297"/>
                    <a:pt x="0" y="17007"/>
                    <a:pt x="222" y="18717"/>
                  </a:cubicBezTo>
                  <a:cubicBezTo>
                    <a:pt x="317" y="15993"/>
                    <a:pt x="1109" y="13080"/>
                    <a:pt x="2755" y="10926"/>
                  </a:cubicBezTo>
                  <a:cubicBezTo>
                    <a:pt x="4054" y="9279"/>
                    <a:pt x="5542" y="7854"/>
                    <a:pt x="6176" y="5859"/>
                  </a:cubicBezTo>
                  <a:cubicBezTo>
                    <a:pt x="6777" y="3959"/>
                    <a:pt x="6619" y="1932"/>
                    <a:pt x="6302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4;p49"/>
            <p:cNvSpPr/>
            <p:nvPr/>
          </p:nvSpPr>
          <p:spPr>
            <a:xfrm>
              <a:off x="1205949" y="3216022"/>
              <a:ext cx="587264" cy="292430"/>
            </a:xfrm>
            <a:custGeom>
              <a:avLst/>
              <a:gdLst/>
              <a:ahLst/>
              <a:cxnLst/>
              <a:rect l="l" t="t" r="r" b="b"/>
              <a:pathLst>
                <a:path w="17831" h="8879" extrusionOk="0">
                  <a:moveTo>
                    <a:pt x="665" y="1"/>
                  </a:moveTo>
                  <a:cubicBezTo>
                    <a:pt x="444" y="1"/>
                    <a:pt x="223" y="4"/>
                    <a:pt x="0" y="11"/>
                  </a:cubicBezTo>
                  <a:cubicBezTo>
                    <a:pt x="2471" y="11"/>
                    <a:pt x="4941" y="676"/>
                    <a:pt x="7158" y="1848"/>
                  </a:cubicBezTo>
                  <a:cubicBezTo>
                    <a:pt x="8709" y="2703"/>
                    <a:pt x="10008" y="3811"/>
                    <a:pt x="11243" y="5078"/>
                  </a:cubicBezTo>
                  <a:cubicBezTo>
                    <a:pt x="12952" y="6848"/>
                    <a:pt x="14631" y="8824"/>
                    <a:pt x="17273" y="8824"/>
                  </a:cubicBezTo>
                  <a:cubicBezTo>
                    <a:pt x="17373" y="8824"/>
                    <a:pt x="17474" y="8821"/>
                    <a:pt x="17577" y="8815"/>
                  </a:cubicBezTo>
                  <a:cubicBezTo>
                    <a:pt x="17608" y="8815"/>
                    <a:pt x="17640" y="8815"/>
                    <a:pt x="17672" y="8878"/>
                  </a:cubicBezTo>
                  <a:cubicBezTo>
                    <a:pt x="17767" y="8562"/>
                    <a:pt x="17830" y="8245"/>
                    <a:pt x="17830" y="7897"/>
                  </a:cubicBezTo>
                  <a:cubicBezTo>
                    <a:pt x="17830" y="7643"/>
                    <a:pt x="17830" y="7358"/>
                    <a:pt x="17767" y="7136"/>
                  </a:cubicBezTo>
                  <a:cubicBezTo>
                    <a:pt x="17703" y="6978"/>
                    <a:pt x="17640" y="6820"/>
                    <a:pt x="17608" y="6693"/>
                  </a:cubicBezTo>
                  <a:cubicBezTo>
                    <a:pt x="17577" y="6661"/>
                    <a:pt x="17513" y="6566"/>
                    <a:pt x="17482" y="6535"/>
                  </a:cubicBezTo>
                  <a:lnTo>
                    <a:pt x="17482" y="6535"/>
                  </a:lnTo>
                  <a:cubicBezTo>
                    <a:pt x="17513" y="6661"/>
                    <a:pt x="17482" y="6883"/>
                    <a:pt x="17292" y="6883"/>
                  </a:cubicBezTo>
                  <a:cubicBezTo>
                    <a:pt x="17171" y="6894"/>
                    <a:pt x="17051" y="6899"/>
                    <a:pt x="16932" y="6899"/>
                  </a:cubicBezTo>
                  <a:cubicBezTo>
                    <a:pt x="13851" y="6899"/>
                    <a:pt x="11528" y="3442"/>
                    <a:pt x="9058" y="2069"/>
                  </a:cubicBezTo>
                  <a:cubicBezTo>
                    <a:pt x="6408" y="597"/>
                    <a:pt x="3593" y="1"/>
                    <a:pt x="665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5;p49"/>
            <p:cNvSpPr/>
            <p:nvPr/>
          </p:nvSpPr>
          <p:spPr>
            <a:xfrm>
              <a:off x="1082868" y="3583519"/>
              <a:ext cx="687386" cy="149196"/>
            </a:xfrm>
            <a:custGeom>
              <a:avLst/>
              <a:gdLst/>
              <a:ahLst/>
              <a:cxnLst/>
              <a:rect l="l" t="t" r="r" b="b"/>
              <a:pathLst>
                <a:path w="20871" h="4530" extrusionOk="0">
                  <a:moveTo>
                    <a:pt x="1" y="0"/>
                  </a:moveTo>
                  <a:cubicBezTo>
                    <a:pt x="507" y="2661"/>
                    <a:pt x="2819" y="4529"/>
                    <a:pt x="5574" y="4529"/>
                  </a:cubicBezTo>
                  <a:cubicBezTo>
                    <a:pt x="8108" y="4529"/>
                    <a:pt x="9660" y="2851"/>
                    <a:pt x="11781" y="1901"/>
                  </a:cubicBezTo>
                  <a:cubicBezTo>
                    <a:pt x="12351" y="1616"/>
                    <a:pt x="12953" y="1489"/>
                    <a:pt x="13523" y="1362"/>
                  </a:cubicBezTo>
                  <a:lnTo>
                    <a:pt x="13523" y="1267"/>
                  </a:lnTo>
                  <a:cubicBezTo>
                    <a:pt x="13587" y="1267"/>
                    <a:pt x="13618" y="1331"/>
                    <a:pt x="13650" y="1331"/>
                  </a:cubicBezTo>
                  <a:cubicBezTo>
                    <a:pt x="14154" y="1238"/>
                    <a:pt x="14664" y="1192"/>
                    <a:pt x="15173" y="1192"/>
                  </a:cubicBezTo>
                  <a:cubicBezTo>
                    <a:pt x="16934" y="1192"/>
                    <a:pt x="18678" y="1745"/>
                    <a:pt x="20079" y="2851"/>
                  </a:cubicBezTo>
                  <a:cubicBezTo>
                    <a:pt x="20300" y="2787"/>
                    <a:pt x="20585" y="2629"/>
                    <a:pt x="20744" y="2407"/>
                  </a:cubicBezTo>
                  <a:cubicBezTo>
                    <a:pt x="20775" y="2344"/>
                    <a:pt x="20807" y="2217"/>
                    <a:pt x="20870" y="2154"/>
                  </a:cubicBezTo>
                  <a:cubicBezTo>
                    <a:pt x="20775" y="2122"/>
                    <a:pt x="20712" y="2122"/>
                    <a:pt x="20649" y="2091"/>
                  </a:cubicBezTo>
                  <a:cubicBezTo>
                    <a:pt x="20608" y="2152"/>
                    <a:pt x="20554" y="2187"/>
                    <a:pt x="20495" y="2187"/>
                  </a:cubicBezTo>
                  <a:cubicBezTo>
                    <a:pt x="20463" y="2187"/>
                    <a:pt x="20429" y="2176"/>
                    <a:pt x="20395" y="2154"/>
                  </a:cubicBezTo>
                  <a:cubicBezTo>
                    <a:pt x="18756" y="1135"/>
                    <a:pt x="16807" y="224"/>
                    <a:pt x="14873" y="224"/>
                  </a:cubicBezTo>
                  <a:cubicBezTo>
                    <a:pt x="14042" y="224"/>
                    <a:pt x="13214" y="392"/>
                    <a:pt x="12415" y="792"/>
                  </a:cubicBezTo>
                  <a:cubicBezTo>
                    <a:pt x="10578" y="1742"/>
                    <a:pt x="9248" y="3167"/>
                    <a:pt x="7126" y="3611"/>
                  </a:cubicBezTo>
                  <a:cubicBezTo>
                    <a:pt x="6676" y="3705"/>
                    <a:pt x="6216" y="3751"/>
                    <a:pt x="5756" y="3751"/>
                  </a:cubicBezTo>
                  <a:cubicBezTo>
                    <a:pt x="3273" y="3751"/>
                    <a:pt x="802" y="2405"/>
                    <a:pt x="1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6;p49"/>
            <p:cNvSpPr/>
            <p:nvPr/>
          </p:nvSpPr>
          <p:spPr>
            <a:xfrm>
              <a:off x="1245571" y="3955561"/>
              <a:ext cx="480884" cy="289268"/>
            </a:xfrm>
            <a:custGeom>
              <a:avLst/>
              <a:gdLst/>
              <a:ahLst/>
              <a:cxnLst/>
              <a:rect l="l" t="t" r="r" b="b"/>
              <a:pathLst>
                <a:path w="14601" h="8783" extrusionOk="0">
                  <a:moveTo>
                    <a:pt x="14112" y="0"/>
                  </a:moveTo>
                  <a:cubicBezTo>
                    <a:pt x="12129" y="0"/>
                    <a:pt x="11029" y="1680"/>
                    <a:pt x="9755" y="2924"/>
                  </a:cubicBezTo>
                  <a:cubicBezTo>
                    <a:pt x="8837" y="3842"/>
                    <a:pt x="7855" y="4697"/>
                    <a:pt x="6778" y="5457"/>
                  </a:cubicBezTo>
                  <a:cubicBezTo>
                    <a:pt x="4720" y="6914"/>
                    <a:pt x="2439" y="8117"/>
                    <a:pt x="1" y="8782"/>
                  </a:cubicBezTo>
                  <a:cubicBezTo>
                    <a:pt x="3009" y="8244"/>
                    <a:pt x="5860" y="7136"/>
                    <a:pt x="8267" y="5236"/>
                  </a:cubicBezTo>
                  <a:cubicBezTo>
                    <a:pt x="10357" y="3652"/>
                    <a:pt x="11972" y="1309"/>
                    <a:pt x="14600" y="707"/>
                  </a:cubicBezTo>
                  <a:cubicBezTo>
                    <a:pt x="14600" y="485"/>
                    <a:pt x="14537" y="200"/>
                    <a:pt x="14379" y="10"/>
                  </a:cubicBezTo>
                  <a:cubicBezTo>
                    <a:pt x="14288" y="4"/>
                    <a:pt x="14199" y="0"/>
                    <a:pt x="14112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7;p49"/>
            <p:cNvSpPr/>
            <p:nvPr/>
          </p:nvSpPr>
          <p:spPr>
            <a:xfrm>
              <a:off x="1358244" y="3829681"/>
              <a:ext cx="351515" cy="182559"/>
            </a:xfrm>
            <a:custGeom>
              <a:avLst/>
              <a:gdLst/>
              <a:ahLst/>
              <a:cxnLst/>
              <a:rect l="l" t="t" r="r" b="b"/>
              <a:pathLst>
                <a:path w="10673" h="5543" extrusionOk="0">
                  <a:moveTo>
                    <a:pt x="10388" y="0"/>
                  </a:moveTo>
                  <a:cubicBezTo>
                    <a:pt x="10388" y="95"/>
                    <a:pt x="10388" y="222"/>
                    <a:pt x="10293" y="222"/>
                  </a:cubicBezTo>
                  <a:cubicBezTo>
                    <a:pt x="6429" y="855"/>
                    <a:pt x="3674" y="4751"/>
                    <a:pt x="0" y="5542"/>
                  </a:cubicBezTo>
                  <a:cubicBezTo>
                    <a:pt x="1932" y="5384"/>
                    <a:pt x="3610" y="4656"/>
                    <a:pt x="5289" y="3452"/>
                  </a:cubicBezTo>
                  <a:cubicBezTo>
                    <a:pt x="6872" y="2344"/>
                    <a:pt x="8392" y="1552"/>
                    <a:pt x="10356" y="1520"/>
                  </a:cubicBezTo>
                  <a:cubicBezTo>
                    <a:pt x="10451" y="1520"/>
                    <a:pt x="10514" y="1584"/>
                    <a:pt x="10514" y="1679"/>
                  </a:cubicBezTo>
                  <a:lnTo>
                    <a:pt x="10546" y="1679"/>
                  </a:lnTo>
                  <a:lnTo>
                    <a:pt x="10546" y="1584"/>
                  </a:lnTo>
                  <a:cubicBezTo>
                    <a:pt x="10609" y="1204"/>
                    <a:pt x="10673" y="792"/>
                    <a:pt x="10546" y="412"/>
                  </a:cubicBezTo>
                  <a:cubicBezTo>
                    <a:pt x="10514" y="285"/>
                    <a:pt x="10483" y="190"/>
                    <a:pt x="1038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8;p49"/>
            <p:cNvSpPr/>
            <p:nvPr/>
          </p:nvSpPr>
          <p:spPr>
            <a:xfrm>
              <a:off x="1062020" y="3710783"/>
              <a:ext cx="571587" cy="298325"/>
            </a:xfrm>
            <a:custGeom>
              <a:avLst/>
              <a:gdLst/>
              <a:ahLst/>
              <a:cxnLst/>
              <a:rect l="l" t="t" r="r" b="b"/>
              <a:pathLst>
                <a:path w="17355" h="9058" extrusionOk="0">
                  <a:moveTo>
                    <a:pt x="16278" y="0"/>
                  </a:moveTo>
                  <a:cubicBezTo>
                    <a:pt x="16278" y="32"/>
                    <a:pt x="16278" y="95"/>
                    <a:pt x="16246" y="158"/>
                  </a:cubicBezTo>
                  <a:cubicBezTo>
                    <a:pt x="11718" y="4814"/>
                    <a:pt x="3832" y="3737"/>
                    <a:pt x="0" y="9057"/>
                  </a:cubicBezTo>
                  <a:cubicBezTo>
                    <a:pt x="1932" y="7062"/>
                    <a:pt x="4370" y="5890"/>
                    <a:pt x="7094" y="5225"/>
                  </a:cubicBezTo>
                  <a:cubicBezTo>
                    <a:pt x="10768" y="4307"/>
                    <a:pt x="14885" y="3864"/>
                    <a:pt x="17355" y="633"/>
                  </a:cubicBezTo>
                  <a:cubicBezTo>
                    <a:pt x="17070" y="317"/>
                    <a:pt x="16658" y="95"/>
                    <a:pt x="1627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270;p49"/>
          <p:cNvGrpSpPr/>
          <p:nvPr/>
        </p:nvGrpSpPr>
        <p:grpSpPr>
          <a:xfrm>
            <a:off x="7116990" y="1336422"/>
            <a:ext cx="1871169" cy="1041536"/>
            <a:chOff x="1011991" y="2005403"/>
            <a:chExt cx="1871169" cy="1041536"/>
          </a:xfrm>
        </p:grpSpPr>
        <p:sp>
          <p:nvSpPr>
            <p:cNvPr id="36" name="Google Shape;1271;p49"/>
            <p:cNvSpPr/>
            <p:nvPr/>
          </p:nvSpPr>
          <p:spPr>
            <a:xfrm>
              <a:off x="1736872" y="2093144"/>
              <a:ext cx="311894" cy="373318"/>
            </a:xfrm>
            <a:custGeom>
              <a:avLst/>
              <a:gdLst/>
              <a:ahLst/>
              <a:cxnLst/>
              <a:rect l="l" t="t" r="r" b="b"/>
              <a:pathLst>
                <a:path w="9470" h="11335" extrusionOk="0">
                  <a:moveTo>
                    <a:pt x="3995" y="1"/>
                  </a:moveTo>
                  <a:cubicBezTo>
                    <a:pt x="3730" y="1"/>
                    <a:pt x="3453" y="30"/>
                    <a:pt x="3167" y="92"/>
                  </a:cubicBezTo>
                  <a:cubicBezTo>
                    <a:pt x="1203" y="535"/>
                    <a:pt x="63" y="2403"/>
                    <a:pt x="0" y="4335"/>
                  </a:cubicBezTo>
                  <a:lnTo>
                    <a:pt x="32" y="4399"/>
                  </a:lnTo>
                  <a:cubicBezTo>
                    <a:pt x="1267" y="4747"/>
                    <a:pt x="2502" y="5539"/>
                    <a:pt x="3294" y="6457"/>
                  </a:cubicBezTo>
                  <a:cubicBezTo>
                    <a:pt x="3420" y="6552"/>
                    <a:pt x="3389" y="6710"/>
                    <a:pt x="3294" y="6774"/>
                  </a:cubicBezTo>
                  <a:cubicBezTo>
                    <a:pt x="4719" y="7850"/>
                    <a:pt x="5352" y="9624"/>
                    <a:pt x="5130" y="11334"/>
                  </a:cubicBezTo>
                  <a:cubicBezTo>
                    <a:pt x="6872" y="10701"/>
                    <a:pt x="8551" y="9909"/>
                    <a:pt x="9057" y="7882"/>
                  </a:cubicBezTo>
                  <a:cubicBezTo>
                    <a:pt x="9469" y="6045"/>
                    <a:pt x="8709" y="4145"/>
                    <a:pt x="7759" y="2562"/>
                  </a:cubicBezTo>
                  <a:cubicBezTo>
                    <a:pt x="6887" y="1117"/>
                    <a:pt x="5639" y="1"/>
                    <a:pt x="3995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72;p49"/>
            <p:cNvSpPr/>
            <p:nvPr/>
          </p:nvSpPr>
          <p:spPr>
            <a:xfrm>
              <a:off x="1011991" y="2005403"/>
              <a:ext cx="1871169" cy="1041536"/>
            </a:xfrm>
            <a:custGeom>
              <a:avLst/>
              <a:gdLst/>
              <a:ahLst/>
              <a:cxnLst/>
              <a:rect l="l" t="t" r="r" b="b"/>
              <a:pathLst>
                <a:path w="56814" h="31624" extrusionOk="0">
                  <a:moveTo>
                    <a:pt x="38576" y="593"/>
                  </a:moveTo>
                  <a:cubicBezTo>
                    <a:pt x="38989" y="593"/>
                    <a:pt x="39371" y="666"/>
                    <a:pt x="39680" y="824"/>
                  </a:cubicBezTo>
                  <a:cubicBezTo>
                    <a:pt x="41232" y="1584"/>
                    <a:pt x="41644" y="3484"/>
                    <a:pt x="41580" y="5067"/>
                  </a:cubicBezTo>
                  <a:cubicBezTo>
                    <a:pt x="41369" y="7582"/>
                    <a:pt x="39718" y="10496"/>
                    <a:pt x="37166" y="10496"/>
                  </a:cubicBezTo>
                  <a:cubicBezTo>
                    <a:pt x="36665" y="10496"/>
                    <a:pt x="36130" y="10384"/>
                    <a:pt x="35563" y="10134"/>
                  </a:cubicBezTo>
                  <a:cubicBezTo>
                    <a:pt x="35532" y="10113"/>
                    <a:pt x="35507" y="10106"/>
                    <a:pt x="35487" y="10106"/>
                  </a:cubicBezTo>
                  <a:cubicBezTo>
                    <a:pt x="35447" y="10106"/>
                    <a:pt x="35426" y="10134"/>
                    <a:pt x="35405" y="10134"/>
                  </a:cubicBezTo>
                  <a:cubicBezTo>
                    <a:pt x="35437" y="10039"/>
                    <a:pt x="35468" y="10008"/>
                    <a:pt x="35532" y="9913"/>
                  </a:cubicBezTo>
                  <a:cubicBezTo>
                    <a:pt x="36418" y="8424"/>
                    <a:pt x="36165" y="6207"/>
                    <a:pt x="35595" y="4592"/>
                  </a:cubicBezTo>
                  <a:cubicBezTo>
                    <a:pt x="35405" y="4117"/>
                    <a:pt x="35152" y="3547"/>
                    <a:pt x="34898" y="3009"/>
                  </a:cubicBezTo>
                  <a:cubicBezTo>
                    <a:pt x="34930" y="2946"/>
                    <a:pt x="34962" y="2914"/>
                    <a:pt x="34962" y="2882"/>
                  </a:cubicBezTo>
                  <a:cubicBezTo>
                    <a:pt x="35210" y="1543"/>
                    <a:pt x="37088" y="593"/>
                    <a:pt x="38576" y="593"/>
                  </a:cubicBezTo>
                  <a:close/>
                  <a:moveTo>
                    <a:pt x="43131" y="2779"/>
                  </a:moveTo>
                  <a:cubicBezTo>
                    <a:pt x="44727" y="2779"/>
                    <a:pt x="46008" y="4261"/>
                    <a:pt x="46109" y="5986"/>
                  </a:cubicBezTo>
                  <a:cubicBezTo>
                    <a:pt x="46141" y="7031"/>
                    <a:pt x="45824" y="8076"/>
                    <a:pt x="45254" y="8899"/>
                  </a:cubicBezTo>
                  <a:cubicBezTo>
                    <a:pt x="44652" y="9849"/>
                    <a:pt x="43702" y="10641"/>
                    <a:pt x="42594" y="10894"/>
                  </a:cubicBezTo>
                  <a:cubicBezTo>
                    <a:pt x="42324" y="10968"/>
                    <a:pt x="42071" y="10999"/>
                    <a:pt x="41827" y="10999"/>
                  </a:cubicBezTo>
                  <a:cubicBezTo>
                    <a:pt x="41129" y="10999"/>
                    <a:pt x="40512" y="10741"/>
                    <a:pt x="39807" y="10483"/>
                  </a:cubicBezTo>
                  <a:lnTo>
                    <a:pt x="39680" y="10229"/>
                  </a:lnTo>
                  <a:cubicBezTo>
                    <a:pt x="39680" y="10198"/>
                    <a:pt x="39649" y="10166"/>
                    <a:pt x="39585" y="10166"/>
                  </a:cubicBezTo>
                  <a:cubicBezTo>
                    <a:pt x="41295" y="8646"/>
                    <a:pt x="42246" y="5701"/>
                    <a:pt x="42024" y="3706"/>
                  </a:cubicBezTo>
                  <a:cubicBezTo>
                    <a:pt x="41992" y="3516"/>
                    <a:pt x="41929" y="3262"/>
                    <a:pt x="41897" y="3072"/>
                  </a:cubicBezTo>
                  <a:cubicBezTo>
                    <a:pt x="42319" y="2871"/>
                    <a:pt x="42735" y="2779"/>
                    <a:pt x="43131" y="2779"/>
                  </a:cubicBezTo>
                  <a:close/>
                  <a:moveTo>
                    <a:pt x="31731" y="1129"/>
                  </a:moveTo>
                  <a:cubicBezTo>
                    <a:pt x="32285" y="1129"/>
                    <a:pt x="32841" y="1331"/>
                    <a:pt x="33378" y="1837"/>
                  </a:cubicBezTo>
                  <a:cubicBezTo>
                    <a:pt x="34328" y="2756"/>
                    <a:pt x="35025" y="4181"/>
                    <a:pt x="35342" y="5447"/>
                  </a:cubicBezTo>
                  <a:cubicBezTo>
                    <a:pt x="35690" y="6714"/>
                    <a:pt x="35817" y="8456"/>
                    <a:pt x="35088" y="9691"/>
                  </a:cubicBezTo>
                  <a:cubicBezTo>
                    <a:pt x="34265" y="11116"/>
                    <a:pt x="32523" y="11370"/>
                    <a:pt x="31098" y="11908"/>
                  </a:cubicBezTo>
                  <a:cubicBezTo>
                    <a:pt x="31320" y="11465"/>
                    <a:pt x="31478" y="11021"/>
                    <a:pt x="31605" y="10483"/>
                  </a:cubicBezTo>
                  <a:cubicBezTo>
                    <a:pt x="32048" y="8266"/>
                    <a:pt x="31003" y="5859"/>
                    <a:pt x="29673" y="4054"/>
                  </a:cubicBezTo>
                  <a:cubicBezTo>
                    <a:pt x="29325" y="3547"/>
                    <a:pt x="28881" y="3136"/>
                    <a:pt x="28438" y="2882"/>
                  </a:cubicBezTo>
                  <a:cubicBezTo>
                    <a:pt x="29386" y="2042"/>
                    <a:pt x="30553" y="1129"/>
                    <a:pt x="31731" y="1129"/>
                  </a:cubicBezTo>
                  <a:close/>
                  <a:moveTo>
                    <a:pt x="47071" y="5505"/>
                  </a:moveTo>
                  <a:cubicBezTo>
                    <a:pt x="49850" y="5505"/>
                    <a:pt x="51107" y="8842"/>
                    <a:pt x="49434" y="11053"/>
                  </a:cubicBezTo>
                  <a:cubicBezTo>
                    <a:pt x="48491" y="12322"/>
                    <a:pt x="47065" y="12996"/>
                    <a:pt x="45654" y="12996"/>
                  </a:cubicBezTo>
                  <a:cubicBezTo>
                    <a:pt x="44459" y="12996"/>
                    <a:pt x="43275" y="12513"/>
                    <a:pt x="42404" y="11496"/>
                  </a:cubicBezTo>
                  <a:cubicBezTo>
                    <a:pt x="42531" y="11465"/>
                    <a:pt x="42626" y="11465"/>
                    <a:pt x="42721" y="11433"/>
                  </a:cubicBezTo>
                  <a:cubicBezTo>
                    <a:pt x="44367" y="10989"/>
                    <a:pt x="45666" y="9691"/>
                    <a:pt x="46236" y="8171"/>
                  </a:cubicBezTo>
                  <a:cubicBezTo>
                    <a:pt x="46553" y="7348"/>
                    <a:pt x="46679" y="6429"/>
                    <a:pt x="46553" y="5542"/>
                  </a:cubicBezTo>
                  <a:cubicBezTo>
                    <a:pt x="46731" y="5517"/>
                    <a:pt x="46904" y="5505"/>
                    <a:pt x="47071" y="5505"/>
                  </a:cubicBezTo>
                  <a:close/>
                  <a:moveTo>
                    <a:pt x="26025" y="2665"/>
                  </a:moveTo>
                  <a:cubicBezTo>
                    <a:pt x="27702" y="2665"/>
                    <a:pt x="28918" y="3781"/>
                    <a:pt x="29736" y="5226"/>
                  </a:cubicBezTo>
                  <a:cubicBezTo>
                    <a:pt x="30718" y="6809"/>
                    <a:pt x="31446" y="8709"/>
                    <a:pt x="31003" y="10546"/>
                  </a:cubicBezTo>
                  <a:cubicBezTo>
                    <a:pt x="30528" y="12573"/>
                    <a:pt x="28881" y="13365"/>
                    <a:pt x="27076" y="13998"/>
                  </a:cubicBezTo>
                  <a:cubicBezTo>
                    <a:pt x="27329" y="12288"/>
                    <a:pt x="26696" y="10514"/>
                    <a:pt x="25271" y="9438"/>
                  </a:cubicBezTo>
                  <a:cubicBezTo>
                    <a:pt x="25334" y="9374"/>
                    <a:pt x="25334" y="9248"/>
                    <a:pt x="25271" y="9121"/>
                  </a:cubicBezTo>
                  <a:cubicBezTo>
                    <a:pt x="24479" y="8171"/>
                    <a:pt x="23244" y="7443"/>
                    <a:pt x="21977" y="7063"/>
                  </a:cubicBezTo>
                  <a:cubicBezTo>
                    <a:pt x="22009" y="7063"/>
                    <a:pt x="22009" y="7031"/>
                    <a:pt x="22009" y="6999"/>
                  </a:cubicBezTo>
                  <a:cubicBezTo>
                    <a:pt x="22072" y="5067"/>
                    <a:pt x="23181" y="3199"/>
                    <a:pt x="25176" y="2756"/>
                  </a:cubicBezTo>
                  <a:cubicBezTo>
                    <a:pt x="25471" y="2694"/>
                    <a:pt x="25754" y="2665"/>
                    <a:pt x="26025" y="2665"/>
                  </a:cubicBezTo>
                  <a:close/>
                  <a:moveTo>
                    <a:pt x="50606" y="7981"/>
                  </a:moveTo>
                  <a:lnTo>
                    <a:pt x="50606" y="7981"/>
                  </a:lnTo>
                  <a:cubicBezTo>
                    <a:pt x="51145" y="8424"/>
                    <a:pt x="51556" y="8931"/>
                    <a:pt x="51841" y="9533"/>
                  </a:cubicBezTo>
                  <a:cubicBezTo>
                    <a:pt x="51746" y="9659"/>
                    <a:pt x="51778" y="9818"/>
                    <a:pt x="51905" y="9849"/>
                  </a:cubicBezTo>
                  <a:cubicBezTo>
                    <a:pt x="52380" y="11179"/>
                    <a:pt x="52158" y="12700"/>
                    <a:pt x="50955" y="13840"/>
                  </a:cubicBezTo>
                  <a:cubicBezTo>
                    <a:pt x="50213" y="14557"/>
                    <a:pt x="49328" y="14895"/>
                    <a:pt x="48448" y="14895"/>
                  </a:cubicBezTo>
                  <a:cubicBezTo>
                    <a:pt x="48162" y="14895"/>
                    <a:pt x="47877" y="14860"/>
                    <a:pt x="47598" y="14790"/>
                  </a:cubicBezTo>
                  <a:cubicBezTo>
                    <a:pt x="47598" y="14758"/>
                    <a:pt x="47566" y="14726"/>
                    <a:pt x="47566" y="14663"/>
                  </a:cubicBezTo>
                  <a:cubicBezTo>
                    <a:pt x="47552" y="14622"/>
                    <a:pt x="47502" y="14598"/>
                    <a:pt x="47447" y="14598"/>
                  </a:cubicBezTo>
                  <a:cubicBezTo>
                    <a:pt x="47377" y="14598"/>
                    <a:pt x="47299" y="14637"/>
                    <a:pt x="47281" y="14726"/>
                  </a:cubicBezTo>
                  <a:cubicBezTo>
                    <a:pt x="46521" y="14473"/>
                    <a:pt x="45856" y="13998"/>
                    <a:pt x="45254" y="13396"/>
                  </a:cubicBezTo>
                  <a:lnTo>
                    <a:pt x="45254" y="13396"/>
                  </a:lnTo>
                  <a:cubicBezTo>
                    <a:pt x="45418" y="13414"/>
                    <a:pt x="45583" y="13423"/>
                    <a:pt x="45749" y="13423"/>
                  </a:cubicBezTo>
                  <a:cubicBezTo>
                    <a:pt x="47626" y="13423"/>
                    <a:pt x="49535" y="12287"/>
                    <a:pt x="50321" y="10483"/>
                  </a:cubicBezTo>
                  <a:cubicBezTo>
                    <a:pt x="50733" y="9691"/>
                    <a:pt x="50765" y="8804"/>
                    <a:pt x="50606" y="7981"/>
                  </a:cubicBezTo>
                  <a:close/>
                  <a:moveTo>
                    <a:pt x="52570" y="10198"/>
                  </a:moveTo>
                  <a:cubicBezTo>
                    <a:pt x="54470" y="11496"/>
                    <a:pt x="54881" y="14473"/>
                    <a:pt x="53266" y="16152"/>
                  </a:cubicBezTo>
                  <a:cubicBezTo>
                    <a:pt x="52532" y="16886"/>
                    <a:pt x="51693" y="17211"/>
                    <a:pt x="50881" y="17211"/>
                  </a:cubicBezTo>
                  <a:cubicBezTo>
                    <a:pt x="49698" y="17211"/>
                    <a:pt x="48572" y="16519"/>
                    <a:pt x="47914" y="15391"/>
                  </a:cubicBezTo>
                  <a:lnTo>
                    <a:pt x="47914" y="15391"/>
                  </a:lnTo>
                  <a:cubicBezTo>
                    <a:pt x="48062" y="15406"/>
                    <a:pt x="48211" y="15414"/>
                    <a:pt x="48360" y="15414"/>
                  </a:cubicBezTo>
                  <a:cubicBezTo>
                    <a:pt x="49488" y="15414"/>
                    <a:pt x="50630" y="14988"/>
                    <a:pt x="51525" y="14093"/>
                  </a:cubicBezTo>
                  <a:cubicBezTo>
                    <a:pt x="52570" y="12985"/>
                    <a:pt x="52886" y="11496"/>
                    <a:pt x="52570" y="10198"/>
                  </a:cubicBezTo>
                  <a:close/>
                  <a:moveTo>
                    <a:pt x="20461" y="7417"/>
                  </a:moveTo>
                  <a:cubicBezTo>
                    <a:pt x="22109" y="7417"/>
                    <a:pt x="23908" y="8379"/>
                    <a:pt x="24954" y="9501"/>
                  </a:cubicBezTo>
                  <a:cubicBezTo>
                    <a:pt x="24975" y="9501"/>
                    <a:pt x="24982" y="9515"/>
                    <a:pt x="24975" y="9515"/>
                  </a:cubicBezTo>
                  <a:cubicBezTo>
                    <a:pt x="24972" y="9515"/>
                    <a:pt x="24965" y="9512"/>
                    <a:pt x="24954" y="9501"/>
                  </a:cubicBezTo>
                  <a:lnTo>
                    <a:pt x="24954" y="9501"/>
                  </a:lnTo>
                  <a:cubicBezTo>
                    <a:pt x="26696" y="11306"/>
                    <a:pt x="27361" y="14188"/>
                    <a:pt x="25493" y="16183"/>
                  </a:cubicBezTo>
                  <a:cubicBezTo>
                    <a:pt x="24597" y="17140"/>
                    <a:pt x="23423" y="17593"/>
                    <a:pt x="22239" y="17593"/>
                  </a:cubicBezTo>
                  <a:cubicBezTo>
                    <a:pt x="20993" y="17593"/>
                    <a:pt x="19736" y="17093"/>
                    <a:pt x="18779" y="16152"/>
                  </a:cubicBezTo>
                  <a:cubicBezTo>
                    <a:pt x="17037" y="14410"/>
                    <a:pt x="16245" y="11116"/>
                    <a:pt x="17639" y="8931"/>
                  </a:cubicBezTo>
                  <a:cubicBezTo>
                    <a:pt x="18335" y="7843"/>
                    <a:pt x="19364" y="7417"/>
                    <a:pt x="20461" y="7417"/>
                  </a:cubicBezTo>
                  <a:close/>
                  <a:moveTo>
                    <a:pt x="54628" y="14410"/>
                  </a:moveTo>
                  <a:lnTo>
                    <a:pt x="54628" y="14410"/>
                  </a:lnTo>
                  <a:cubicBezTo>
                    <a:pt x="55515" y="15676"/>
                    <a:pt x="55705" y="17260"/>
                    <a:pt x="54565" y="18463"/>
                  </a:cubicBezTo>
                  <a:cubicBezTo>
                    <a:pt x="53971" y="19085"/>
                    <a:pt x="53106" y="19423"/>
                    <a:pt x="52293" y="19423"/>
                  </a:cubicBezTo>
                  <a:cubicBezTo>
                    <a:pt x="51242" y="19423"/>
                    <a:pt x="50278" y="18858"/>
                    <a:pt x="50099" y="17608"/>
                  </a:cubicBezTo>
                  <a:lnTo>
                    <a:pt x="50099" y="17608"/>
                  </a:lnTo>
                  <a:cubicBezTo>
                    <a:pt x="50310" y="17641"/>
                    <a:pt x="50526" y="17658"/>
                    <a:pt x="50744" y="17658"/>
                  </a:cubicBezTo>
                  <a:cubicBezTo>
                    <a:pt x="51775" y="17658"/>
                    <a:pt x="52857" y="17284"/>
                    <a:pt x="53615" y="16500"/>
                  </a:cubicBezTo>
                  <a:cubicBezTo>
                    <a:pt x="54121" y="15930"/>
                    <a:pt x="54470" y="15201"/>
                    <a:pt x="54628" y="14410"/>
                  </a:cubicBezTo>
                  <a:close/>
                  <a:moveTo>
                    <a:pt x="55547" y="17830"/>
                  </a:moveTo>
                  <a:cubicBezTo>
                    <a:pt x="55990" y="18938"/>
                    <a:pt x="55958" y="20332"/>
                    <a:pt x="54723" y="20965"/>
                  </a:cubicBezTo>
                  <a:cubicBezTo>
                    <a:pt x="54426" y="21122"/>
                    <a:pt x="54112" y="21193"/>
                    <a:pt x="53801" y="21193"/>
                  </a:cubicBezTo>
                  <a:cubicBezTo>
                    <a:pt x="52918" y="21193"/>
                    <a:pt x="52058" y="20621"/>
                    <a:pt x="51683" y="19825"/>
                  </a:cubicBezTo>
                  <a:lnTo>
                    <a:pt x="51683" y="19825"/>
                  </a:lnTo>
                  <a:cubicBezTo>
                    <a:pt x="51913" y="19876"/>
                    <a:pt x="52157" y="19902"/>
                    <a:pt x="52407" y="19902"/>
                  </a:cubicBezTo>
                  <a:cubicBezTo>
                    <a:pt x="53083" y="19902"/>
                    <a:pt x="53796" y="19712"/>
                    <a:pt x="54375" y="19318"/>
                  </a:cubicBezTo>
                  <a:cubicBezTo>
                    <a:pt x="54913" y="18907"/>
                    <a:pt x="55325" y="18400"/>
                    <a:pt x="55547" y="17830"/>
                  </a:cubicBezTo>
                  <a:close/>
                  <a:moveTo>
                    <a:pt x="16942" y="14156"/>
                  </a:moveTo>
                  <a:cubicBezTo>
                    <a:pt x="17100" y="14505"/>
                    <a:pt x="17259" y="14821"/>
                    <a:pt x="17449" y="15170"/>
                  </a:cubicBezTo>
                  <a:cubicBezTo>
                    <a:pt x="16119" y="15581"/>
                    <a:pt x="14978" y="16342"/>
                    <a:pt x="14123" y="17482"/>
                  </a:cubicBezTo>
                  <a:cubicBezTo>
                    <a:pt x="12888" y="19160"/>
                    <a:pt x="12730" y="21155"/>
                    <a:pt x="11843" y="22992"/>
                  </a:cubicBezTo>
                  <a:cubicBezTo>
                    <a:pt x="10498" y="25872"/>
                    <a:pt x="7674" y="27450"/>
                    <a:pt x="4749" y="27450"/>
                  </a:cubicBezTo>
                  <a:cubicBezTo>
                    <a:pt x="3750" y="27450"/>
                    <a:pt x="2740" y="27266"/>
                    <a:pt x="1772" y="26887"/>
                  </a:cubicBezTo>
                  <a:lnTo>
                    <a:pt x="1772" y="26887"/>
                  </a:lnTo>
                  <a:cubicBezTo>
                    <a:pt x="2311" y="27032"/>
                    <a:pt x="2874" y="27099"/>
                    <a:pt x="3445" y="27099"/>
                  </a:cubicBezTo>
                  <a:cubicBezTo>
                    <a:pt x="5628" y="27099"/>
                    <a:pt x="7930" y="26121"/>
                    <a:pt x="9436" y="24765"/>
                  </a:cubicBezTo>
                  <a:cubicBezTo>
                    <a:pt x="10766" y="23530"/>
                    <a:pt x="11558" y="22042"/>
                    <a:pt x="12128" y="20332"/>
                  </a:cubicBezTo>
                  <a:cubicBezTo>
                    <a:pt x="13047" y="17640"/>
                    <a:pt x="14503" y="15581"/>
                    <a:pt x="16942" y="14156"/>
                  </a:cubicBezTo>
                  <a:close/>
                  <a:moveTo>
                    <a:pt x="19412" y="17292"/>
                  </a:moveTo>
                  <a:lnTo>
                    <a:pt x="19412" y="17292"/>
                  </a:lnTo>
                  <a:cubicBezTo>
                    <a:pt x="19887" y="17608"/>
                    <a:pt x="20426" y="17830"/>
                    <a:pt x="20996" y="17957"/>
                  </a:cubicBezTo>
                  <a:cubicBezTo>
                    <a:pt x="20996" y="19730"/>
                    <a:pt x="20426" y="21377"/>
                    <a:pt x="19095" y="22580"/>
                  </a:cubicBezTo>
                  <a:cubicBezTo>
                    <a:pt x="17892" y="23752"/>
                    <a:pt x="16150" y="23942"/>
                    <a:pt x="14947" y="25050"/>
                  </a:cubicBezTo>
                  <a:cubicBezTo>
                    <a:pt x="13712" y="26222"/>
                    <a:pt x="13585" y="27869"/>
                    <a:pt x="13870" y="29452"/>
                  </a:cubicBezTo>
                  <a:cubicBezTo>
                    <a:pt x="13585" y="28407"/>
                    <a:pt x="13395" y="27331"/>
                    <a:pt x="13680" y="26222"/>
                  </a:cubicBezTo>
                  <a:cubicBezTo>
                    <a:pt x="14187" y="24132"/>
                    <a:pt x="16087" y="23594"/>
                    <a:pt x="17670" y="22485"/>
                  </a:cubicBezTo>
                  <a:cubicBezTo>
                    <a:pt x="19475" y="21219"/>
                    <a:pt x="19634" y="19318"/>
                    <a:pt x="19412" y="17292"/>
                  </a:cubicBezTo>
                  <a:close/>
                  <a:moveTo>
                    <a:pt x="38445" y="0"/>
                  </a:moveTo>
                  <a:cubicBezTo>
                    <a:pt x="37020" y="32"/>
                    <a:pt x="34962" y="982"/>
                    <a:pt x="34518" y="2439"/>
                  </a:cubicBezTo>
                  <a:cubicBezTo>
                    <a:pt x="34012" y="1647"/>
                    <a:pt x="33347" y="1014"/>
                    <a:pt x="32523" y="729"/>
                  </a:cubicBezTo>
                  <a:cubicBezTo>
                    <a:pt x="32242" y="640"/>
                    <a:pt x="31965" y="601"/>
                    <a:pt x="31692" y="601"/>
                  </a:cubicBezTo>
                  <a:cubicBezTo>
                    <a:pt x="30303" y="601"/>
                    <a:pt x="29032" y="1629"/>
                    <a:pt x="28026" y="2502"/>
                  </a:cubicBezTo>
                  <a:cubicBezTo>
                    <a:pt x="27994" y="2566"/>
                    <a:pt x="27963" y="2597"/>
                    <a:pt x="27963" y="2629"/>
                  </a:cubicBezTo>
                  <a:cubicBezTo>
                    <a:pt x="27364" y="2326"/>
                    <a:pt x="26732" y="2185"/>
                    <a:pt x="26107" y="2185"/>
                  </a:cubicBezTo>
                  <a:cubicBezTo>
                    <a:pt x="23791" y="2185"/>
                    <a:pt x="21570" y="4124"/>
                    <a:pt x="21471" y="6968"/>
                  </a:cubicBezTo>
                  <a:cubicBezTo>
                    <a:pt x="21161" y="6912"/>
                    <a:pt x="20847" y="6883"/>
                    <a:pt x="20535" y="6883"/>
                  </a:cubicBezTo>
                  <a:cubicBezTo>
                    <a:pt x="19409" y="6883"/>
                    <a:pt x="18305" y="7268"/>
                    <a:pt x="17512" y="8234"/>
                  </a:cubicBezTo>
                  <a:cubicBezTo>
                    <a:pt x="16245" y="9723"/>
                    <a:pt x="16150" y="11908"/>
                    <a:pt x="16879" y="13681"/>
                  </a:cubicBezTo>
                  <a:lnTo>
                    <a:pt x="16847" y="13681"/>
                  </a:lnTo>
                  <a:cubicBezTo>
                    <a:pt x="15485" y="14473"/>
                    <a:pt x="14345" y="15455"/>
                    <a:pt x="13427" y="16722"/>
                  </a:cubicBezTo>
                  <a:cubicBezTo>
                    <a:pt x="12318" y="18305"/>
                    <a:pt x="12033" y="20110"/>
                    <a:pt x="11210" y="21789"/>
                  </a:cubicBezTo>
                  <a:cubicBezTo>
                    <a:pt x="10228" y="23784"/>
                    <a:pt x="8518" y="25367"/>
                    <a:pt x="6459" y="26127"/>
                  </a:cubicBezTo>
                  <a:cubicBezTo>
                    <a:pt x="5561" y="26462"/>
                    <a:pt x="4720" y="26582"/>
                    <a:pt x="3888" y="26582"/>
                  </a:cubicBezTo>
                  <a:cubicBezTo>
                    <a:pt x="2753" y="26582"/>
                    <a:pt x="1635" y="26360"/>
                    <a:pt x="411" y="26159"/>
                  </a:cubicBezTo>
                  <a:cubicBezTo>
                    <a:pt x="379" y="26159"/>
                    <a:pt x="379" y="26127"/>
                    <a:pt x="316" y="26127"/>
                  </a:cubicBezTo>
                  <a:cubicBezTo>
                    <a:pt x="288" y="26105"/>
                    <a:pt x="259" y="26095"/>
                    <a:pt x="231" y="26095"/>
                  </a:cubicBezTo>
                  <a:cubicBezTo>
                    <a:pt x="102" y="26095"/>
                    <a:pt x="1" y="26302"/>
                    <a:pt x="157" y="26381"/>
                  </a:cubicBezTo>
                  <a:cubicBezTo>
                    <a:pt x="1589" y="27289"/>
                    <a:pt x="3215" y="27755"/>
                    <a:pt x="4828" y="27755"/>
                  </a:cubicBezTo>
                  <a:cubicBezTo>
                    <a:pt x="6534" y="27755"/>
                    <a:pt x="8226" y="27233"/>
                    <a:pt x="9658" y="26159"/>
                  </a:cubicBezTo>
                  <a:cubicBezTo>
                    <a:pt x="11210" y="25019"/>
                    <a:pt x="12160" y="23435"/>
                    <a:pt x="12762" y="21599"/>
                  </a:cubicBezTo>
                  <a:cubicBezTo>
                    <a:pt x="13712" y="18780"/>
                    <a:pt x="14662" y="16500"/>
                    <a:pt x="17575" y="15360"/>
                  </a:cubicBezTo>
                  <a:cubicBezTo>
                    <a:pt x="17892" y="15835"/>
                    <a:pt x="18209" y="16247"/>
                    <a:pt x="18620" y="16627"/>
                  </a:cubicBezTo>
                  <a:cubicBezTo>
                    <a:pt x="18779" y="16785"/>
                    <a:pt x="18969" y="16943"/>
                    <a:pt x="19127" y="17038"/>
                  </a:cubicBezTo>
                  <a:cubicBezTo>
                    <a:pt x="19317" y="19097"/>
                    <a:pt x="19285" y="20997"/>
                    <a:pt x="17354" y="22327"/>
                  </a:cubicBezTo>
                  <a:cubicBezTo>
                    <a:pt x="16309" y="22992"/>
                    <a:pt x="15042" y="23467"/>
                    <a:pt x="14218" y="24449"/>
                  </a:cubicBezTo>
                  <a:cubicBezTo>
                    <a:pt x="12603" y="26476"/>
                    <a:pt x="13427" y="29389"/>
                    <a:pt x="14408" y="31511"/>
                  </a:cubicBezTo>
                  <a:cubicBezTo>
                    <a:pt x="14472" y="31543"/>
                    <a:pt x="14472" y="31543"/>
                    <a:pt x="14503" y="31543"/>
                  </a:cubicBezTo>
                  <a:cubicBezTo>
                    <a:pt x="14515" y="31600"/>
                    <a:pt x="14555" y="31624"/>
                    <a:pt x="14599" y="31624"/>
                  </a:cubicBezTo>
                  <a:cubicBezTo>
                    <a:pt x="14677" y="31624"/>
                    <a:pt x="14766" y="31549"/>
                    <a:pt x="14725" y="31448"/>
                  </a:cubicBezTo>
                  <a:cubicBezTo>
                    <a:pt x="14218" y="29642"/>
                    <a:pt x="13617" y="27711"/>
                    <a:pt x="14662" y="25969"/>
                  </a:cubicBezTo>
                  <a:cubicBezTo>
                    <a:pt x="15580" y="24385"/>
                    <a:pt x="17417" y="24227"/>
                    <a:pt x="18810" y="23182"/>
                  </a:cubicBezTo>
                  <a:cubicBezTo>
                    <a:pt x="20489" y="21947"/>
                    <a:pt x="21344" y="19952"/>
                    <a:pt x="21059" y="17925"/>
                  </a:cubicBezTo>
                  <a:lnTo>
                    <a:pt x="21059" y="17925"/>
                  </a:lnTo>
                  <a:cubicBezTo>
                    <a:pt x="21459" y="18022"/>
                    <a:pt x="21869" y="18070"/>
                    <a:pt x="22277" y="18070"/>
                  </a:cubicBezTo>
                  <a:cubicBezTo>
                    <a:pt x="23743" y="18070"/>
                    <a:pt x="25199" y="17446"/>
                    <a:pt x="26189" y="16183"/>
                  </a:cubicBezTo>
                  <a:cubicBezTo>
                    <a:pt x="26601" y="15613"/>
                    <a:pt x="26886" y="15043"/>
                    <a:pt x="27044" y="14346"/>
                  </a:cubicBezTo>
                  <a:cubicBezTo>
                    <a:pt x="28628" y="13935"/>
                    <a:pt x="30085" y="13333"/>
                    <a:pt x="30940" y="12066"/>
                  </a:cubicBezTo>
                  <a:cubicBezTo>
                    <a:pt x="30940" y="12098"/>
                    <a:pt x="30971" y="12130"/>
                    <a:pt x="31035" y="12130"/>
                  </a:cubicBezTo>
                  <a:cubicBezTo>
                    <a:pt x="32555" y="11971"/>
                    <a:pt x="34297" y="11465"/>
                    <a:pt x="35247" y="10198"/>
                  </a:cubicBezTo>
                  <a:cubicBezTo>
                    <a:pt x="35247" y="10293"/>
                    <a:pt x="35247" y="10324"/>
                    <a:pt x="35310" y="10356"/>
                  </a:cubicBezTo>
                  <a:cubicBezTo>
                    <a:pt x="36012" y="10829"/>
                    <a:pt x="36688" y="11036"/>
                    <a:pt x="37320" y="11036"/>
                  </a:cubicBezTo>
                  <a:cubicBezTo>
                    <a:pt x="38086" y="11036"/>
                    <a:pt x="38788" y="10732"/>
                    <a:pt x="39395" y="10229"/>
                  </a:cubicBezTo>
                  <a:cubicBezTo>
                    <a:pt x="39427" y="10388"/>
                    <a:pt x="39522" y="10514"/>
                    <a:pt x="39649" y="10641"/>
                  </a:cubicBezTo>
                  <a:cubicBezTo>
                    <a:pt x="40035" y="11260"/>
                    <a:pt x="40799" y="11501"/>
                    <a:pt x="41566" y="11501"/>
                  </a:cubicBezTo>
                  <a:cubicBezTo>
                    <a:pt x="41741" y="11501"/>
                    <a:pt x="41916" y="11488"/>
                    <a:pt x="42087" y="11465"/>
                  </a:cubicBezTo>
                  <a:lnTo>
                    <a:pt x="42087" y="11496"/>
                  </a:lnTo>
                  <a:cubicBezTo>
                    <a:pt x="42721" y="12510"/>
                    <a:pt x="43702" y="13080"/>
                    <a:pt x="44747" y="13301"/>
                  </a:cubicBezTo>
                  <a:cubicBezTo>
                    <a:pt x="45349" y="14283"/>
                    <a:pt x="46331" y="14948"/>
                    <a:pt x="47344" y="15201"/>
                  </a:cubicBezTo>
                  <a:cubicBezTo>
                    <a:pt x="47724" y="16405"/>
                    <a:pt x="48611" y="17165"/>
                    <a:pt x="49719" y="17450"/>
                  </a:cubicBezTo>
                  <a:cubicBezTo>
                    <a:pt x="49719" y="18558"/>
                    <a:pt x="50416" y="19318"/>
                    <a:pt x="51271" y="19635"/>
                  </a:cubicBezTo>
                  <a:cubicBezTo>
                    <a:pt x="51513" y="20770"/>
                    <a:pt x="52638" y="21555"/>
                    <a:pt x="53763" y="21555"/>
                  </a:cubicBezTo>
                  <a:cubicBezTo>
                    <a:pt x="54113" y="21555"/>
                    <a:pt x="54463" y="21479"/>
                    <a:pt x="54786" y="21314"/>
                  </a:cubicBezTo>
                  <a:cubicBezTo>
                    <a:pt x="56212" y="20648"/>
                    <a:pt x="56813" y="18400"/>
                    <a:pt x="55705" y="17197"/>
                  </a:cubicBezTo>
                  <a:cubicBezTo>
                    <a:pt x="56053" y="15993"/>
                    <a:pt x="55737" y="14600"/>
                    <a:pt x="54723" y="13713"/>
                  </a:cubicBezTo>
                  <a:cubicBezTo>
                    <a:pt x="54881" y="11940"/>
                    <a:pt x="54090" y="10071"/>
                    <a:pt x="52380" y="9438"/>
                  </a:cubicBezTo>
                  <a:cubicBezTo>
                    <a:pt x="52000" y="8551"/>
                    <a:pt x="51303" y="7759"/>
                    <a:pt x="50416" y="7189"/>
                  </a:cubicBezTo>
                  <a:lnTo>
                    <a:pt x="50353" y="7189"/>
                  </a:lnTo>
                  <a:cubicBezTo>
                    <a:pt x="49861" y="5905"/>
                    <a:pt x="48685" y="4927"/>
                    <a:pt x="47213" y="4927"/>
                  </a:cubicBezTo>
                  <a:cubicBezTo>
                    <a:pt x="46979" y="4927"/>
                    <a:pt x="46737" y="4952"/>
                    <a:pt x="46489" y="5004"/>
                  </a:cubicBezTo>
                  <a:cubicBezTo>
                    <a:pt x="46331" y="4434"/>
                    <a:pt x="46077" y="3864"/>
                    <a:pt x="45697" y="3389"/>
                  </a:cubicBezTo>
                  <a:cubicBezTo>
                    <a:pt x="45054" y="2621"/>
                    <a:pt x="44125" y="2152"/>
                    <a:pt x="43186" y="2152"/>
                  </a:cubicBezTo>
                  <a:cubicBezTo>
                    <a:pt x="42693" y="2152"/>
                    <a:pt x="42197" y="2282"/>
                    <a:pt x="41739" y="2566"/>
                  </a:cubicBezTo>
                  <a:cubicBezTo>
                    <a:pt x="41232" y="1172"/>
                    <a:pt x="40060" y="0"/>
                    <a:pt x="38445" y="0"/>
                  </a:cubicBezTo>
                  <a:close/>
                </a:path>
              </a:pathLst>
            </a:custGeom>
            <a:solidFill>
              <a:srgbClr val="565555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73;p49"/>
            <p:cNvSpPr/>
            <p:nvPr/>
          </p:nvSpPr>
          <p:spPr>
            <a:xfrm>
              <a:off x="1548052" y="2249655"/>
              <a:ext cx="365117" cy="335212"/>
            </a:xfrm>
            <a:custGeom>
              <a:avLst/>
              <a:gdLst/>
              <a:ahLst/>
              <a:cxnLst/>
              <a:rect l="l" t="t" r="r" b="b"/>
              <a:pathLst>
                <a:path w="11086" h="10178" extrusionOk="0">
                  <a:moveTo>
                    <a:pt x="4185" y="1"/>
                  </a:moveTo>
                  <a:cubicBezTo>
                    <a:pt x="3088" y="1"/>
                    <a:pt x="2059" y="427"/>
                    <a:pt x="1363" y="1515"/>
                  </a:cubicBezTo>
                  <a:cubicBezTo>
                    <a:pt x="1" y="3700"/>
                    <a:pt x="761" y="6994"/>
                    <a:pt x="2503" y="8736"/>
                  </a:cubicBezTo>
                  <a:cubicBezTo>
                    <a:pt x="3460" y="9677"/>
                    <a:pt x="4717" y="10177"/>
                    <a:pt x="5963" y="10177"/>
                  </a:cubicBezTo>
                  <a:cubicBezTo>
                    <a:pt x="7147" y="10177"/>
                    <a:pt x="8321" y="9724"/>
                    <a:pt x="9217" y="8767"/>
                  </a:cubicBezTo>
                  <a:cubicBezTo>
                    <a:pt x="11085" y="6835"/>
                    <a:pt x="10420" y="3890"/>
                    <a:pt x="8710" y="2117"/>
                  </a:cubicBezTo>
                  <a:cubicBezTo>
                    <a:pt x="8710" y="2085"/>
                    <a:pt x="8678" y="2085"/>
                    <a:pt x="8678" y="2085"/>
                  </a:cubicBezTo>
                  <a:cubicBezTo>
                    <a:pt x="7632" y="963"/>
                    <a:pt x="5833" y="1"/>
                    <a:pt x="4185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74;p49"/>
            <p:cNvSpPr/>
            <p:nvPr/>
          </p:nvSpPr>
          <p:spPr>
            <a:xfrm>
              <a:off x="1948583" y="2042555"/>
              <a:ext cx="243060" cy="352964"/>
            </a:xfrm>
            <a:custGeom>
              <a:avLst/>
              <a:gdLst/>
              <a:ahLst/>
              <a:cxnLst/>
              <a:rect l="l" t="t" r="r" b="b"/>
              <a:pathLst>
                <a:path w="7380" h="10717" extrusionOk="0">
                  <a:moveTo>
                    <a:pt x="3294" y="1"/>
                  </a:moveTo>
                  <a:cubicBezTo>
                    <a:pt x="2116" y="1"/>
                    <a:pt x="949" y="914"/>
                    <a:pt x="1" y="1754"/>
                  </a:cubicBezTo>
                  <a:cubicBezTo>
                    <a:pt x="444" y="2071"/>
                    <a:pt x="856" y="2451"/>
                    <a:pt x="1236" y="2894"/>
                  </a:cubicBezTo>
                  <a:cubicBezTo>
                    <a:pt x="2566" y="4636"/>
                    <a:pt x="3611" y="7043"/>
                    <a:pt x="3168" y="9323"/>
                  </a:cubicBezTo>
                  <a:cubicBezTo>
                    <a:pt x="3073" y="9861"/>
                    <a:pt x="2883" y="10337"/>
                    <a:pt x="2661" y="10717"/>
                  </a:cubicBezTo>
                  <a:cubicBezTo>
                    <a:pt x="4086" y="10210"/>
                    <a:pt x="5765" y="9925"/>
                    <a:pt x="6651" y="8531"/>
                  </a:cubicBezTo>
                  <a:cubicBezTo>
                    <a:pt x="7380" y="7328"/>
                    <a:pt x="7190" y="5586"/>
                    <a:pt x="6873" y="4288"/>
                  </a:cubicBezTo>
                  <a:cubicBezTo>
                    <a:pt x="6588" y="3053"/>
                    <a:pt x="5923" y="1628"/>
                    <a:pt x="4941" y="709"/>
                  </a:cubicBezTo>
                  <a:cubicBezTo>
                    <a:pt x="4404" y="203"/>
                    <a:pt x="3848" y="1"/>
                    <a:pt x="3294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5;p49"/>
            <p:cNvSpPr/>
            <p:nvPr/>
          </p:nvSpPr>
          <p:spPr>
            <a:xfrm>
              <a:off x="2160327" y="2024803"/>
              <a:ext cx="223233" cy="326287"/>
            </a:xfrm>
            <a:custGeom>
              <a:avLst/>
              <a:gdLst/>
              <a:ahLst/>
              <a:cxnLst/>
              <a:rect l="l" t="t" r="r" b="b"/>
              <a:pathLst>
                <a:path w="6778" h="9907" extrusionOk="0">
                  <a:moveTo>
                    <a:pt x="3693" y="0"/>
                  </a:moveTo>
                  <a:cubicBezTo>
                    <a:pt x="2208" y="0"/>
                    <a:pt x="343" y="935"/>
                    <a:pt x="96" y="2293"/>
                  </a:cubicBezTo>
                  <a:cubicBezTo>
                    <a:pt x="64" y="2325"/>
                    <a:pt x="64" y="2357"/>
                    <a:pt x="1" y="2420"/>
                  </a:cubicBezTo>
                  <a:cubicBezTo>
                    <a:pt x="286" y="2927"/>
                    <a:pt x="539" y="3465"/>
                    <a:pt x="697" y="4003"/>
                  </a:cubicBezTo>
                  <a:cubicBezTo>
                    <a:pt x="1299" y="5587"/>
                    <a:pt x="1552" y="7804"/>
                    <a:pt x="602" y="9324"/>
                  </a:cubicBezTo>
                  <a:cubicBezTo>
                    <a:pt x="571" y="9419"/>
                    <a:pt x="539" y="9450"/>
                    <a:pt x="507" y="9545"/>
                  </a:cubicBezTo>
                  <a:cubicBezTo>
                    <a:pt x="528" y="9545"/>
                    <a:pt x="564" y="9517"/>
                    <a:pt x="604" y="9517"/>
                  </a:cubicBezTo>
                  <a:cubicBezTo>
                    <a:pt x="623" y="9517"/>
                    <a:pt x="645" y="9524"/>
                    <a:pt x="666" y="9545"/>
                  </a:cubicBezTo>
                  <a:cubicBezTo>
                    <a:pt x="1232" y="9795"/>
                    <a:pt x="1767" y="9907"/>
                    <a:pt x="2268" y="9907"/>
                  </a:cubicBezTo>
                  <a:cubicBezTo>
                    <a:pt x="4821" y="9907"/>
                    <a:pt x="6471" y="6993"/>
                    <a:pt x="6683" y="4478"/>
                  </a:cubicBezTo>
                  <a:cubicBezTo>
                    <a:pt x="6778" y="2895"/>
                    <a:pt x="6398" y="995"/>
                    <a:pt x="4814" y="235"/>
                  </a:cubicBezTo>
                  <a:cubicBezTo>
                    <a:pt x="4501" y="74"/>
                    <a:pt x="4112" y="0"/>
                    <a:pt x="3693" y="0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6;p49"/>
            <p:cNvSpPr/>
            <p:nvPr/>
          </p:nvSpPr>
          <p:spPr>
            <a:xfrm>
              <a:off x="1070353" y="2471642"/>
              <a:ext cx="516322" cy="438299"/>
            </a:xfrm>
            <a:custGeom>
              <a:avLst/>
              <a:gdLst/>
              <a:ahLst/>
              <a:cxnLst/>
              <a:rect l="l" t="t" r="r" b="b"/>
              <a:pathLst>
                <a:path w="15677" h="13308" extrusionOk="0">
                  <a:moveTo>
                    <a:pt x="15170" y="0"/>
                  </a:moveTo>
                  <a:cubicBezTo>
                    <a:pt x="12700" y="1425"/>
                    <a:pt x="11275" y="3484"/>
                    <a:pt x="10356" y="6176"/>
                  </a:cubicBezTo>
                  <a:cubicBezTo>
                    <a:pt x="9786" y="7886"/>
                    <a:pt x="8994" y="9374"/>
                    <a:pt x="7664" y="10609"/>
                  </a:cubicBezTo>
                  <a:cubicBezTo>
                    <a:pt x="6146" y="11976"/>
                    <a:pt x="3818" y="12959"/>
                    <a:pt x="1619" y="12959"/>
                  </a:cubicBezTo>
                  <a:cubicBezTo>
                    <a:pt x="1066" y="12959"/>
                    <a:pt x="522" y="12896"/>
                    <a:pt x="0" y="12763"/>
                  </a:cubicBezTo>
                  <a:lnTo>
                    <a:pt x="0" y="12763"/>
                  </a:lnTo>
                  <a:cubicBezTo>
                    <a:pt x="956" y="13129"/>
                    <a:pt x="1949" y="13307"/>
                    <a:pt x="2931" y="13307"/>
                  </a:cubicBezTo>
                  <a:cubicBezTo>
                    <a:pt x="5854" y="13307"/>
                    <a:pt x="8673" y="11728"/>
                    <a:pt x="10071" y="8836"/>
                  </a:cubicBezTo>
                  <a:cubicBezTo>
                    <a:pt x="10958" y="6999"/>
                    <a:pt x="11116" y="4941"/>
                    <a:pt x="12351" y="3326"/>
                  </a:cubicBezTo>
                  <a:cubicBezTo>
                    <a:pt x="13175" y="2217"/>
                    <a:pt x="14315" y="1425"/>
                    <a:pt x="15677" y="1045"/>
                  </a:cubicBezTo>
                  <a:cubicBezTo>
                    <a:pt x="15487" y="665"/>
                    <a:pt x="15328" y="349"/>
                    <a:pt x="15170" y="0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7;p49"/>
            <p:cNvSpPr/>
            <p:nvPr/>
          </p:nvSpPr>
          <p:spPr>
            <a:xfrm>
              <a:off x="2315750" y="2096932"/>
              <a:ext cx="216976" cy="271187"/>
            </a:xfrm>
            <a:custGeom>
              <a:avLst/>
              <a:gdLst/>
              <a:ahLst/>
              <a:cxnLst/>
              <a:rect l="l" t="t" r="r" b="b"/>
              <a:pathLst>
                <a:path w="6588" h="8234" extrusionOk="0">
                  <a:moveTo>
                    <a:pt x="3533" y="1"/>
                  </a:moveTo>
                  <a:cubicBezTo>
                    <a:pt x="3139" y="1"/>
                    <a:pt x="2727" y="92"/>
                    <a:pt x="2312" y="293"/>
                  </a:cubicBezTo>
                  <a:cubicBezTo>
                    <a:pt x="2344" y="483"/>
                    <a:pt x="2376" y="737"/>
                    <a:pt x="2439" y="927"/>
                  </a:cubicBezTo>
                  <a:cubicBezTo>
                    <a:pt x="2661" y="2858"/>
                    <a:pt x="1710" y="5867"/>
                    <a:pt x="0" y="7387"/>
                  </a:cubicBezTo>
                  <a:cubicBezTo>
                    <a:pt x="64" y="7387"/>
                    <a:pt x="95" y="7419"/>
                    <a:pt x="95" y="7450"/>
                  </a:cubicBezTo>
                  <a:lnTo>
                    <a:pt x="222" y="7704"/>
                  </a:lnTo>
                  <a:cubicBezTo>
                    <a:pt x="945" y="7969"/>
                    <a:pt x="1576" y="8234"/>
                    <a:pt x="2297" y="8234"/>
                  </a:cubicBezTo>
                  <a:cubicBezTo>
                    <a:pt x="2524" y="8234"/>
                    <a:pt x="2759" y="8208"/>
                    <a:pt x="3009" y="8147"/>
                  </a:cubicBezTo>
                  <a:cubicBezTo>
                    <a:pt x="4149" y="7830"/>
                    <a:pt x="5036" y="7070"/>
                    <a:pt x="5669" y="6120"/>
                  </a:cubicBezTo>
                  <a:cubicBezTo>
                    <a:pt x="6239" y="5297"/>
                    <a:pt x="6588" y="4252"/>
                    <a:pt x="6524" y="3238"/>
                  </a:cubicBezTo>
                  <a:cubicBezTo>
                    <a:pt x="6423" y="1487"/>
                    <a:pt x="5121" y="1"/>
                    <a:pt x="3533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8;p49"/>
            <p:cNvSpPr/>
            <p:nvPr/>
          </p:nvSpPr>
          <p:spPr>
            <a:xfrm>
              <a:off x="1454185" y="2574895"/>
              <a:ext cx="249318" cy="399502"/>
            </a:xfrm>
            <a:custGeom>
              <a:avLst/>
              <a:gdLst/>
              <a:ahLst/>
              <a:cxnLst/>
              <a:rect l="l" t="t" r="r" b="b"/>
              <a:pathLst>
                <a:path w="7570" h="12130" extrusionOk="0">
                  <a:moveTo>
                    <a:pt x="5986" y="1"/>
                  </a:moveTo>
                  <a:lnTo>
                    <a:pt x="5986" y="1"/>
                  </a:lnTo>
                  <a:cubicBezTo>
                    <a:pt x="6176" y="2027"/>
                    <a:pt x="6018" y="3928"/>
                    <a:pt x="4276" y="5163"/>
                  </a:cubicBezTo>
                  <a:cubicBezTo>
                    <a:pt x="2693" y="6271"/>
                    <a:pt x="792" y="6841"/>
                    <a:pt x="286" y="8931"/>
                  </a:cubicBezTo>
                  <a:cubicBezTo>
                    <a:pt x="1" y="10008"/>
                    <a:pt x="159" y="11116"/>
                    <a:pt x="476" y="12130"/>
                  </a:cubicBezTo>
                  <a:cubicBezTo>
                    <a:pt x="191" y="10546"/>
                    <a:pt x="286" y="8900"/>
                    <a:pt x="1552" y="7759"/>
                  </a:cubicBezTo>
                  <a:cubicBezTo>
                    <a:pt x="2724" y="6651"/>
                    <a:pt x="4529" y="6429"/>
                    <a:pt x="5701" y="5289"/>
                  </a:cubicBezTo>
                  <a:cubicBezTo>
                    <a:pt x="7000" y="4054"/>
                    <a:pt x="7570" y="2407"/>
                    <a:pt x="7570" y="666"/>
                  </a:cubicBezTo>
                  <a:cubicBezTo>
                    <a:pt x="7000" y="539"/>
                    <a:pt x="6493" y="317"/>
                    <a:pt x="5986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9;p49"/>
            <p:cNvSpPr/>
            <p:nvPr/>
          </p:nvSpPr>
          <p:spPr>
            <a:xfrm>
              <a:off x="2408563" y="2186846"/>
              <a:ext cx="284855" cy="246288"/>
            </a:xfrm>
            <a:custGeom>
              <a:avLst/>
              <a:gdLst/>
              <a:ahLst/>
              <a:cxnLst/>
              <a:rect l="l" t="t" r="r" b="b"/>
              <a:pathLst>
                <a:path w="8649" h="7478" extrusionOk="0">
                  <a:moveTo>
                    <a:pt x="4638" y="1"/>
                  </a:moveTo>
                  <a:cubicBezTo>
                    <a:pt x="4480" y="1"/>
                    <a:pt x="4317" y="11"/>
                    <a:pt x="4150" y="33"/>
                  </a:cubicBezTo>
                  <a:cubicBezTo>
                    <a:pt x="4276" y="888"/>
                    <a:pt x="4150" y="1839"/>
                    <a:pt x="3833" y="2662"/>
                  </a:cubicBezTo>
                  <a:cubicBezTo>
                    <a:pt x="3263" y="4214"/>
                    <a:pt x="1933" y="5480"/>
                    <a:pt x="318" y="5924"/>
                  </a:cubicBezTo>
                  <a:cubicBezTo>
                    <a:pt x="254" y="5956"/>
                    <a:pt x="128" y="5987"/>
                    <a:pt x="1" y="5987"/>
                  </a:cubicBezTo>
                  <a:cubicBezTo>
                    <a:pt x="878" y="6995"/>
                    <a:pt x="2078" y="7478"/>
                    <a:pt x="3282" y="7478"/>
                  </a:cubicBezTo>
                  <a:cubicBezTo>
                    <a:pt x="4687" y="7478"/>
                    <a:pt x="6096" y="6821"/>
                    <a:pt x="7000" y="5575"/>
                  </a:cubicBezTo>
                  <a:cubicBezTo>
                    <a:pt x="8648" y="3327"/>
                    <a:pt x="7431" y="1"/>
                    <a:pt x="4638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80;p49"/>
            <p:cNvSpPr/>
            <p:nvPr/>
          </p:nvSpPr>
          <p:spPr>
            <a:xfrm>
              <a:off x="2503484" y="2268231"/>
              <a:ext cx="234728" cy="227317"/>
            </a:xfrm>
            <a:custGeom>
              <a:avLst/>
              <a:gdLst/>
              <a:ahLst/>
              <a:cxnLst/>
              <a:rect l="l" t="t" r="r" b="b"/>
              <a:pathLst>
                <a:path w="7127" h="6902" extrusionOk="0">
                  <a:moveTo>
                    <a:pt x="5321" y="1"/>
                  </a:moveTo>
                  <a:lnTo>
                    <a:pt x="5321" y="1"/>
                  </a:lnTo>
                  <a:cubicBezTo>
                    <a:pt x="5480" y="824"/>
                    <a:pt x="5385" y="1711"/>
                    <a:pt x="5068" y="2503"/>
                  </a:cubicBezTo>
                  <a:cubicBezTo>
                    <a:pt x="4267" y="4342"/>
                    <a:pt x="2298" y="5431"/>
                    <a:pt x="386" y="5431"/>
                  </a:cubicBezTo>
                  <a:cubicBezTo>
                    <a:pt x="257" y="5431"/>
                    <a:pt x="129" y="5426"/>
                    <a:pt x="1" y="5416"/>
                  </a:cubicBezTo>
                  <a:lnTo>
                    <a:pt x="1" y="5416"/>
                  </a:lnTo>
                  <a:cubicBezTo>
                    <a:pt x="571" y="6050"/>
                    <a:pt x="1268" y="6493"/>
                    <a:pt x="2028" y="6746"/>
                  </a:cubicBezTo>
                  <a:cubicBezTo>
                    <a:pt x="2046" y="6652"/>
                    <a:pt x="2133" y="6591"/>
                    <a:pt x="2206" y="6591"/>
                  </a:cubicBezTo>
                  <a:cubicBezTo>
                    <a:pt x="2256" y="6591"/>
                    <a:pt x="2300" y="6619"/>
                    <a:pt x="2313" y="6683"/>
                  </a:cubicBezTo>
                  <a:cubicBezTo>
                    <a:pt x="2313" y="6746"/>
                    <a:pt x="2344" y="6778"/>
                    <a:pt x="2344" y="6810"/>
                  </a:cubicBezTo>
                  <a:cubicBezTo>
                    <a:pt x="2617" y="6870"/>
                    <a:pt x="2895" y="6902"/>
                    <a:pt x="3174" y="6902"/>
                  </a:cubicBezTo>
                  <a:cubicBezTo>
                    <a:pt x="4061" y="6902"/>
                    <a:pt x="4954" y="6582"/>
                    <a:pt x="5701" y="5860"/>
                  </a:cubicBezTo>
                  <a:cubicBezTo>
                    <a:pt x="6905" y="4751"/>
                    <a:pt x="7126" y="3199"/>
                    <a:pt x="6651" y="1869"/>
                  </a:cubicBezTo>
                  <a:cubicBezTo>
                    <a:pt x="6493" y="1838"/>
                    <a:pt x="6493" y="1679"/>
                    <a:pt x="6556" y="1553"/>
                  </a:cubicBezTo>
                  <a:cubicBezTo>
                    <a:pt x="6271" y="951"/>
                    <a:pt x="5828" y="444"/>
                    <a:pt x="5321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81;p49"/>
            <p:cNvSpPr/>
            <p:nvPr/>
          </p:nvSpPr>
          <p:spPr>
            <a:xfrm>
              <a:off x="2590072" y="2341249"/>
              <a:ext cx="229491" cy="231039"/>
            </a:xfrm>
            <a:custGeom>
              <a:avLst/>
              <a:gdLst/>
              <a:ahLst/>
              <a:cxnLst/>
              <a:rect l="l" t="t" r="r" b="b"/>
              <a:pathLst>
                <a:path w="6968" h="7015" extrusionOk="0">
                  <a:moveTo>
                    <a:pt x="4656" y="1"/>
                  </a:moveTo>
                  <a:lnTo>
                    <a:pt x="4656" y="1"/>
                  </a:lnTo>
                  <a:cubicBezTo>
                    <a:pt x="4941" y="1363"/>
                    <a:pt x="4656" y="2788"/>
                    <a:pt x="3611" y="3864"/>
                  </a:cubicBezTo>
                  <a:cubicBezTo>
                    <a:pt x="2731" y="4772"/>
                    <a:pt x="1612" y="5226"/>
                    <a:pt x="503" y="5226"/>
                  </a:cubicBezTo>
                  <a:cubicBezTo>
                    <a:pt x="335" y="5226"/>
                    <a:pt x="167" y="5215"/>
                    <a:pt x="0" y="5194"/>
                  </a:cubicBezTo>
                  <a:lnTo>
                    <a:pt x="0" y="5194"/>
                  </a:lnTo>
                  <a:cubicBezTo>
                    <a:pt x="658" y="6322"/>
                    <a:pt x="1806" y="7014"/>
                    <a:pt x="2995" y="7014"/>
                  </a:cubicBezTo>
                  <a:cubicBezTo>
                    <a:pt x="3810" y="7014"/>
                    <a:pt x="4644" y="6689"/>
                    <a:pt x="5352" y="5955"/>
                  </a:cubicBezTo>
                  <a:cubicBezTo>
                    <a:pt x="6967" y="4244"/>
                    <a:pt x="6556" y="1268"/>
                    <a:pt x="4656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82;p49"/>
            <p:cNvSpPr/>
            <p:nvPr/>
          </p:nvSpPr>
          <p:spPr>
            <a:xfrm>
              <a:off x="2660982" y="2479974"/>
              <a:ext cx="185688" cy="165169"/>
            </a:xfrm>
            <a:custGeom>
              <a:avLst/>
              <a:gdLst/>
              <a:ahLst/>
              <a:cxnLst/>
              <a:rect l="l" t="t" r="r" b="b"/>
              <a:pathLst>
                <a:path w="5638" h="5015" extrusionOk="0">
                  <a:moveTo>
                    <a:pt x="4561" y="1"/>
                  </a:moveTo>
                  <a:lnTo>
                    <a:pt x="4561" y="1"/>
                  </a:lnTo>
                  <a:cubicBezTo>
                    <a:pt x="4403" y="792"/>
                    <a:pt x="4054" y="1521"/>
                    <a:pt x="3516" y="2091"/>
                  </a:cubicBezTo>
                  <a:cubicBezTo>
                    <a:pt x="2758" y="2875"/>
                    <a:pt x="1677" y="3249"/>
                    <a:pt x="645" y="3249"/>
                  </a:cubicBezTo>
                  <a:cubicBezTo>
                    <a:pt x="427" y="3249"/>
                    <a:pt x="211" y="3232"/>
                    <a:pt x="1" y="3199"/>
                  </a:cubicBezTo>
                  <a:lnTo>
                    <a:pt x="1" y="3199"/>
                  </a:lnTo>
                  <a:cubicBezTo>
                    <a:pt x="215" y="4449"/>
                    <a:pt x="1194" y="5014"/>
                    <a:pt x="2246" y="5014"/>
                  </a:cubicBezTo>
                  <a:cubicBezTo>
                    <a:pt x="3060" y="5014"/>
                    <a:pt x="3918" y="4676"/>
                    <a:pt x="4498" y="4054"/>
                  </a:cubicBezTo>
                  <a:cubicBezTo>
                    <a:pt x="5638" y="2851"/>
                    <a:pt x="5448" y="1267"/>
                    <a:pt x="4561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83;p49"/>
            <p:cNvSpPr/>
            <p:nvPr/>
          </p:nvSpPr>
          <p:spPr>
            <a:xfrm>
              <a:off x="2714173" y="2592615"/>
              <a:ext cx="141884" cy="110793"/>
            </a:xfrm>
            <a:custGeom>
              <a:avLst/>
              <a:gdLst/>
              <a:ahLst/>
              <a:cxnLst/>
              <a:rect l="l" t="t" r="r" b="b"/>
              <a:pathLst>
                <a:path w="4308" h="3364" extrusionOk="0">
                  <a:moveTo>
                    <a:pt x="3865" y="1"/>
                  </a:moveTo>
                  <a:lnTo>
                    <a:pt x="3865" y="1"/>
                  </a:lnTo>
                  <a:cubicBezTo>
                    <a:pt x="3643" y="603"/>
                    <a:pt x="3199" y="1109"/>
                    <a:pt x="2693" y="1489"/>
                  </a:cubicBezTo>
                  <a:cubicBezTo>
                    <a:pt x="2114" y="1883"/>
                    <a:pt x="1401" y="2073"/>
                    <a:pt x="725" y="2073"/>
                  </a:cubicBezTo>
                  <a:cubicBezTo>
                    <a:pt x="475" y="2073"/>
                    <a:pt x="231" y="2047"/>
                    <a:pt x="1" y="1996"/>
                  </a:cubicBezTo>
                  <a:lnTo>
                    <a:pt x="1" y="1996"/>
                  </a:lnTo>
                  <a:cubicBezTo>
                    <a:pt x="399" y="2792"/>
                    <a:pt x="1248" y="3364"/>
                    <a:pt x="2124" y="3364"/>
                  </a:cubicBezTo>
                  <a:cubicBezTo>
                    <a:pt x="2432" y="3364"/>
                    <a:pt x="2744" y="3293"/>
                    <a:pt x="3041" y="3136"/>
                  </a:cubicBezTo>
                  <a:cubicBezTo>
                    <a:pt x="4276" y="2503"/>
                    <a:pt x="4308" y="1109"/>
                    <a:pt x="3865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284;p49"/>
          <p:cNvGrpSpPr/>
          <p:nvPr/>
        </p:nvGrpSpPr>
        <p:grpSpPr>
          <a:xfrm>
            <a:off x="8066292" y="2172884"/>
            <a:ext cx="1430894" cy="1190633"/>
            <a:chOff x="3150176" y="3279390"/>
            <a:chExt cx="1430894" cy="1190633"/>
          </a:xfrm>
        </p:grpSpPr>
        <p:sp>
          <p:nvSpPr>
            <p:cNvPr id="50" name="Google Shape;1285;p49"/>
            <p:cNvSpPr/>
            <p:nvPr/>
          </p:nvSpPr>
          <p:spPr>
            <a:xfrm>
              <a:off x="3150176" y="3279390"/>
              <a:ext cx="1430894" cy="1190633"/>
            </a:xfrm>
            <a:custGeom>
              <a:avLst/>
              <a:gdLst/>
              <a:ahLst/>
              <a:cxnLst/>
              <a:rect l="l" t="t" r="r" b="b"/>
              <a:pathLst>
                <a:path w="43446" h="36151" extrusionOk="0">
                  <a:moveTo>
                    <a:pt x="29212" y="4021"/>
                  </a:moveTo>
                  <a:cubicBezTo>
                    <a:pt x="29188" y="4070"/>
                    <a:pt x="29163" y="4119"/>
                    <a:pt x="29136" y="4167"/>
                  </a:cubicBezTo>
                  <a:cubicBezTo>
                    <a:pt x="29147" y="4167"/>
                    <a:pt x="29158" y="4166"/>
                    <a:pt x="29168" y="4165"/>
                  </a:cubicBezTo>
                  <a:lnTo>
                    <a:pt x="29168" y="4165"/>
                  </a:lnTo>
                  <a:cubicBezTo>
                    <a:pt x="29184" y="4117"/>
                    <a:pt x="29198" y="4069"/>
                    <a:pt x="29212" y="4021"/>
                  </a:cubicBezTo>
                  <a:close/>
                  <a:moveTo>
                    <a:pt x="35597" y="1919"/>
                  </a:moveTo>
                  <a:lnTo>
                    <a:pt x="35597" y="1919"/>
                  </a:lnTo>
                  <a:cubicBezTo>
                    <a:pt x="35153" y="2742"/>
                    <a:pt x="34932" y="3661"/>
                    <a:pt x="34837" y="4611"/>
                  </a:cubicBezTo>
                  <a:cubicBezTo>
                    <a:pt x="34457" y="4484"/>
                    <a:pt x="34013" y="4389"/>
                    <a:pt x="33633" y="4294"/>
                  </a:cubicBezTo>
                  <a:lnTo>
                    <a:pt x="33633" y="4262"/>
                  </a:lnTo>
                  <a:cubicBezTo>
                    <a:pt x="33696" y="3122"/>
                    <a:pt x="34647" y="2426"/>
                    <a:pt x="35597" y="1919"/>
                  </a:cubicBezTo>
                  <a:close/>
                  <a:moveTo>
                    <a:pt x="37045" y="4814"/>
                  </a:moveTo>
                  <a:cubicBezTo>
                    <a:pt x="36887" y="5003"/>
                    <a:pt x="36709" y="5179"/>
                    <a:pt x="36515" y="5339"/>
                  </a:cubicBezTo>
                  <a:lnTo>
                    <a:pt x="36531" y="5349"/>
                  </a:lnTo>
                  <a:lnTo>
                    <a:pt x="36531" y="5349"/>
                  </a:lnTo>
                  <a:cubicBezTo>
                    <a:pt x="36730" y="5187"/>
                    <a:pt x="36900" y="5008"/>
                    <a:pt x="37045" y="4814"/>
                  </a:cubicBezTo>
                  <a:close/>
                  <a:moveTo>
                    <a:pt x="25748" y="1634"/>
                  </a:moveTo>
                  <a:cubicBezTo>
                    <a:pt x="25748" y="2837"/>
                    <a:pt x="26096" y="3946"/>
                    <a:pt x="26919" y="4769"/>
                  </a:cubicBezTo>
                  <a:cubicBezTo>
                    <a:pt x="26761" y="4801"/>
                    <a:pt x="26666" y="4832"/>
                    <a:pt x="26539" y="4896"/>
                  </a:cubicBezTo>
                  <a:cubicBezTo>
                    <a:pt x="26096" y="5086"/>
                    <a:pt x="25653" y="5276"/>
                    <a:pt x="25273" y="5529"/>
                  </a:cubicBezTo>
                  <a:cubicBezTo>
                    <a:pt x="24766" y="4231"/>
                    <a:pt x="24924" y="2806"/>
                    <a:pt x="25748" y="1634"/>
                  </a:cubicBezTo>
                  <a:close/>
                  <a:moveTo>
                    <a:pt x="19952" y="7018"/>
                  </a:moveTo>
                  <a:cubicBezTo>
                    <a:pt x="20712" y="7081"/>
                    <a:pt x="21472" y="7334"/>
                    <a:pt x="22011" y="7936"/>
                  </a:cubicBezTo>
                  <a:cubicBezTo>
                    <a:pt x="22074" y="7968"/>
                    <a:pt x="22106" y="7968"/>
                    <a:pt x="22137" y="7968"/>
                  </a:cubicBezTo>
                  <a:cubicBezTo>
                    <a:pt x="21821" y="8284"/>
                    <a:pt x="21472" y="8601"/>
                    <a:pt x="21156" y="8918"/>
                  </a:cubicBezTo>
                  <a:cubicBezTo>
                    <a:pt x="20966" y="8221"/>
                    <a:pt x="20522" y="7556"/>
                    <a:pt x="19952" y="7018"/>
                  </a:cubicBezTo>
                  <a:close/>
                  <a:moveTo>
                    <a:pt x="39840" y="9329"/>
                  </a:moveTo>
                  <a:cubicBezTo>
                    <a:pt x="40980" y="9456"/>
                    <a:pt x="42184" y="9709"/>
                    <a:pt x="42912" y="10628"/>
                  </a:cubicBezTo>
                  <a:cubicBezTo>
                    <a:pt x="41899" y="10565"/>
                    <a:pt x="40854" y="10501"/>
                    <a:pt x="39840" y="10438"/>
                  </a:cubicBezTo>
                  <a:cubicBezTo>
                    <a:pt x="39904" y="10026"/>
                    <a:pt x="39904" y="9678"/>
                    <a:pt x="39840" y="9329"/>
                  </a:cubicBezTo>
                  <a:close/>
                  <a:moveTo>
                    <a:pt x="16374" y="7429"/>
                  </a:moveTo>
                  <a:cubicBezTo>
                    <a:pt x="16627" y="8854"/>
                    <a:pt x="17419" y="10153"/>
                    <a:pt x="18685" y="10945"/>
                  </a:cubicBezTo>
                  <a:cubicBezTo>
                    <a:pt x="18020" y="11388"/>
                    <a:pt x="17355" y="11610"/>
                    <a:pt x="16627" y="11768"/>
                  </a:cubicBezTo>
                  <a:cubicBezTo>
                    <a:pt x="16057" y="10343"/>
                    <a:pt x="15835" y="8886"/>
                    <a:pt x="16374" y="7429"/>
                  </a:cubicBezTo>
                  <a:close/>
                  <a:moveTo>
                    <a:pt x="11845" y="8443"/>
                  </a:moveTo>
                  <a:lnTo>
                    <a:pt x="11845" y="8443"/>
                  </a:lnTo>
                  <a:cubicBezTo>
                    <a:pt x="12637" y="9361"/>
                    <a:pt x="13048" y="10596"/>
                    <a:pt x="12890" y="11831"/>
                  </a:cubicBezTo>
                  <a:cubicBezTo>
                    <a:pt x="12573" y="11831"/>
                    <a:pt x="12288" y="11768"/>
                    <a:pt x="12003" y="11768"/>
                  </a:cubicBezTo>
                  <a:cubicBezTo>
                    <a:pt x="12352" y="10660"/>
                    <a:pt x="12288" y="9519"/>
                    <a:pt x="11845" y="8443"/>
                  </a:cubicBezTo>
                  <a:close/>
                  <a:moveTo>
                    <a:pt x="6968" y="8474"/>
                  </a:moveTo>
                  <a:lnTo>
                    <a:pt x="6968" y="8474"/>
                  </a:lnTo>
                  <a:cubicBezTo>
                    <a:pt x="8456" y="9013"/>
                    <a:pt x="9501" y="10311"/>
                    <a:pt x="9786" y="11863"/>
                  </a:cubicBezTo>
                  <a:cubicBezTo>
                    <a:pt x="9406" y="11926"/>
                    <a:pt x="8995" y="12021"/>
                    <a:pt x="8615" y="12180"/>
                  </a:cubicBezTo>
                  <a:cubicBezTo>
                    <a:pt x="8868" y="10786"/>
                    <a:pt x="7918" y="9519"/>
                    <a:pt x="6968" y="8474"/>
                  </a:cubicBezTo>
                  <a:close/>
                  <a:moveTo>
                    <a:pt x="38922" y="12560"/>
                  </a:moveTo>
                  <a:cubicBezTo>
                    <a:pt x="39587" y="13415"/>
                    <a:pt x="40474" y="13953"/>
                    <a:pt x="41455" y="14238"/>
                  </a:cubicBezTo>
                  <a:cubicBezTo>
                    <a:pt x="41195" y="14258"/>
                    <a:pt x="40937" y="14268"/>
                    <a:pt x="40679" y="14268"/>
                  </a:cubicBezTo>
                  <a:cubicBezTo>
                    <a:pt x="39683" y="14268"/>
                    <a:pt x="38707" y="14115"/>
                    <a:pt x="37750" y="13763"/>
                  </a:cubicBezTo>
                  <a:cubicBezTo>
                    <a:pt x="38193" y="13415"/>
                    <a:pt x="38574" y="13003"/>
                    <a:pt x="38922" y="12560"/>
                  </a:cubicBezTo>
                  <a:close/>
                  <a:moveTo>
                    <a:pt x="4244" y="11040"/>
                  </a:moveTo>
                  <a:cubicBezTo>
                    <a:pt x="4371" y="12211"/>
                    <a:pt x="5004" y="13415"/>
                    <a:pt x="6113" y="13921"/>
                  </a:cubicBezTo>
                  <a:cubicBezTo>
                    <a:pt x="5859" y="14206"/>
                    <a:pt x="5669" y="14428"/>
                    <a:pt x="5479" y="14713"/>
                  </a:cubicBezTo>
                  <a:cubicBezTo>
                    <a:pt x="4371" y="13795"/>
                    <a:pt x="3864" y="12370"/>
                    <a:pt x="4244" y="11040"/>
                  </a:cubicBezTo>
                  <a:close/>
                  <a:moveTo>
                    <a:pt x="2312" y="14998"/>
                  </a:moveTo>
                  <a:lnTo>
                    <a:pt x="2312" y="14998"/>
                  </a:lnTo>
                  <a:cubicBezTo>
                    <a:pt x="2819" y="15727"/>
                    <a:pt x="3611" y="16297"/>
                    <a:pt x="4529" y="16360"/>
                  </a:cubicBezTo>
                  <a:cubicBezTo>
                    <a:pt x="4403" y="16740"/>
                    <a:pt x="4276" y="17057"/>
                    <a:pt x="4181" y="17405"/>
                  </a:cubicBezTo>
                  <a:cubicBezTo>
                    <a:pt x="3231" y="16898"/>
                    <a:pt x="2534" y="16012"/>
                    <a:pt x="2312" y="14998"/>
                  </a:cubicBezTo>
                  <a:close/>
                  <a:moveTo>
                    <a:pt x="35692" y="14935"/>
                  </a:moveTo>
                  <a:cubicBezTo>
                    <a:pt x="36357" y="15948"/>
                    <a:pt x="36642" y="17088"/>
                    <a:pt x="36420" y="18260"/>
                  </a:cubicBezTo>
                  <a:cubicBezTo>
                    <a:pt x="35787" y="17278"/>
                    <a:pt x="35090" y="16423"/>
                    <a:pt x="34235" y="15568"/>
                  </a:cubicBezTo>
                  <a:cubicBezTo>
                    <a:pt x="34678" y="15378"/>
                    <a:pt x="35217" y="15188"/>
                    <a:pt x="35692" y="14935"/>
                  </a:cubicBezTo>
                  <a:close/>
                  <a:moveTo>
                    <a:pt x="31131" y="17057"/>
                  </a:moveTo>
                  <a:cubicBezTo>
                    <a:pt x="31448" y="17912"/>
                    <a:pt x="31986" y="18640"/>
                    <a:pt x="32715" y="19210"/>
                  </a:cubicBezTo>
                  <a:cubicBezTo>
                    <a:pt x="31670" y="19052"/>
                    <a:pt x="30783" y="18577"/>
                    <a:pt x="30023" y="17785"/>
                  </a:cubicBezTo>
                  <a:cubicBezTo>
                    <a:pt x="30371" y="17500"/>
                    <a:pt x="30720" y="17247"/>
                    <a:pt x="31131" y="17057"/>
                  </a:cubicBezTo>
                  <a:close/>
                  <a:moveTo>
                    <a:pt x="26508" y="23232"/>
                  </a:moveTo>
                  <a:cubicBezTo>
                    <a:pt x="26856" y="23707"/>
                    <a:pt x="27331" y="24119"/>
                    <a:pt x="27838" y="24499"/>
                  </a:cubicBezTo>
                  <a:cubicBezTo>
                    <a:pt x="27204" y="24499"/>
                    <a:pt x="26603" y="24309"/>
                    <a:pt x="26033" y="24055"/>
                  </a:cubicBezTo>
                  <a:lnTo>
                    <a:pt x="26508" y="23232"/>
                  </a:lnTo>
                  <a:close/>
                  <a:moveTo>
                    <a:pt x="3801" y="23169"/>
                  </a:moveTo>
                  <a:cubicBezTo>
                    <a:pt x="3896" y="23707"/>
                    <a:pt x="4023" y="24182"/>
                    <a:pt x="4181" y="24689"/>
                  </a:cubicBezTo>
                  <a:cubicBezTo>
                    <a:pt x="3968" y="24648"/>
                    <a:pt x="3755" y="24629"/>
                    <a:pt x="3545" y="24629"/>
                  </a:cubicBezTo>
                  <a:cubicBezTo>
                    <a:pt x="2286" y="24629"/>
                    <a:pt x="1104" y="25323"/>
                    <a:pt x="317" y="26272"/>
                  </a:cubicBezTo>
                  <a:cubicBezTo>
                    <a:pt x="602" y="24562"/>
                    <a:pt x="2122" y="23422"/>
                    <a:pt x="3801" y="23169"/>
                  </a:cubicBezTo>
                  <a:close/>
                  <a:moveTo>
                    <a:pt x="25558" y="24847"/>
                  </a:moveTo>
                  <a:lnTo>
                    <a:pt x="25589" y="24879"/>
                  </a:lnTo>
                  <a:cubicBezTo>
                    <a:pt x="26603" y="25386"/>
                    <a:pt x="27236" y="26557"/>
                    <a:pt x="27141" y="27697"/>
                  </a:cubicBezTo>
                  <a:cubicBezTo>
                    <a:pt x="26444" y="26937"/>
                    <a:pt x="25779" y="26177"/>
                    <a:pt x="25114" y="25512"/>
                  </a:cubicBezTo>
                  <a:cubicBezTo>
                    <a:pt x="25178" y="25354"/>
                    <a:pt x="25304" y="25227"/>
                    <a:pt x="25399" y="25101"/>
                  </a:cubicBezTo>
                  <a:cubicBezTo>
                    <a:pt x="25431" y="25006"/>
                    <a:pt x="25494" y="24911"/>
                    <a:pt x="25558" y="24847"/>
                  </a:cubicBezTo>
                  <a:close/>
                  <a:moveTo>
                    <a:pt x="6144" y="28236"/>
                  </a:moveTo>
                  <a:cubicBezTo>
                    <a:pt x="6461" y="28584"/>
                    <a:pt x="6809" y="28932"/>
                    <a:pt x="7221" y="29186"/>
                  </a:cubicBezTo>
                  <a:cubicBezTo>
                    <a:pt x="7189" y="29186"/>
                    <a:pt x="7126" y="29186"/>
                    <a:pt x="7094" y="29249"/>
                  </a:cubicBezTo>
                  <a:cubicBezTo>
                    <a:pt x="5915" y="30146"/>
                    <a:pt x="4529" y="30629"/>
                    <a:pt x="3119" y="30629"/>
                  </a:cubicBezTo>
                  <a:cubicBezTo>
                    <a:pt x="2787" y="30629"/>
                    <a:pt x="2454" y="30602"/>
                    <a:pt x="2122" y="30548"/>
                  </a:cubicBezTo>
                  <a:cubicBezTo>
                    <a:pt x="3706" y="30389"/>
                    <a:pt x="5163" y="29598"/>
                    <a:pt x="6144" y="28236"/>
                  </a:cubicBezTo>
                  <a:close/>
                  <a:moveTo>
                    <a:pt x="22707" y="28077"/>
                  </a:moveTo>
                  <a:cubicBezTo>
                    <a:pt x="23056" y="29122"/>
                    <a:pt x="23689" y="30041"/>
                    <a:pt x="24544" y="30738"/>
                  </a:cubicBezTo>
                  <a:cubicBezTo>
                    <a:pt x="23436" y="30389"/>
                    <a:pt x="22549" y="29661"/>
                    <a:pt x="21852" y="28711"/>
                  </a:cubicBezTo>
                  <a:cubicBezTo>
                    <a:pt x="22137" y="28521"/>
                    <a:pt x="22422" y="28299"/>
                    <a:pt x="22707" y="28077"/>
                  </a:cubicBezTo>
                  <a:close/>
                  <a:moveTo>
                    <a:pt x="31088" y="4647"/>
                  </a:moveTo>
                  <a:cubicBezTo>
                    <a:pt x="31566" y="4647"/>
                    <a:pt x="32046" y="4677"/>
                    <a:pt x="32525" y="4737"/>
                  </a:cubicBezTo>
                  <a:cubicBezTo>
                    <a:pt x="34900" y="5022"/>
                    <a:pt x="38605" y="6543"/>
                    <a:pt x="39207" y="9044"/>
                  </a:cubicBezTo>
                  <a:cubicBezTo>
                    <a:pt x="39112" y="9076"/>
                    <a:pt x="39080" y="9234"/>
                    <a:pt x="39207" y="9234"/>
                  </a:cubicBezTo>
                  <a:lnTo>
                    <a:pt x="39239" y="9234"/>
                  </a:lnTo>
                  <a:cubicBezTo>
                    <a:pt x="39334" y="9614"/>
                    <a:pt x="39334" y="9994"/>
                    <a:pt x="39239" y="10406"/>
                  </a:cubicBezTo>
                  <a:cubicBezTo>
                    <a:pt x="39080" y="10406"/>
                    <a:pt x="39080" y="10596"/>
                    <a:pt x="39175" y="10660"/>
                  </a:cubicBezTo>
                  <a:cubicBezTo>
                    <a:pt x="39080" y="10945"/>
                    <a:pt x="38954" y="11261"/>
                    <a:pt x="38795" y="11515"/>
                  </a:cubicBezTo>
                  <a:cubicBezTo>
                    <a:pt x="37275" y="14301"/>
                    <a:pt x="33791" y="14840"/>
                    <a:pt x="31163" y="16170"/>
                  </a:cubicBezTo>
                  <a:cubicBezTo>
                    <a:pt x="28724" y="17437"/>
                    <a:pt x="27616" y="19495"/>
                    <a:pt x="26444" y="21902"/>
                  </a:cubicBezTo>
                  <a:cubicBezTo>
                    <a:pt x="24017" y="26948"/>
                    <a:pt x="19111" y="30882"/>
                    <a:pt x="13773" y="30882"/>
                  </a:cubicBezTo>
                  <a:cubicBezTo>
                    <a:pt x="12075" y="30882"/>
                    <a:pt x="10334" y="30484"/>
                    <a:pt x="8615" y="29598"/>
                  </a:cubicBezTo>
                  <a:cubicBezTo>
                    <a:pt x="8551" y="29566"/>
                    <a:pt x="8551" y="29502"/>
                    <a:pt x="8488" y="29471"/>
                  </a:cubicBezTo>
                  <a:cubicBezTo>
                    <a:pt x="2629" y="26336"/>
                    <a:pt x="2502" y="13256"/>
                    <a:pt x="10198" y="12401"/>
                  </a:cubicBezTo>
                  <a:cubicBezTo>
                    <a:pt x="10484" y="12374"/>
                    <a:pt x="10769" y="12362"/>
                    <a:pt x="11053" y="12362"/>
                  </a:cubicBezTo>
                  <a:cubicBezTo>
                    <a:pt x="12436" y="12362"/>
                    <a:pt x="13795" y="12633"/>
                    <a:pt x="15145" y="12633"/>
                  </a:cubicBezTo>
                  <a:cubicBezTo>
                    <a:pt x="16064" y="12633"/>
                    <a:pt x="16979" y="12508"/>
                    <a:pt x="17894" y="12085"/>
                  </a:cubicBezTo>
                  <a:cubicBezTo>
                    <a:pt x="20110" y="11071"/>
                    <a:pt x="21662" y="9044"/>
                    <a:pt x="23499" y="7461"/>
                  </a:cubicBezTo>
                  <a:cubicBezTo>
                    <a:pt x="25607" y="5651"/>
                    <a:pt x="28313" y="4647"/>
                    <a:pt x="31088" y="4647"/>
                  </a:cubicBezTo>
                  <a:close/>
                  <a:moveTo>
                    <a:pt x="16088" y="31308"/>
                  </a:moveTo>
                  <a:lnTo>
                    <a:pt x="16088" y="31308"/>
                  </a:lnTo>
                  <a:cubicBezTo>
                    <a:pt x="15993" y="31339"/>
                    <a:pt x="15993" y="31403"/>
                    <a:pt x="16057" y="31498"/>
                  </a:cubicBezTo>
                  <a:cubicBezTo>
                    <a:pt x="16690" y="32289"/>
                    <a:pt x="16310" y="33366"/>
                    <a:pt x="15898" y="34189"/>
                  </a:cubicBezTo>
                  <a:cubicBezTo>
                    <a:pt x="15898" y="33271"/>
                    <a:pt x="15645" y="32416"/>
                    <a:pt x="15170" y="31624"/>
                  </a:cubicBezTo>
                  <a:cubicBezTo>
                    <a:pt x="15138" y="31561"/>
                    <a:pt x="15107" y="31561"/>
                    <a:pt x="15043" y="31561"/>
                  </a:cubicBezTo>
                  <a:lnTo>
                    <a:pt x="15043" y="31466"/>
                  </a:lnTo>
                  <a:cubicBezTo>
                    <a:pt x="15423" y="31403"/>
                    <a:pt x="15772" y="31371"/>
                    <a:pt x="16088" y="31308"/>
                  </a:cubicBezTo>
                  <a:close/>
                  <a:moveTo>
                    <a:pt x="9501" y="30706"/>
                  </a:moveTo>
                  <a:lnTo>
                    <a:pt x="9501" y="30706"/>
                  </a:lnTo>
                  <a:cubicBezTo>
                    <a:pt x="10103" y="30928"/>
                    <a:pt x="10705" y="31149"/>
                    <a:pt x="11306" y="31244"/>
                  </a:cubicBezTo>
                  <a:cubicBezTo>
                    <a:pt x="11053" y="32638"/>
                    <a:pt x="11338" y="34158"/>
                    <a:pt x="11972" y="35425"/>
                  </a:cubicBezTo>
                  <a:cubicBezTo>
                    <a:pt x="10451" y="34253"/>
                    <a:pt x="9660" y="32574"/>
                    <a:pt x="9501" y="30706"/>
                  </a:cubicBezTo>
                  <a:close/>
                  <a:moveTo>
                    <a:pt x="29088" y="0"/>
                  </a:moveTo>
                  <a:cubicBezTo>
                    <a:pt x="28958" y="0"/>
                    <a:pt x="28841" y="181"/>
                    <a:pt x="28914" y="304"/>
                  </a:cubicBezTo>
                  <a:cubicBezTo>
                    <a:pt x="29554" y="1467"/>
                    <a:pt x="29580" y="2763"/>
                    <a:pt x="29212" y="4021"/>
                  </a:cubicBezTo>
                  <a:lnTo>
                    <a:pt x="29212" y="4021"/>
                  </a:lnTo>
                  <a:cubicBezTo>
                    <a:pt x="29680" y="3074"/>
                    <a:pt x="29725" y="1993"/>
                    <a:pt x="29484" y="969"/>
                  </a:cubicBezTo>
                  <a:lnTo>
                    <a:pt x="29484" y="969"/>
                  </a:lnTo>
                  <a:cubicBezTo>
                    <a:pt x="30055" y="1887"/>
                    <a:pt x="30308" y="2901"/>
                    <a:pt x="30403" y="4041"/>
                  </a:cubicBezTo>
                  <a:cubicBezTo>
                    <a:pt x="30032" y="4103"/>
                    <a:pt x="29601" y="4134"/>
                    <a:pt x="29168" y="4165"/>
                  </a:cubicBezTo>
                  <a:lnTo>
                    <a:pt x="29168" y="4165"/>
                  </a:lnTo>
                  <a:cubicBezTo>
                    <a:pt x="29148" y="4229"/>
                    <a:pt x="29127" y="4293"/>
                    <a:pt x="29104" y="4357"/>
                  </a:cubicBezTo>
                  <a:lnTo>
                    <a:pt x="29104" y="4421"/>
                  </a:lnTo>
                  <a:cubicBezTo>
                    <a:pt x="28503" y="4484"/>
                    <a:pt x="27869" y="4642"/>
                    <a:pt x="27299" y="4832"/>
                  </a:cubicBezTo>
                  <a:cubicBezTo>
                    <a:pt x="27236" y="4832"/>
                    <a:pt x="27236" y="4801"/>
                    <a:pt x="27236" y="4801"/>
                  </a:cubicBezTo>
                  <a:cubicBezTo>
                    <a:pt x="26444" y="3819"/>
                    <a:pt x="26033" y="2711"/>
                    <a:pt x="26128" y="1412"/>
                  </a:cubicBezTo>
                  <a:cubicBezTo>
                    <a:pt x="26170" y="1328"/>
                    <a:pt x="26085" y="1286"/>
                    <a:pt x="26006" y="1286"/>
                  </a:cubicBezTo>
                  <a:cubicBezTo>
                    <a:pt x="25966" y="1286"/>
                    <a:pt x="25927" y="1296"/>
                    <a:pt x="25906" y="1317"/>
                  </a:cubicBezTo>
                  <a:cubicBezTo>
                    <a:pt x="24797" y="2584"/>
                    <a:pt x="24481" y="4326"/>
                    <a:pt x="25241" y="5846"/>
                  </a:cubicBezTo>
                  <a:cubicBezTo>
                    <a:pt x="24164" y="6479"/>
                    <a:pt x="23246" y="7271"/>
                    <a:pt x="22391" y="8094"/>
                  </a:cubicBezTo>
                  <a:cubicBezTo>
                    <a:pt x="22391" y="7999"/>
                    <a:pt x="22391" y="7968"/>
                    <a:pt x="22327" y="7936"/>
                  </a:cubicBezTo>
                  <a:cubicBezTo>
                    <a:pt x="21752" y="7278"/>
                    <a:pt x="20939" y="6929"/>
                    <a:pt x="20094" y="6929"/>
                  </a:cubicBezTo>
                  <a:cubicBezTo>
                    <a:pt x="19963" y="6929"/>
                    <a:pt x="19831" y="6937"/>
                    <a:pt x="19699" y="6954"/>
                  </a:cubicBezTo>
                  <a:cubicBezTo>
                    <a:pt x="19572" y="6954"/>
                    <a:pt x="19477" y="7113"/>
                    <a:pt x="19604" y="7176"/>
                  </a:cubicBezTo>
                  <a:cubicBezTo>
                    <a:pt x="20332" y="7746"/>
                    <a:pt x="20807" y="8443"/>
                    <a:pt x="21124" y="9266"/>
                  </a:cubicBezTo>
                  <a:cubicBezTo>
                    <a:pt x="20490" y="9868"/>
                    <a:pt x="19794" y="10469"/>
                    <a:pt x="19065" y="10976"/>
                  </a:cubicBezTo>
                  <a:cubicBezTo>
                    <a:pt x="17672" y="10058"/>
                    <a:pt x="16785" y="8728"/>
                    <a:pt x="16690" y="7018"/>
                  </a:cubicBezTo>
                  <a:cubicBezTo>
                    <a:pt x="16690" y="6925"/>
                    <a:pt x="16615" y="6876"/>
                    <a:pt x="16540" y="6876"/>
                  </a:cubicBezTo>
                  <a:cubicBezTo>
                    <a:pt x="16486" y="6876"/>
                    <a:pt x="16432" y="6901"/>
                    <a:pt x="16405" y="6954"/>
                  </a:cubicBezTo>
                  <a:cubicBezTo>
                    <a:pt x="15677" y="8569"/>
                    <a:pt x="15645" y="10469"/>
                    <a:pt x="16564" y="12021"/>
                  </a:cubicBezTo>
                  <a:cubicBezTo>
                    <a:pt x="16088" y="12105"/>
                    <a:pt x="15606" y="12134"/>
                    <a:pt x="15121" y="12134"/>
                  </a:cubicBezTo>
                  <a:cubicBezTo>
                    <a:pt x="14507" y="12134"/>
                    <a:pt x="13889" y="12088"/>
                    <a:pt x="13270" y="12053"/>
                  </a:cubicBezTo>
                  <a:cubicBezTo>
                    <a:pt x="13523" y="10374"/>
                    <a:pt x="12827" y="8759"/>
                    <a:pt x="11465" y="7778"/>
                  </a:cubicBezTo>
                  <a:cubicBezTo>
                    <a:pt x="11433" y="7745"/>
                    <a:pt x="11392" y="7732"/>
                    <a:pt x="11352" y="7732"/>
                  </a:cubicBezTo>
                  <a:cubicBezTo>
                    <a:pt x="11234" y="7732"/>
                    <a:pt x="11117" y="7850"/>
                    <a:pt x="11211" y="7968"/>
                  </a:cubicBezTo>
                  <a:cubicBezTo>
                    <a:pt x="12003" y="9171"/>
                    <a:pt x="12193" y="10533"/>
                    <a:pt x="11940" y="11926"/>
                  </a:cubicBezTo>
                  <a:cubicBezTo>
                    <a:pt x="11691" y="11913"/>
                    <a:pt x="11447" y="11905"/>
                    <a:pt x="11208" y="11905"/>
                  </a:cubicBezTo>
                  <a:cubicBezTo>
                    <a:pt x="10871" y="11905"/>
                    <a:pt x="10545" y="11921"/>
                    <a:pt x="10230" y="11958"/>
                  </a:cubicBezTo>
                  <a:cubicBezTo>
                    <a:pt x="9913" y="10058"/>
                    <a:pt x="8488" y="8538"/>
                    <a:pt x="6588" y="8126"/>
                  </a:cubicBezTo>
                  <a:cubicBezTo>
                    <a:pt x="6573" y="8124"/>
                    <a:pt x="6560" y="8122"/>
                    <a:pt x="6547" y="8122"/>
                  </a:cubicBezTo>
                  <a:cubicBezTo>
                    <a:pt x="6385" y="8122"/>
                    <a:pt x="6312" y="8294"/>
                    <a:pt x="6429" y="8411"/>
                  </a:cubicBezTo>
                  <a:cubicBezTo>
                    <a:pt x="7538" y="9519"/>
                    <a:pt x="8646" y="10786"/>
                    <a:pt x="8520" y="12401"/>
                  </a:cubicBezTo>
                  <a:cubicBezTo>
                    <a:pt x="8393" y="12465"/>
                    <a:pt x="8330" y="12496"/>
                    <a:pt x="8235" y="12528"/>
                  </a:cubicBezTo>
                  <a:cubicBezTo>
                    <a:pt x="7506" y="12845"/>
                    <a:pt x="6873" y="13351"/>
                    <a:pt x="6303" y="13921"/>
                  </a:cubicBezTo>
                  <a:cubicBezTo>
                    <a:pt x="5194" y="13098"/>
                    <a:pt x="4434" y="11926"/>
                    <a:pt x="4593" y="10469"/>
                  </a:cubicBezTo>
                  <a:cubicBezTo>
                    <a:pt x="4632" y="10390"/>
                    <a:pt x="4560" y="10323"/>
                    <a:pt x="4485" y="10323"/>
                  </a:cubicBezTo>
                  <a:cubicBezTo>
                    <a:pt x="4440" y="10323"/>
                    <a:pt x="4395" y="10347"/>
                    <a:pt x="4371" y="10406"/>
                  </a:cubicBezTo>
                  <a:cubicBezTo>
                    <a:pt x="3548" y="11926"/>
                    <a:pt x="3959" y="14048"/>
                    <a:pt x="5448" y="15030"/>
                  </a:cubicBezTo>
                  <a:cubicBezTo>
                    <a:pt x="5163" y="15410"/>
                    <a:pt x="4909" y="15853"/>
                    <a:pt x="4719" y="16297"/>
                  </a:cubicBezTo>
                  <a:cubicBezTo>
                    <a:pt x="3579" y="16107"/>
                    <a:pt x="2661" y="15378"/>
                    <a:pt x="2312" y="14270"/>
                  </a:cubicBezTo>
                  <a:cubicBezTo>
                    <a:pt x="2298" y="14198"/>
                    <a:pt x="2239" y="14166"/>
                    <a:pt x="2178" y="14166"/>
                  </a:cubicBezTo>
                  <a:cubicBezTo>
                    <a:pt x="2104" y="14166"/>
                    <a:pt x="2027" y="14214"/>
                    <a:pt x="2027" y="14301"/>
                  </a:cubicBezTo>
                  <a:cubicBezTo>
                    <a:pt x="2027" y="15790"/>
                    <a:pt x="2819" y="17088"/>
                    <a:pt x="4118" y="17753"/>
                  </a:cubicBezTo>
                  <a:lnTo>
                    <a:pt x="4181" y="17753"/>
                  </a:lnTo>
                  <a:cubicBezTo>
                    <a:pt x="3706" y="19463"/>
                    <a:pt x="3579" y="21332"/>
                    <a:pt x="3864" y="23042"/>
                  </a:cubicBezTo>
                  <a:cubicBezTo>
                    <a:pt x="3815" y="23040"/>
                    <a:pt x="3765" y="23039"/>
                    <a:pt x="3716" y="23039"/>
                  </a:cubicBezTo>
                  <a:cubicBezTo>
                    <a:pt x="1665" y="23039"/>
                    <a:pt x="62" y="24957"/>
                    <a:pt x="1" y="26906"/>
                  </a:cubicBezTo>
                  <a:cubicBezTo>
                    <a:pt x="1" y="27010"/>
                    <a:pt x="68" y="27057"/>
                    <a:pt x="139" y="27057"/>
                  </a:cubicBezTo>
                  <a:cubicBezTo>
                    <a:pt x="197" y="27057"/>
                    <a:pt x="257" y="27026"/>
                    <a:pt x="286" y="26969"/>
                  </a:cubicBezTo>
                  <a:cubicBezTo>
                    <a:pt x="1236" y="25512"/>
                    <a:pt x="2661" y="25069"/>
                    <a:pt x="4276" y="25037"/>
                  </a:cubicBezTo>
                  <a:cubicBezTo>
                    <a:pt x="4688" y="26209"/>
                    <a:pt x="5289" y="27349"/>
                    <a:pt x="6081" y="28236"/>
                  </a:cubicBezTo>
                  <a:cubicBezTo>
                    <a:pt x="4820" y="29611"/>
                    <a:pt x="3170" y="30416"/>
                    <a:pt x="1343" y="30416"/>
                  </a:cubicBezTo>
                  <a:cubicBezTo>
                    <a:pt x="1151" y="30416"/>
                    <a:pt x="957" y="30407"/>
                    <a:pt x="761" y="30389"/>
                  </a:cubicBezTo>
                  <a:cubicBezTo>
                    <a:pt x="748" y="30387"/>
                    <a:pt x="735" y="30387"/>
                    <a:pt x="724" y="30387"/>
                  </a:cubicBezTo>
                  <a:cubicBezTo>
                    <a:pt x="533" y="30387"/>
                    <a:pt x="489" y="30616"/>
                    <a:pt x="697" y="30706"/>
                  </a:cubicBezTo>
                  <a:cubicBezTo>
                    <a:pt x="1454" y="30962"/>
                    <a:pt x="2232" y="31088"/>
                    <a:pt x="3004" y="31088"/>
                  </a:cubicBezTo>
                  <a:cubicBezTo>
                    <a:pt x="4526" y="31088"/>
                    <a:pt x="6024" y="30596"/>
                    <a:pt x="7284" y="29629"/>
                  </a:cubicBezTo>
                  <a:cubicBezTo>
                    <a:pt x="7379" y="29534"/>
                    <a:pt x="7379" y="29471"/>
                    <a:pt x="7348" y="29407"/>
                  </a:cubicBezTo>
                  <a:lnTo>
                    <a:pt x="7348" y="29407"/>
                  </a:lnTo>
                  <a:cubicBezTo>
                    <a:pt x="7506" y="29502"/>
                    <a:pt x="7665" y="29629"/>
                    <a:pt x="7823" y="29724"/>
                  </a:cubicBezTo>
                  <a:cubicBezTo>
                    <a:pt x="7760" y="29788"/>
                    <a:pt x="7823" y="29914"/>
                    <a:pt x="7918" y="29978"/>
                  </a:cubicBezTo>
                  <a:cubicBezTo>
                    <a:pt x="8361" y="30263"/>
                    <a:pt x="8836" y="30516"/>
                    <a:pt x="9311" y="30706"/>
                  </a:cubicBezTo>
                  <a:cubicBezTo>
                    <a:pt x="9185" y="32923"/>
                    <a:pt x="10451" y="34981"/>
                    <a:pt x="12320" y="36121"/>
                  </a:cubicBezTo>
                  <a:cubicBezTo>
                    <a:pt x="12347" y="36142"/>
                    <a:pt x="12375" y="36150"/>
                    <a:pt x="12402" y="36150"/>
                  </a:cubicBezTo>
                  <a:cubicBezTo>
                    <a:pt x="12503" y="36150"/>
                    <a:pt x="12585" y="36031"/>
                    <a:pt x="12510" y="35931"/>
                  </a:cubicBezTo>
                  <a:cubicBezTo>
                    <a:pt x="11686" y="34506"/>
                    <a:pt x="11496" y="33049"/>
                    <a:pt x="11560" y="31403"/>
                  </a:cubicBezTo>
                  <a:lnTo>
                    <a:pt x="11560" y="31403"/>
                  </a:lnTo>
                  <a:cubicBezTo>
                    <a:pt x="12265" y="31548"/>
                    <a:pt x="12983" y="31611"/>
                    <a:pt x="13707" y="31611"/>
                  </a:cubicBezTo>
                  <a:cubicBezTo>
                    <a:pt x="14088" y="31611"/>
                    <a:pt x="14471" y="31594"/>
                    <a:pt x="14853" y="31561"/>
                  </a:cubicBezTo>
                  <a:cubicBezTo>
                    <a:pt x="14948" y="31846"/>
                    <a:pt x="15012" y="32068"/>
                    <a:pt x="15107" y="32321"/>
                  </a:cubicBezTo>
                  <a:cubicBezTo>
                    <a:pt x="15107" y="32337"/>
                    <a:pt x="15123" y="32345"/>
                    <a:pt x="15138" y="32345"/>
                  </a:cubicBezTo>
                  <a:cubicBezTo>
                    <a:pt x="15154" y="32345"/>
                    <a:pt x="15170" y="32337"/>
                    <a:pt x="15170" y="32321"/>
                  </a:cubicBezTo>
                  <a:cubicBezTo>
                    <a:pt x="15138" y="32258"/>
                    <a:pt x="15138" y="32194"/>
                    <a:pt x="15138" y="32131"/>
                  </a:cubicBezTo>
                  <a:lnTo>
                    <a:pt x="15138" y="32131"/>
                  </a:lnTo>
                  <a:cubicBezTo>
                    <a:pt x="15455" y="32954"/>
                    <a:pt x="15677" y="33841"/>
                    <a:pt x="15645" y="34728"/>
                  </a:cubicBezTo>
                  <a:cubicBezTo>
                    <a:pt x="15645" y="34802"/>
                    <a:pt x="15699" y="34833"/>
                    <a:pt x="15751" y="34833"/>
                  </a:cubicBezTo>
                  <a:cubicBezTo>
                    <a:pt x="15787" y="34833"/>
                    <a:pt x="15822" y="34817"/>
                    <a:pt x="15835" y="34791"/>
                  </a:cubicBezTo>
                  <a:cubicBezTo>
                    <a:pt x="16469" y="33778"/>
                    <a:pt x="17070" y="32479"/>
                    <a:pt x="16278" y="31403"/>
                  </a:cubicBezTo>
                  <a:cubicBezTo>
                    <a:pt x="16247" y="31403"/>
                    <a:pt x="16247" y="31371"/>
                    <a:pt x="16215" y="31371"/>
                  </a:cubicBezTo>
                  <a:cubicBezTo>
                    <a:pt x="18179" y="30991"/>
                    <a:pt x="20079" y="30104"/>
                    <a:pt x="21757" y="28869"/>
                  </a:cubicBezTo>
                  <a:cubicBezTo>
                    <a:pt x="22486" y="30073"/>
                    <a:pt x="23657" y="30896"/>
                    <a:pt x="25082" y="31181"/>
                  </a:cubicBezTo>
                  <a:cubicBezTo>
                    <a:pt x="25178" y="31181"/>
                    <a:pt x="25273" y="31023"/>
                    <a:pt x="25146" y="30928"/>
                  </a:cubicBezTo>
                  <a:cubicBezTo>
                    <a:pt x="24069" y="30231"/>
                    <a:pt x="23341" y="29154"/>
                    <a:pt x="22929" y="27919"/>
                  </a:cubicBezTo>
                  <a:cubicBezTo>
                    <a:pt x="23657" y="27286"/>
                    <a:pt x="24322" y="26589"/>
                    <a:pt x="24924" y="25829"/>
                  </a:cubicBezTo>
                  <a:cubicBezTo>
                    <a:pt x="25589" y="26652"/>
                    <a:pt x="26381" y="27444"/>
                    <a:pt x="27141" y="28204"/>
                  </a:cubicBezTo>
                  <a:cubicBezTo>
                    <a:pt x="27159" y="28222"/>
                    <a:pt x="27184" y="28230"/>
                    <a:pt x="27211" y="28230"/>
                  </a:cubicBezTo>
                  <a:cubicBezTo>
                    <a:pt x="27280" y="28230"/>
                    <a:pt x="27363" y="28178"/>
                    <a:pt x="27363" y="28109"/>
                  </a:cubicBezTo>
                  <a:cubicBezTo>
                    <a:pt x="27648" y="26779"/>
                    <a:pt x="26919" y="25354"/>
                    <a:pt x="25653" y="24847"/>
                  </a:cubicBezTo>
                  <a:lnTo>
                    <a:pt x="25621" y="24847"/>
                  </a:lnTo>
                  <a:lnTo>
                    <a:pt x="25969" y="24245"/>
                  </a:lnTo>
                  <a:cubicBezTo>
                    <a:pt x="26616" y="24657"/>
                    <a:pt x="27346" y="24851"/>
                    <a:pt x="28106" y="24851"/>
                  </a:cubicBezTo>
                  <a:cubicBezTo>
                    <a:pt x="28164" y="24851"/>
                    <a:pt x="28223" y="24849"/>
                    <a:pt x="28281" y="24847"/>
                  </a:cubicBezTo>
                  <a:cubicBezTo>
                    <a:pt x="28408" y="24784"/>
                    <a:pt x="28439" y="24625"/>
                    <a:pt x="28313" y="24562"/>
                  </a:cubicBezTo>
                  <a:cubicBezTo>
                    <a:pt x="27648" y="24119"/>
                    <a:pt x="27078" y="23580"/>
                    <a:pt x="26603" y="22979"/>
                  </a:cubicBezTo>
                  <a:lnTo>
                    <a:pt x="27806" y="20604"/>
                  </a:lnTo>
                  <a:cubicBezTo>
                    <a:pt x="28344" y="19527"/>
                    <a:pt x="28978" y="18735"/>
                    <a:pt x="29738" y="18070"/>
                  </a:cubicBezTo>
                  <a:cubicBezTo>
                    <a:pt x="30656" y="19020"/>
                    <a:pt x="31828" y="19558"/>
                    <a:pt x="33190" y="19622"/>
                  </a:cubicBezTo>
                  <a:cubicBezTo>
                    <a:pt x="33380" y="19622"/>
                    <a:pt x="33380" y="19400"/>
                    <a:pt x="33253" y="19337"/>
                  </a:cubicBezTo>
                  <a:cubicBezTo>
                    <a:pt x="32366" y="18735"/>
                    <a:pt x="31733" y="17912"/>
                    <a:pt x="31290" y="16962"/>
                  </a:cubicBezTo>
                  <a:cubicBezTo>
                    <a:pt x="31765" y="16677"/>
                    <a:pt x="32271" y="16455"/>
                    <a:pt x="32841" y="16202"/>
                  </a:cubicBezTo>
                  <a:cubicBezTo>
                    <a:pt x="33158" y="16043"/>
                    <a:pt x="33538" y="15917"/>
                    <a:pt x="33886" y="15758"/>
                  </a:cubicBezTo>
                  <a:cubicBezTo>
                    <a:pt x="34837" y="16645"/>
                    <a:pt x="35692" y="17595"/>
                    <a:pt x="36388" y="18703"/>
                  </a:cubicBezTo>
                  <a:cubicBezTo>
                    <a:pt x="36401" y="18754"/>
                    <a:pt x="36434" y="18774"/>
                    <a:pt x="36473" y="18774"/>
                  </a:cubicBezTo>
                  <a:cubicBezTo>
                    <a:pt x="36531" y="18774"/>
                    <a:pt x="36604" y="18729"/>
                    <a:pt x="36642" y="18672"/>
                  </a:cubicBezTo>
                  <a:cubicBezTo>
                    <a:pt x="36895" y="17310"/>
                    <a:pt x="36642" y="15980"/>
                    <a:pt x="35850" y="14903"/>
                  </a:cubicBezTo>
                  <a:cubicBezTo>
                    <a:pt x="36420" y="14618"/>
                    <a:pt x="36958" y="14301"/>
                    <a:pt x="37465" y="13953"/>
                  </a:cubicBezTo>
                  <a:cubicBezTo>
                    <a:pt x="38494" y="14352"/>
                    <a:pt x="39564" y="14556"/>
                    <a:pt x="40658" y="14556"/>
                  </a:cubicBezTo>
                  <a:cubicBezTo>
                    <a:pt x="41214" y="14556"/>
                    <a:pt x="41776" y="14503"/>
                    <a:pt x="42342" y="14396"/>
                  </a:cubicBezTo>
                  <a:cubicBezTo>
                    <a:pt x="42500" y="14333"/>
                    <a:pt x="42437" y="14111"/>
                    <a:pt x="42342" y="14111"/>
                  </a:cubicBezTo>
                  <a:cubicBezTo>
                    <a:pt x="40980" y="13953"/>
                    <a:pt x="39872" y="13383"/>
                    <a:pt x="39017" y="12401"/>
                  </a:cubicBezTo>
                  <a:cubicBezTo>
                    <a:pt x="39334" y="11958"/>
                    <a:pt x="39555" y="11451"/>
                    <a:pt x="39714" y="10850"/>
                  </a:cubicBezTo>
                  <a:cubicBezTo>
                    <a:pt x="39745" y="10786"/>
                    <a:pt x="39745" y="10755"/>
                    <a:pt x="39745" y="10723"/>
                  </a:cubicBezTo>
                  <a:cubicBezTo>
                    <a:pt x="40949" y="10786"/>
                    <a:pt x="42089" y="10881"/>
                    <a:pt x="43292" y="10945"/>
                  </a:cubicBezTo>
                  <a:cubicBezTo>
                    <a:pt x="43299" y="10947"/>
                    <a:pt x="43306" y="10948"/>
                    <a:pt x="43313" y="10948"/>
                  </a:cubicBezTo>
                  <a:cubicBezTo>
                    <a:pt x="43396" y="10948"/>
                    <a:pt x="43446" y="10781"/>
                    <a:pt x="43387" y="10723"/>
                  </a:cubicBezTo>
                  <a:cubicBezTo>
                    <a:pt x="42772" y="9680"/>
                    <a:pt x="41615" y="9292"/>
                    <a:pt x="40487" y="9292"/>
                  </a:cubicBezTo>
                  <a:cubicBezTo>
                    <a:pt x="40280" y="9292"/>
                    <a:pt x="40074" y="9305"/>
                    <a:pt x="39872" y="9329"/>
                  </a:cubicBezTo>
                  <a:cubicBezTo>
                    <a:pt x="39587" y="8094"/>
                    <a:pt x="38764" y="7113"/>
                    <a:pt x="37750" y="6321"/>
                  </a:cubicBezTo>
                  <a:cubicBezTo>
                    <a:pt x="38098" y="5307"/>
                    <a:pt x="38130" y="4262"/>
                    <a:pt x="37908" y="3249"/>
                  </a:cubicBezTo>
                  <a:cubicBezTo>
                    <a:pt x="37877" y="3201"/>
                    <a:pt x="37813" y="3178"/>
                    <a:pt x="37758" y="3178"/>
                  </a:cubicBezTo>
                  <a:cubicBezTo>
                    <a:pt x="37703" y="3178"/>
                    <a:pt x="37655" y="3201"/>
                    <a:pt x="37655" y="3249"/>
                  </a:cubicBezTo>
                  <a:cubicBezTo>
                    <a:pt x="37571" y="3835"/>
                    <a:pt x="37377" y="4366"/>
                    <a:pt x="37045" y="4814"/>
                  </a:cubicBezTo>
                  <a:lnTo>
                    <a:pt x="37045" y="4814"/>
                  </a:lnTo>
                  <a:cubicBezTo>
                    <a:pt x="37325" y="4477"/>
                    <a:pt x="37545" y="4098"/>
                    <a:pt x="37687" y="3692"/>
                  </a:cubicBezTo>
                  <a:lnTo>
                    <a:pt x="37687" y="3692"/>
                  </a:lnTo>
                  <a:cubicBezTo>
                    <a:pt x="37782" y="4452"/>
                    <a:pt x="37687" y="5181"/>
                    <a:pt x="37465" y="5909"/>
                  </a:cubicBezTo>
                  <a:lnTo>
                    <a:pt x="36531" y="5349"/>
                  </a:lnTo>
                  <a:lnTo>
                    <a:pt x="36531" y="5349"/>
                  </a:lnTo>
                  <a:cubicBezTo>
                    <a:pt x="36495" y="5378"/>
                    <a:pt x="36458" y="5406"/>
                    <a:pt x="36420" y="5434"/>
                  </a:cubicBezTo>
                  <a:cubicBezTo>
                    <a:pt x="36103" y="5276"/>
                    <a:pt x="35787" y="5117"/>
                    <a:pt x="35470" y="4991"/>
                  </a:cubicBezTo>
                  <a:cubicBezTo>
                    <a:pt x="35407" y="4959"/>
                    <a:pt x="35280" y="4927"/>
                    <a:pt x="35153" y="4896"/>
                  </a:cubicBezTo>
                  <a:cubicBezTo>
                    <a:pt x="35248" y="3819"/>
                    <a:pt x="35565" y="2774"/>
                    <a:pt x="36167" y="1887"/>
                  </a:cubicBezTo>
                  <a:cubicBezTo>
                    <a:pt x="36216" y="1788"/>
                    <a:pt x="36130" y="1709"/>
                    <a:pt x="36030" y="1709"/>
                  </a:cubicBezTo>
                  <a:cubicBezTo>
                    <a:pt x="36002" y="1709"/>
                    <a:pt x="35973" y="1715"/>
                    <a:pt x="35945" y="1729"/>
                  </a:cubicBezTo>
                  <a:cubicBezTo>
                    <a:pt x="34837" y="2267"/>
                    <a:pt x="33506" y="3091"/>
                    <a:pt x="33570" y="4484"/>
                  </a:cubicBezTo>
                  <a:cubicBezTo>
                    <a:pt x="32893" y="4334"/>
                    <a:pt x="32177" y="4243"/>
                    <a:pt x="31452" y="4243"/>
                  </a:cubicBezTo>
                  <a:cubicBezTo>
                    <a:pt x="31261" y="4243"/>
                    <a:pt x="31070" y="4249"/>
                    <a:pt x="30878" y="4262"/>
                  </a:cubicBezTo>
                  <a:cubicBezTo>
                    <a:pt x="31005" y="2711"/>
                    <a:pt x="30213" y="1127"/>
                    <a:pt x="29199" y="50"/>
                  </a:cubicBezTo>
                  <a:cubicBezTo>
                    <a:pt x="29164" y="15"/>
                    <a:pt x="29126" y="0"/>
                    <a:pt x="2908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6;p49"/>
            <p:cNvSpPr/>
            <p:nvPr/>
          </p:nvSpPr>
          <p:spPr>
            <a:xfrm>
              <a:off x="4462334" y="3586648"/>
              <a:ext cx="101209" cy="42783"/>
            </a:xfrm>
            <a:custGeom>
              <a:avLst/>
              <a:gdLst/>
              <a:ahLst/>
              <a:cxnLst/>
              <a:rect l="l" t="t" r="r" b="b"/>
              <a:pathLst>
                <a:path w="3073" h="1299" extrusionOk="0">
                  <a:moveTo>
                    <a:pt x="0" y="0"/>
                  </a:moveTo>
                  <a:cubicBezTo>
                    <a:pt x="32" y="349"/>
                    <a:pt x="32" y="697"/>
                    <a:pt x="0" y="1109"/>
                  </a:cubicBezTo>
                  <a:cubicBezTo>
                    <a:pt x="1014" y="1140"/>
                    <a:pt x="2059" y="1236"/>
                    <a:pt x="3072" y="1299"/>
                  </a:cubicBezTo>
                  <a:cubicBezTo>
                    <a:pt x="2375" y="380"/>
                    <a:pt x="1172" y="127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7;p49"/>
            <p:cNvSpPr/>
            <p:nvPr/>
          </p:nvSpPr>
          <p:spPr>
            <a:xfrm>
              <a:off x="4393499" y="3691976"/>
              <a:ext cx="122057" cy="56220"/>
            </a:xfrm>
            <a:custGeom>
              <a:avLst/>
              <a:gdLst/>
              <a:ahLst/>
              <a:cxnLst/>
              <a:rect l="l" t="t" r="r" b="b"/>
              <a:pathLst>
                <a:path w="3706" h="1707" extrusionOk="0">
                  <a:moveTo>
                    <a:pt x="1172" y="1"/>
                  </a:moveTo>
                  <a:cubicBezTo>
                    <a:pt x="855" y="476"/>
                    <a:pt x="412" y="888"/>
                    <a:pt x="0" y="1204"/>
                  </a:cubicBezTo>
                  <a:cubicBezTo>
                    <a:pt x="952" y="1539"/>
                    <a:pt x="1967" y="1706"/>
                    <a:pt x="2993" y="1706"/>
                  </a:cubicBezTo>
                  <a:cubicBezTo>
                    <a:pt x="3230" y="1706"/>
                    <a:pt x="3468" y="1697"/>
                    <a:pt x="3705" y="1679"/>
                  </a:cubicBezTo>
                  <a:cubicBezTo>
                    <a:pt x="2724" y="1394"/>
                    <a:pt x="1837" y="824"/>
                    <a:pt x="1172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8;p49"/>
            <p:cNvSpPr/>
            <p:nvPr/>
          </p:nvSpPr>
          <p:spPr>
            <a:xfrm>
              <a:off x="3232581" y="3434847"/>
              <a:ext cx="1213062" cy="863457"/>
            </a:xfrm>
            <a:custGeom>
              <a:avLst/>
              <a:gdLst/>
              <a:ahLst/>
              <a:cxnLst/>
              <a:rect l="l" t="t" r="r" b="b"/>
              <a:pathLst>
                <a:path w="36832" h="26217" extrusionOk="0">
                  <a:moveTo>
                    <a:pt x="27693" y="1031"/>
                  </a:moveTo>
                  <a:cubicBezTo>
                    <a:pt x="29282" y="1031"/>
                    <a:pt x="30938" y="1429"/>
                    <a:pt x="31986" y="2614"/>
                  </a:cubicBezTo>
                  <a:cubicBezTo>
                    <a:pt x="33380" y="4166"/>
                    <a:pt x="32873" y="6225"/>
                    <a:pt x="31606" y="7650"/>
                  </a:cubicBezTo>
                  <a:cubicBezTo>
                    <a:pt x="29579" y="9898"/>
                    <a:pt x="26254" y="10120"/>
                    <a:pt x="24196" y="12242"/>
                  </a:cubicBezTo>
                  <a:cubicBezTo>
                    <a:pt x="22105" y="14300"/>
                    <a:pt x="21345" y="17309"/>
                    <a:pt x="19667" y="19684"/>
                  </a:cubicBezTo>
                  <a:cubicBezTo>
                    <a:pt x="18055" y="21960"/>
                    <a:pt x="15454" y="23282"/>
                    <a:pt x="12851" y="23282"/>
                  </a:cubicBezTo>
                  <a:cubicBezTo>
                    <a:pt x="11109" y="23282"/>
                    <a:pt x="9366" y="22689"/>
                    <a:pt x="7918" y="21394"/>
                  </a:cubicBezTo>
                  <a:cubicBezTo>
                    <a:pt x="7759" y="21267"/>
                    <a:pt x="7791" y="21109"/>
                    <a:pt x="7918" y="21046"/>
                  </a:cubicBezTo>
                  <a:cubicBezTo>
                    <a:pt x="7253" y="20412"/>
                    <a:pt x="6746" y="19525"/>
                    <a:pt x="6493" y="18702"/>
                  </a:cubicBezTo>
                  <a:cubicBezTo>
                    <a:pt x="5733" y="17182"/>
                    <a:pt x="5384" y="15535"/>
                    <a:pt x="5574" y="13793"/>
                  </a:cubicBezTo>
                  <a:cubicBezTo>
                    <a:pt x="5859" y="11228"/>
                    <a:pt x="7284" y="9170"/>
                    <a:pt x="10008" y="9106"/>
                  </a:cubicBezTo>
                  <a:cubicBezTo>
                    <a:pt x="10125" y="9104"/>
                    <a:pt x="10242" y="9104"/>
                    <a:pt x="10358" y="9104"/>
                  </a:cubicBezTo>
                  <a:cubicBezTo>
                    <a:pt x="11009" y="9104"/>
                    <a:pt x="11637" y="9131"/>
                    <a:pt x="12261" y="9131"/>
                  </a:cubicBezTo>
                  <a:cubicBezTo>
                    <a:pt x="13265" y="9131"/>
                    <a:pt x="14254" y="9060"/>
                    <a:pt x="15297" y="8695"/>
                  </a:cubicBezTo>
                  <a:cubicBezTo>
                    <a:pt x="16975" y="8030"/>
                    <a:pt x="18147" y="6858"/>
                    <a:pt x="19255" y="5464"/>
                  </a:cubicBezTo>
                  <a:cubicBezTo>
                    <a:pt x="20997" y="3343"/>
                    <a:pt x="23087" y="1696"/>
                    <a:pt x="25906" y="1189"/>
                  </a:cubicBezTo>
                  <a:cubicBezTo>
                    <a:pt x="26465" y="1092"/>
                    <a:pt x="27074" y="1031"/>
                    <a:pt x="27693" y="1031"/>
                  </a:cubicBezTo>
                  <a:close/>
                  <a:moveTo>
                    <a:pt x="28632" y="1"/>
                  </a:moveTo>
                  <a:cubicBezTo>
                    <a:pt x="25824" y="1"/>
                    <a:pt x="23119" y="982"/>
                    <a:pt x="20997" y="2804"/>
                  </a:cubicBezTo>
                  <a:cubicBezTo>
                    <a:pt x="19160" y="4388"/>
                    <a:pt x="17672" y="6415"/>
                    <a:pt x="15392" y="7460"/>
                  </a:cubicBezTo>
                  <a:cubicBezTo>
                    <a:pt x="14477" y="7866"/>
                    <a:pt x="13571" y="7987"/>
                    <a:pt x="12665" y="7987"/>
                  </a:cubicBezTo>
                  <a:cubicBezTo>
                    <a:pt x="11336" y="7987"/>
                    <a:pt x="10007" y="7728"/>
                    <a:pt x="8650" y="7728"/>
                  </a:cubicBezTo>
                  <a:cubicBezTo>
                    <a:pt x="8333" y="7728"/>
                    <a:pt x="8016" y="7742"/>
                    <a:pt x="7696" y="7776"/>
                  </a:cubicBezTo>
                  <a:cubicBezTo>
                    <a:pt x="0" y="8600"/>
                    <a:pt x="159" y="21711"/>
                    <a:pt x="5986" y="24814"/>
                  </a:cubicBezTo>
                  <a:cubicBezTo>
                    <a:pt x="6049" y="24814"/>
                    <a:pt x="6113" y="24909"/>
                    <a:pt x="6113" y="24941"/>
                  </a:cubicBezTo>
                  <a:cubicBezTo>
                    <a:pt x="7834" y="25821"/>
                    <a:pt x="9578" y="26216"/>
                    <a:pt x="11278" y="26216"/>
                  </a:cubicBezTo>
                  <a:cubicBezTo>
                    <a:pt x="16614" y="26216"/>
                    <a:pt x="21517" y="22320"/>
                    <a:pt x="23942" y="17277"/>
                  </a:cubicBezTo>
                  <a:cubicBezTo>
                    <a:pt x="25114" y="14838"/>
                    <a:pt x="26222" y="12780"/>
                    <a:pt x="28661" y="11545"/>
                  </a:cubicBezTo>
                  <a:cubicBezTo>
                    <a:pt x="31289" y="10183"/>
                    <a:pt x="34773" y="9676"/>
                    <a:pt x="36293" y="6858"/>
                  </a:cubicBezTo>
                  <a:cubicBezTo>
                    <a:pt x="36452" y="6541"/>
                    <a:pt x="36578" y="6225"/>
                    <a:pt x="36673" y="5940"/>
                  </a:cubicBezTo>
                  <a:cubicBezTo>
                    <a:pt x="36578" y="5876"/>
                    <a:pt x="36610" y="5654"/>
                    <a:pt x="36737" y="5654"/>
                  </a:cubicBezTo>
                  <a:cubicBezTo>
                    <a:pt x="36832" y="5274"/>
                    <a:pt x="36832" y="4863"/>
                    <a:pt x="36737" y="4609"/>
                  </a:cubicBezTo>
                  <a:lnTo>
                    <a:pt x="36705" y="4609"/>
                  </a:lnTo>
                  <a:cubicBezTo>
                    <a:pt x="36578" y="4546"/>
                    <a:pt x="36610" y="4388"/>
                    <a:pt x="36705" y="4388"/>
                  </a:cubicBezTo>
                  <a:cubicBezTo>
                    <a:pt x="36103" y="1918"/>
                    <a:pt x="32398" y="366"/>
                    <a:pt x="30023" y="81"/>
                  </a:cubicBezTo>
                  <a:cubicBezTo>
                    <a:pt x="29558" y="27"/>
                    <a:pt x="29094" y="1"/>
                    <a:pt x="28632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9;p49"/>
            <p:cNvSpPr/>
            <p:nvPr/>
          </p:nvSpPr>
          <p:spPr>
            <a:xfrm>
              <a:off x="4278751" y="3771253"/>
              <a:ext cx="79307" cy="109575"/>
            </a:xfrm>
            <a:custGeom>
              <a:avLst/>
              <a:gdLst/>
              <a:ahLst/>
              <a:cxnLst/>
              <a:rect l="l" t="t" r="r" b="b"/>
              <a:pathLst>
                <a:path w="2408" h="3327" extrusionOk="0">
                  <a:moveTo>
                    <a:pt x="1457" y="1"/>
                  </a:moveTo>
                  <a:cubicBezTo>
                    <a:pt x="951" y="254"/>
                    <a:pt x="476" y="476"/>
                    <a:pt x="1" y="666"/>
                  </a:cubicBezTo>
                  <a:cubicBezTo>
                    <a:pt x="824" y="1458"/>
                    <a:pt x="1584" y="2344"/>
                    <a:pt x="2217" y="3326"/>
                  </a:cubicBezTo>
                  <a:cubicBezTo>
                    <a:pt x="2407" y="2154"/>
                    <a:pt x="2122" y="983"/>
                    <a:pt x="1457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90;p49"/>
            <p:cNvSpPr/>
            <p:nvPr/>
          </p:nvSpPr>
          <p:spPr>
            <a:xfrm>
              <a:off x="4351769" y="3400989"/>
              <a:ext cx="42783" cy="73050"/>
            </a:xfrm>
            <a:custGeom>
              <a:avLst/>
              <a:gdLst/>
              <a:ahLst/>
              <a:cxnLst/>
              <a:rect l="l" t="t" r="r" b="b"/>
              <a:pathLst>
                <a:path w="1299" h="2218" extrusionOk="0">
                  <a:moveTo>
                    <a:pt x="1204" y="0"/>
                  </a:moveTo>
                  <a:lnTo>
                    <a:pt x="1204" y="0"/>
                  </a:lnTo>
                  <a:cubicBezTo>
                    <a:pt x="982" y="697"/>
                    <a:pt x="570" y="1235"/>
                    <a:pt x="0" y="1647"/>
                  </a:cubicBezTo>
                  <a:cubicBezTo>
                    <a:pt x="349" y="1805"/>
                    <a:pt x="665" y="1995"/>
                    <a:pt x="982" y="2217"/>
                  </a:cubicBezTo>
                  <a:cubicBezTo>
                    <a:pt x="1204" y="1489"/>
                    <a:pt x="1299" y="760"/>
                    <a:pt x="1204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91;p49"/>
            <p:cNvSpPr/>
            <p:nvPr/>
          </p:nvSpPr>
          <p:spPr>
            <a:xfrm>
              <a:off x="3402595" y="3468409"/>
              <a:ext cx="929360" cy="732211"/>
            </a:xfrm>
            <a:custGeom>
              <a:avLst/>
              <a:gdLst/>
              <a:ahLst/>
              <a:cxnLst/>
              <a:rect l="l" t="t" r="r" b="b"/>
              <a:pathLst>
                <a:path w="28218" h="22232" extrusionOk="0">
                  <a:moveTo>
                    <a:pt x="22448" y="513"/>
                  </a:moveTo>
                  <a:cubicBezTo>
                    <a:pt x="23406" y="513"/>
                    <a:pt x="24347" y="699"/>
                    <a:pt x="25209" y="1120"/>
                  </a:cubicBezTo>
                  <a:cubicBezTo>
                    <a:pt x="27426" y="2197"/>
                    <a:pt x="27553" y="4540"/>
                    <a:pt x="26001" y="6219"/>
                  </a:cubicBezTo>
                  <a:cubicBezTo>
                    <a:pt x="24861" y="7517"/>
                    <a:pt x="23214" y="8056"/>
                    <a:pt x="21725" y="8784"/>
                  </a:cubicBezTo>
                  <a:cubicBezTo>
                    <a:pt x="19509" y="9798"/>
                    <a:pt x="17957" y="11191"/>
                    <a:pt x="16753" y="13313"/>
                  </a:cubicBezTo>
                  <a:cubicBezTo>
                    <a:pt x="15265" y="15846"/>
                    <a:pt x="14315" y="18981"/>
                    <a:pt x="11718" y="20597"/>
                  </a:cubicBezTo>
                  <a:cubicBezTo>
                    <a:pt x="10546" y="21337"/>
                    <a:pt x="9202" y="21694"/>
                    <a:pt x="7857" y="21694"/>
                  </a:cubicBezTo>
                  <a:cubicBezTo>
                    <a:pt x="6439" y="21694"/>
                    <a:pt x="5020" y="21297"/>
                    <a:pt x="3801" y="20533"/>
                  </a:cubicBezTo>
                  <a:cubicBezTo>
                    <a:pt x="3832" y="20438"/>
                    <a:pt x="3832" y="20375"/>
                    <a:pt x="3769" y="20343"/>
                  </a:cubicBezTo>
                  <a:cubicBezTo>
                    <a:pt x="3642" y="20217"/>
                    <a:pt x="3484" y="20122"/>
                    <a:pt x="3357" y="20027"/>
                  </a:cubicBezTo>
                  <a:cubicBezTo>
                    <a:pt x="3357" y="19963"/>
                    <a:pt x="3357" y="19900"/>
                    <a:pt x="3326" y="19868"/>
                  </a:cubicBezTo>
                  <a:cubicBezTo>
                    <a:pt x="1172" y="17430"/>
                    <a:pt x="1" y="13439"/>
                    <a:pt x="1679" y="10463"/>
                  </a:cubicBezTo>
                  <a:cubicBezTo>
                    <a:pt x="2550" y="8980"/>
                    <a:pt x="3840" y="8739"/>
                    <a:pt x="5264" y="8739"/>
                  </a:cubicBezTo>
                  <a:cubicBezTo>
                    <a:pt x="5757" y="8739"/>
                    <a:pt x="6265" y="8768"/>
                    <a:pt x="6778" y="8784"/>
                  </a:cubicBezTo>
                  <a:cubicBezTo>
                    <a:pt x="8013" y="8784"/>
                    <a:pt x="9343" y="8594"/>
                    <a:pt x="10515" y="8151"/>
                  </a:cubicBezTo>
                  <a:cubicBezTo>
                    <a:pt x="13016" y="7137"/>
                    <a:pt x="14125" y="4857"/>
                    <a:pt x="16025" y="3115"/>
                  </a:cubicBezTo>
                  <a:cubicBezTo>
                    <a:pt x="17645" y="1630"/>
                    <a:pt x="20096" y="513"/>
                    <a:pt x="22448" y="513"/>
                  </a:cubicBezTo>
                  <a:close/>
                  <a:moveTo>
                    <a:pt x="22433" y="0"/>
                  </a:moveTo>
                  <a:cubicBezTo>
                    <a:pt x="21830" y="0"/>
                    <a:pt x="21234" y="53"/>
                    <a:pt x="20680" y="139"/>
                  </a:cubicBezTo>
                  <a:cubicBezTo>
                    <a:pt x="17894" y="645"/>
                    <a:pt x="15772" y="2229"/>
                    <a:pt x="14030" y="4414"/>
                  </a:cubicBezTo>
                  <a:cubicBezTo>
                    <a:pt x="12921" y="5807"/>
                    <a:pt x="11813" y="6979"/>
                    <a:pt x="10071" y="7612"/>
                  </a:cubicBezTo>
                  <a:cubicBezTo>
                    <a:pt x="8976" y="8004"/>
                    <a:pt x="7929" y="8069"/>
                    <a:pt x="6856" y="8069"/>
                  </a:cubicBezTo>
                  <a:cubicBezTo>
                    <a:pt x="6321" y="8069"/>
                    <a:pt x="5780" y="8052"/>
                    <a:pt x="5223" y="8052"/>
                  </a:cubicBezTo>
                  <a:cubicBezTo>
                    <a:pt x="5088" y="8052"/>
                    <a:pt x="4951" y="8053"/>
                    <a:pt x="4814" y="8056"/>
                  </a:cubicBezTo>
                  <a:cubicBezTo>
                    <a:pt x="2091" y="8151"/>
                    <a:pt x="666" y="10146"/>
                    <a:pt x="381" y="12743"/>
                  </a:cubicBezTo>
                  <a:cubicBezTo>
                    <a:pt x="191" y="14485"/>
                    <a:pt x="539" y="16163"/>
                    <a:pt x="1299" y="17651"/>
                  </a:cubicBezTo>
                  <a:cubicBezTo>
                    <a:pt x="1521" y="18506"/>
                    <a:pt x="2059" y="19330"/>
                    <a:pt x="2724" y="19963"/>
                  </a:cubicBezTo>
                  <a:cubicBezTo>
                    <a:pt x="2629" y="20058"/>
                    <a:pt x="2597" y="20217"/>
                    <a:pt x="2724" y="20343"/>
                  </a:cubicBezTo>
                  <a:cubicBezTo>
                    <a:pt x="4185" y="21639"/>
                    <a:pt x="5935" y="22231"/>
                    <a:pt x="7680" y="22231"/>
                  </a:cubicBezTo>
                  <a:cubicBezTo>
                    <a:pt x="10287" y="22231"/>
                    <a:pt x="12880" y="20909"/>
                    <a:pt x="14473" y="18633"/>
                  </a:cubicBezTo>
                  <a:cubicBezTo>
                    <a:pt x="16152" y="16258"/>
                    <a:pt x="16880" y="13249"/>
                    <a:pt x="19002" y="11191"/>
                  </a:cubicBezTo>
                  <a:cubicBezTo>
                    <a:pt x="21092" y="9069"/>
                    <a:pt x="24417" y="8847"/>
                    <a:pt x="26444" y="6631"/>
                  </a:cubicBezTo>
                  <a:cubicBezTo>
                    <a:pt x="27711" y="5206"/>
                    <a:pt x="28218" y="3147"/>
                    <a:pt x="26824" y="1595"/>
                  </a:cubicBezTo>
                  <a:cubicBezTo>
                    <a:pt x="25760" y="392"/>
                    <a:pt x="24069" y="0"/>
                    <a:pt x="22433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92;p49"/>
            <p:cNvSpPr/>
            <p:nvPr/>
          </p:nvSpPr>
          <p:spPr>
            <a:xfrm>
              <a:off x="4138972" y="3839067"/>
              <a:ext cx="88694" cy="73050"/>
            </a:xfrm>
            <a:custGeom>
              <a:avLst/>
              <a:gdLst/>
              <a:ahLst/>
              <a:cxnLst/>
              <a:rect l="l" t="t" r="r" b="b"/>
              <a:pathLst>
                <a:path w="2693" h="2218" extrusionOk="0">
                  <a:moveTo>
                    <a:pt x="1109" y="0"/>
                  </a:moveTo>
                  <a:cubicBezTo>
                    <a:pt x="698" y="254"/>
                    <a:pt x="349" y="507"/>
                    <a:pt x="1" y="792"/>
                  </a:cubicBezTo>
                  <a:cubicBezTo>
                    <a:pt x="761" y="1584"/>
                    <a:pt x="1648" y="2059"/>
                    <a:pt x="2693" y="2217"/>
                  </a:cubicBezTo>
                  <a:cubicBezTo>
                    <a:pt x="1964" y="1647"/>
                    <a:pt x="1426" y="919"/>
                    <a:pt x="110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93;p49"/>
            <p:cNvSpPr/>
            <p:nvPr/>
          </p:nvSpPr>
          <p:spPr>
            <a:xfrm>
              <a:off x="3404670" y="3485239"/>
              <a:ext cx="906437" cy="696114"/>
            </a:xfrm>
            <a:custGeom>
              <a:avLst/>
              <a:gdLst/>
              <a:ahLst/>
              <a:cxnLst/>
              <a:rect l="l" t="t" r="r" b="b"/>
              <a:pathLst>
                <a:path w="27522" h="21136" extrusionOk="0">
                  <a:moveTo>
                    <a:pt x="22977" y="701"/>
                  </a:moveTo>
                  <a:cubicBezTo>
                    <a:pt x="23014" y="701"/>
                    <a:pt x="23051" y="702"/>
                    <a:pt x="23088" y="704"/>
                  </a:cubicBezTo>
                  <a:cubicBezTo>
                    <a:pt x="23214" y="704"/>
                    <a:pt x="23214" y="894"/>
                    <a:pt x="23088" y="894"/>
                  </a:cubicBezTo>
                  <a:lnTo>
                    <a:pt x="23056" y="894"/>
                  </a:lnTo>
                  <a:cubicBezTo>
                    <a:pt x="23879" y="1021"/>
                    <a:pt x="24734" y="1369"/>
                    <a:pt x="24798" y="2351"/>
                  </a:cubicBezTo>
                  <a:cubicBezTo>
                    <a:pt x="24829" y="3301"/>
                    <a:pt x="23911" y="4124"/>
                    <a:pt x="22993" y="4124"/>
                  </a:cubicBezTo>
                  <a:cubicBezTo>
                    <a:pt x="22043" y="4124"/>
                    <a:pt x="21251" y="3301"/>
                    <a:pt x="21251" y="2414"/>
                  </a:cubicBezTo>
                  <a:cubicBezTo>
                    <a:pt x="21251" y="1440"/>
                    <a:pt x="22070" y="701"/>
                    <a:pt x="22977" y="701"/>
                  </a:cubicBezTo>
                  <a:close/>
                  <a:moveTo>
                    <a:pt x="21231" y="4383"/>
                  </a:moveTo>
                  <a:cubicBezTo>
                    <a:pt x="21594" y="4383"/>
                    <a:pt x="21943" y="4663"/>
                    <a:pt x="22106" y="5011"/>
                  </a:cubicBezTo>
                  <a:cubicBezTo>
                    <a:pt x="22296" y="5581"/>
                    <a:pt x="21884" y="6056"/>
                    <a:pt x="21377" y="6151"/>
                  </a:cubicBezTo>
                  <a:cubicBezTo>
                    <a:pt x="21317" y="6163"/>
                    <a:pt x="21256" y="6168"/>
                    <a:pt x="21195" y="6168"/>
                  </a:cubicBezTo>
                  <a:cubicBezTo>
                    <a:pt x="20744" y="6168"/>
                    <a:pt x="20308" y="5869"/>
                    <a:pt x="20364" y="5423"/>
                  </a:cubicBezTo>
                  <a:cubicBezTo>
                    <a:pt x="20364" y="5043"/>
                    <a:pt x="20522" y="4726"/>
                    <a:pt x="20776" y="4568"/>
                  </a:cubicBezTo>
                  <a:cubicBezTo>
                    <a:pt x="20776" y="4536"/>
                    <a:pt x="20776" y="4505"/>
                    <a:pt x="20839" y="4505"/>
                  </a:cubicBezTo>
                  <a:cubicBezTo>
                    <a:pt x="20966" y="4420"/>
                    <a:pt x="21099" y="4383"/>
                    <a:pt x="21231" y="4383"/>
                  </a:cubicBezTo>
                  <a:close/>
                  <a:moveTo>
                    <a:pt x="3514" y="12691"/>
                  </a:moveTo>
                  <a:cubicBezTo>
                    <a:pt x="3557" y="12691"/>
                    <a:pt x="3600" y="12696"/>
                    <a:pt x="3643" y="12707"/>
                  </a:cubicBezTo>
                  <a:lnTo>
                    <a:pt x="3738" y="12707"/>
                  </a:lnTo>
                  <a:cubicBezTo>
                    <a:pt x="4276" y="12770"/>
                    <a:pt x="4878" y="13213"/>
                    <a:pt x="4878" y="13847"/>
                  </a:cubicBezTo>
                  <a:cubicBezTo>
                    <a:pt x="4878" y="14314"/>
                    <a:pt x="4521" y="14733"/>
                    <a:pt x="4054" y="14733"/>
                  </a:cubicBezTo>
                  <a:cubicBezTo>
                    <a:pt x="3983" y="14733"/>
                    <a:pt x="3909" y="14723"/>
                    <a:pt x="3833" y="14702"/>
                  </a:cubicBezTo>
                  <a:cubicBezTo>
                    <a:pt x="3294" y="14544"/>
                    <a:pt x="2693" y="13974"/>
                    <a:pt x="2819" y="13372"/>
                  </a:cubicBezTo>
                  <a:cubicBezTo>
                    <a:pt x="2847" y="13006"/>
                    <a:pt x="3175" y="12691"/>
                    <a:pt x="3514" y="12691"/>
                  </a:cubicBezTo>
                  <a:close/>
                  <a:moveTo>
                    <a:pt x="6905" y="13213"/>
                  </a:moveTo>
                  <a:cubicBezTo>
                    <a:pt x="6968" y="13213"/>
                    <a:pt x="7000" y="13277"/>
                    <a:pt x="7000" y="13308"/>
                  </a:cubicBezTo>
                  <a:lnTo>
                    <a:pt x="7063" y="13308"/>
                  </a:lnTo>
                  <a:cubicBezTo>
                    <a:pt x="7063" y="13277"/>
                    <a:pt x="7095" y="13245"/>
                    <a:pt x="7126" y="13245"/>
                  </a:cubicBezTo>
                  <a:cubicBezTo>
                    <a:pt x="7538" y="13277"/>
                    <a:pt x="7823" y="13720"/>
                    <a:pt x="7760" y="14100"/>
                  </a:cubicBezTo>
                  <a:cubicBezTo>
                    <a:pt x="7730" y="14519"/>
                    <a:pt x="7361" y="14768"/>
                    <a:pt x="7001" y="14768"/>
                  </a:cubicBezTo>
                  <a:cubicBezTo>
                    <a:pt x="6979" y="14768"/>
                    <a:pt x="6958" y="14767"/>
                    <a:pt x="6936" y="14765"/>
                  </a:cubicBezTo>
                  <a:cubicBezTo>
                    <a:pt x="6525" y="14702"/>
                    <a:pt x="6208" y="14385"/>
                    <a:pt x="6208" y="14005"/>
                  </a:cubicBezTo>
                  <a:cubicBezTo>
                    <a:pt x="6208" y="13625"/>
                    <a:pt x="6493" y="13213"/>
                    <a:pt x="6905" y="13213"/>
                  </a:cubicBezTo>
                  <a:close/>
                  <a:moveTo>
                    <a:pt x="5784" y="15604"/>
                  </a:moveTo>
                  <a:cubicBezTo>
                    <a:pt x="5892" y="15604"/>
                    <a:pt x="6002" y="15619"/>
                    <a:pt x="6113" y="15652"/>
                  </a:cubicBezTo>
                  <a:cubicBezTo>
                    <a:pt x="6164" y="15646"/>
                    <a:pt x="6215" y="15643"/>
                    <a:pt x="6265" y="15643"/>
                  </a:cubicBezTo>
                  <a:cubicBezTo>
                    <a:pt x="6996" y="15643"/>
                    <a:pt x="7643" y="16271"/>
                    <a:pt x="7791" y="16982"/>
                  </a:cubicBezTo>
                  <a:cubicBezTo>
                    <a:pt x="8013" y="17964"/>
                    <a:pt x="7095" y="18851"/>
                    <a:pt x="6145" y="18914"/>
                  </a:cubicBezTo>
                  <a:cubicBezTo>
                    <a:pt x="6128" y="18914"/>
                    <a:pt x="6112" y="18915"/>
                    <a:pt x="6095" y="18915"/>
                  </a:cubicBezTo>
                  <a:cubicBezTo>
                    <a:pt x="5075" y="18915"/>
                    <a:pt x="4309" y="17949"/>
                    <a:pt x="4403" y="17014"/>
                  </a:cubicBezTo>
                  <a:cubicBezTo>
                    <a:pt x="4430" y="16297"/>
                    <a:pt x="5058" y="15604"/>
                    <a:pt x="5784" y="15604"/>
                  </a:cubicBezTo>
                  <a:close/>
                  <a:moveTo>
                    <a:pt x="22399" y="0"/>
                  </a:moveTo>
                  <a:cubicBezTo>
                    <a:pt x="20044" y="0"/>
                    <a:pt x="17589" y="1103"/>
                    <a:pt x="15994" y="2541"/>
                  </a:cubicBezTo>
                  <a:cubicBezTo>
                    <a:pt x="14094" y="4283"/>
                    <a:pt x="13017" y="6595"/>
                    <a:pt x="10483" y="7576"/>
                  </a:cubicBezTo>
                  <a:cubicBezTo>
                    <a:pt x="9312" y="8051"/>
                    <a:pt x="8013" y="8210"/>
                    <a:pt x="6746" y="8210"/>
                  </a:cubicBezTo>
                  <a:cubicBezTo>
                    <a:pt x="6253" y="8202"/>
                    <a:pt x="5763" y="8179"/>
                    <a:pt x="5288" y="8179"/>
                  </a:cubicBezTo>
                  <a:cubicBezTo>
                    <a:pt x="3844" y="8179"/>
                    <a:pt x="2537" y="8395"/>
                    <a:pt x="1679" y="9920"/>
                  </a:cubicBezTo>
                  <a:cubicBezTo>
                    <a:pt x="1" y="12897"/>
                    <a:pt x="1141" y="16919"/>
                    <a:pt x="3294" y="19294"/>
                  </a:cubicBezTo>
                  <a:cubicBezTo>
                    <a:pt x="3326" y="19326"/>
                    <a:pt x="3326" y="19421"/>
                    <a:pt x="3326" y="19452"/>
                  </a:cubicBezTo>
                  <a:cubicBezTo>
                    <a:pt x="3453" y="19579"/>
                    <a:pt x="3611" y="19642"/>
                    <a:pt x="3738" y="19769"/>
                  </a:cubicBezTo>
                  <a:cubicBezTo>
                    <a:pt x="3801" y="19864"/>
                    <a:pt x="3801" y="19896"/>
                    <a:pt x="3769" y="19959"/>
                  </a:cubicBezTo>
                  <a:cubicBezTo>
                    <a:pt x="4972" y="20739"/>
                    <a:pt x="6391" y="21135"/>
                    <a:pt x="7814" y="21135"/>
                  </a:cubicBezTo>
                  <a:cubicBezTo>
                    <a:pt x="9163" y="21135"/>
                    <a:pt x="10515" y="20779"/>
                    <a:pt x="11687" y="20054"/>
                  </a:cubicBezTo>
                  <a:cubicBezTo>
                    <a:pt x="14284" y="18439"/>
                    <a:pt x="15234" y="15304"/>
                    <a:pt x="16722" y="12770"/>
                  </a:cubicBezTo>
                  <a:cubicBezTo>
                    <a:pt x="17926" y="10648"/>
                    <a:pt x="19446" y="9223"/>
                    <a:pt x="21694" y="8210"/>
                  </a:cubicBezTo>
                  <a:cubicBezTo>
                    <a:pt x="23214" y="7545"/>
                    <a:pt x="24829" y="6975"/>
                    <a:pt x="25969" y="5708"/>
                  </a:cubicBezTo>
                  <a:cubicBezTo>
                    <a:pt x="27521" y="4029"/>
                    <a:pt x="27363" y="1686"/>
                    <a:pt x="25178" y="609"/>
                  </a:cubicBezTo>
                  <a:cubicBezTo>
                    <a:pt x="24312" y="186"/>
                    <a:pt x="23364" y="0"/>
                    <a:pt x="22399" y="0"/>
                  </a:cubicBezTo>
                  <a:close/>
                </a:path>
              </a:pathLst>
            </a:custGeom>
            <a:solidFill>
              <a:srgbClr val="FFF8CD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94;p49"/>
            <p:cNvSpPr/>
            <p:nvPr/>
          </p:nvSpPr>
          <p:spPr>
            <a:xfrm>
              <a:off x="4257902" y="3343615"/>
              <a:ext cx="64684" cy="88694"/>
            </a:xfrm>
            <a:custGeom>
              <a:avLst/>
              <a:gdLst/>
              <a:ahLst/>
              <a:cxnLst/>
              <a:rect l="l" t="t" r="r" b="b"/>
              <a:pathLst>
                <a:path w="1964" h="2693" extrusionOk="0">
                  <a:moveTo>
                    <a:pt x="1964" y="1"/>
                  </a:moveTo>
                  <a:lnTo>
                    <a:pt x="1964" y="1"/>
                  </a:lnTo>
                  <a:cubicBezTo>
                    <a:pt x="1014" y="476"/>
                    <a:pt x="63" y="1172"/>
                    <a:pt x="0" y="2344"/>
                  </a:cubicBezTo>
                  <a:lnTo>
                    <a:pt x="0" y="2376"/>
                  </a:lnTo>
                  <a:cubicBezTo>
                    <a:pt x="412" y="2471"/>
                    <a:pt x="824" y="2597"/>
                    <a:pt x="1204" y="2692"/>
                  </a:cubicBezTo>
                  <a:cubicBezTo>
                    <a:pt x="1267" y="1742"/>
                    <a:pt x="1520" y="856"/>
                    <a:pt x="1964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5;p49"/>
            <p:cNvSpPr/>
            <p:nvPr/>
          </p:nvSpPr>
          <p:spPr>
            <a:xfrm>
              <a:off x="4103533" y="3508393"/>
              <a:ext cx="118928" cy="112704"/>
            </a:xfrm>
            <a:custGeom>
              <a:avLst/>
              <a:gdLst/>
              <a:ahLst/>
              <a:cxnLst/>
              <a:rect l="l" t="t" r="r" b="b"/>
              <a:pathLst>
                <a:path w="3611" h="3422" extrusionOk="0">
                  <a:moveTo>
                    <a:pt x="1235" y="350"/>
                  </a:moveTo>
                  <a:cubicBezTo>
                    <a:pt x="1235" y="350"/>
                    <a:pt x="1267" y="381"/>
                    <a:pt x="1299" y="381"/>
                  </a:cubicBezTo>
                  <a:cubicBezTo>
                    <a:pt x="1837" y="508"/>
                    <a:pt x="2502" y="635"/>
                    <a:pt x="2882" y="1015"/>
                  </a:cubicBezTo>
                  <a:cubicBezTo>
                    <a:pt x="3610" y="1775"/>
                    <a:pt x="2819" y="2883"/>
                    <a:pt x="1995" y="3010"/>
                  </a:cubicBezTo>
                  <a:cubicBezTo>
                    <a:pt x="1924" y="3022"/>
                    <a:pt x="1853" y="3027"/>
                    <a:pt x="1782" y="3027"/>
                  </a:cubicBezTo>
                  <a:cubicBezTo>
                    <a:pt x="1104" y="3027"/>
                    <a:pt x="501" y="2492"/>
                    <a:pt x="443" y="1775"/>
                  </a:cubicBezTo>
                  <a:cubicBezTo>
                    <a:pt x="348" y="1141"/>
                    <a:pt x="729" y="635"/>
                    <a:pt x="1235" y="350"/>
                  </a:cubicBezTo>
                  <a:close/>
                  <a:moveTo>
                    <a:pt x="1809" y="0"/>
                  </a:moveTo>
                  <a:cubicBezTo>
                    <a:pt x="880" y="0"/>
                    <a:pt x="1" y="719"/>
                    <a:pt x="32" y="1711"/>
                  </a:cubicBezTo>
                  <a:cubicBezTo>
                    <a:pt x="32" y="2598"/>
                    <a:pt x="824" y="3421"/>
                    <a:pt x="1774" y="3421"/>
                  </a:cubicBezTo>
                  <a:cubicBezTo>
                    <a:pt x="2724" y="3421"/>
                    <a:pt x="3610" y="2598"/>
                    <a:pt x="3579" y="1648"/>
                  </a:cubicBezTo>
                  <a:cubicBezTo>
                    <a:pt x="3515" y="666"/>
                    <a:pt x="2629" y="350"/>
                    <a:pt x="1837" y="191"/>
                  </a:cubicBezTo>
                  <a:lnTo>
                    <a:pt x="1869" y="191"/>
                  </a:lnTo>
                  <a:cubicBezTo>
                    <a:pt x="2027" y="191"/>
                    <a:pt x="1995" y="1"/>
                    <a:pt x="1869" y="1"/>
                  </a:cubicBezTo>
                  <a:cubicBezTo>
                    <a:pt x="1849" y="1"/>
                    <a:pt x="1829" y="0"/>
                    <a:pt x="180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6;p49"/>
            <p:cNvSpPr/>
            <p:nvPr/>
          </p:nvSpPr>
          <p:spPr>
            <a:xfrm>
              <a:off x="4114994" y="3520941"/>
              <a:ext cx="107467" cy="88200"/>
            </a:xfrm>
            <a:custGeom>
              <a:avLst/>
              <a:gdLst/>
              <a:ahLst/>
              <a:cxnLst/>
              <a:rect l="l" t="t" r="r" b="b"/>
              <a:pathLst>
                <a:path w="3263" h="2678" extrusionOk="0">
                  <a:moveTo>
                    <a:pt x="887" y="0"/>
                  </a:moveTo>
                  <a:cubicBezTo>
                    <a:pt x="381" y="285"/>
                    <a:pt x="0" y="824"/>
                    <a:pt x="95" y="1425"/>
                  </a:cubicBezTo>
                  <a:cubicBezTo>
                    <a:pt x="153" y="2117"/>
                    <a:pt x="761" y="2677"/>
                    <a:pt x="1443" y="2677"/>
                  </a:cubicBezTo>
                  <a:cubicBezTo>
                    <a:pt x="1511" y="2677"/>
                    <a:pt x="1579" y="2672"/>
                    <a:pt x="1647" y="2660"/>
                  </a:cubicBezTo>
                  <a:cubicBezTo>
                    <a:pt x="2471" y="2534"/>
                    <a:pt x="3262" y="1425"/>
                    <a:pt x="2534" y="665"/>
                  </a:cubicBezTo>
                  <a:cubicBezTo>
                    <a:pt x="2186" y="254"/>
                    <a:pt x="1489" y="127"/>
                    <a:pt x="951" y="32"/>
                  </a:cubicBezTo>
                  <a:cubicBezTo>
                    <a:pt x="919" y="32"/>
                    <a:pt x="887" y="0"/>
                    <a:pt x="887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7;p49"/>
            <p:cNvSpPr/>
            <p:nvPr/>
          </p:nvSpPr>
          <p:spPr>
            <a:xfrm>
              <a:off x="3974194" y="4099820"/>
              <a:ext cx="73017" cy="92877"/>
            </a:xfrm>
            <a:custGeom>
              <a:avLst/>
              <a:gdLst/>
              <a:ahLst/>
              <a:cxnLst/>
              <a:rect l="l" t="t" r="r" b="b"/>
              <a:pathLst>
                <a:path w="2217" h="2820" extrusionOk="0">
                  <a:moveTo>
                    <a:pt x="539" y="1"/>
                  </a:moveTo>
                  <a:cubicBezTo>
                    <a:pt x="444" y="64"/>
                    <a:pt x="412" y="127"/>
                    <a:pt x="285" y="254"/>
                  </a:cubicBezTo>
                  <a:cubicBezTo>
                    <a:pt x="222" y="412"/>
                    <a:pt x="95" y="539"/>
                    <a:pt x="0" y="634"/>
                  </a:cubicBezTo>
                  <a:cubicBezTo>
                    <a:pt x="760" y="1331"/>
                    <a:pt x="1394" y="2059"/>
                    <a:pt x="2059" y="2819"/>
                  </a:cubicBezTo>
                  <a:cubicBezTo>
                    <a:pt x="2217" y="1647"/>
                    <a:pt x="1584" y="539"/>
                    <a:pt x="539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8;p49"/>
            <p:cNvSpPr/>
            <p:nvPr/>
          </p:nvSpPr>
          <p:spPr>
            <a:xfrm>
              <a:off x="4008612" y="4042446"/>
              <a:ext cx="59481" cy="43836"/>
            </a:xfrm>
            <a:custGeom>
              <a:avLst/>
              <a:gdLst/>
              <a:ahLst/>
              <a:cxnLst/>
              <a:rect l="l" t="t" r="r" b="b"/>
              <a:pathLst>
                <a:path w="1806" h="1331" extrusionOk="0">
                  <a:moveTo>
                    <a:pt x="475" y="1"/>
                  </a:moveTo>
                  <a:cubicBezTo>
                    <a:pt x="317" y="317"/>
                    <a:pt x="159" y="602"/>
                    <a:pt x="0" y="887"/>
                  </a:cubicBezTo>
                  <a:cubicBezTo>
                    <a:pt x="539" y="1204"/>
                    <a:pt x="1172" y="1331"/>
                    <a:pt x="1805" y="1331"/>
                  </a:cubicBezTo>
                  <a:cubicBezTo>
                    <a:pt x="1299" y="919"/>
                    <a:pt x="824" y="539"/>
                    <a:pt x="475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9;p49"/>
            <p:cNvSpPr/>
            <p:nvPr/>
          </p:nvSpPr>
          <p:spPr>
            <a:xfrm>
              <a:off x="4072244" y="3629135"/>
              <a:ext cx="66759" cy="59250"/>
            </a:xfrm>
            <a:custGeom>
              <a:avLst/>
              <a:gdLst/>
              <a:ahLst/>
              <a:cxnLst/>
              <a:rect l="l" t="t" r="r" b="b"/>
              <a:pathLst>
                <a:path w="2027" h="1799" extrusionOk="0">
                  <a:moveTo>
                    <a:pt x="830" y="307"/>
                  </a:moveTo>
                  <a:cubicBezTo>
                    <a:pt x="1116" y="307"/>
                    <a:pt x="1391" y="428"/>
                    <a:pt x="1520" y="737"/>
                  </a:cubicBezTo>
                  <a:cubicBezTo>
                    <a:pt x="1679" y="1086"/>
                    <a:pt x="1393" y="1434"/>
                    <a:pt x="1045" y="1466"/>
                  </a:cubicBezTo>
                  <a:cubicBezTo>
                    <a:pt x="994" y="1474"/>
                    <a:pt x="945" y="1478"/>
                    <a:pt x="899" y="1478"/>
                  </a:cubicBezTo>
                  <a:cubicBezTo>
                    <a:pt x="271" y="1478"/>
                    <a:pt x="188" y="709"/>
                    <a:pt x="602" y="326"/>
                  </a:cubicBezTo>
                  <a:lnTo>
                    <a:pt x="633" y="326"/>
                  </a:lnTo>
                  <a:cubicBezTo>
                    <a:pt x="698" y="314"/>
                    <a:pt x="764" y="307"/>
                    <a:pt x="830" y="307"/>
                  </a:cubicBezTo>
                  <a:close/>
                  <a:moveTo>
                    <a:pt x="869" y="1"/>
                  </a:moveTo>
                  <a:cubicBezTo>
                    <a:pt x="736" y="1"/>
                    <a:pt x="602" y="33"/>
                    <a:pt x="475" y="104"/>
                  </a:cubicBezTo>
                  <a:cubicBezTo>
                    <a:pt x="475" y="136"/>
                    <a:pt x="443" y="136"/>
                    <a:pt x="443" y="167"/>
                  </a:cubicBezTo>
                  <a:cubicBezTo>
                    <a:pt x="158" y="357"/>
                    <a:pt x="0" y="674"/>
                    <a:pt x="0" y="991"/>
                  </a:cubicBezTo>
                  <a:cubicBezTo>
                    <a:pt x="0" y="1493"/>
                    <a:pt x="443" y="1799"/>
                    <a:pt x="896" y="1799"/>
                  </a:cubicBezTo>
                  <a:cubicBezTo>
                    <a:pt x="956" y="1799"/>
                    <a:pt x="1017" y="1794"/>
                    <a:pt x="1077" y="1782"/>
                  </a:cubicBezTo>
                  <a:cubicBezTo>
                    <a:pt x="1615" y="1687"/>
                    <a:pt x="2027" y="1149"/>
                    <a:pt x="1774" y="642"/>
                  </a:cubicBezTo>
                  <a:cubicBezTo>
                    <a:pt x="1655" y="286"/>
                    <a:pt x="1269" y="1"/>
                    <a:pt x="86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00;p49"/>
            <p:cNvSpPr/>
            <p:nvPr/>
          </p:nvSpPr>
          <p:spPr>
            <a:xfrm>
              <a:off x="4079490" y="3639740"/>
              <a:ext cx="48052" cy="38106"/>
            </a:xfrm>
            <a:custGeom>
              <a:avLst/>
              <a:gdLst/>
              <a:ahLst/>
              <a:cxnLst/>
              <a:rect l="l" t="t" r="r" b="b"/>
              <a:pathLst>
                <a:path w="1459" h="1157" extrusionOk="0">
                  <a:moveTo>
                    <a:pt x="690" y="1"/>
                  </a:moveTo>
                  <a:cubicBezTo>
                    <a:pt x="617" y="1"/>
                    <a:pt x="544" y="13"/>
                    <a:pt x="477" y="35"/>
                  </a:cubicBezTo>
                  <a:lnTo>
                    <a:pt x="413" y="35"/>
                  </a:lnTo>
                  <a:cubicBezTo>
                    <a:pt x="0" y="389"/>
                    <a:pt x="55" y="1156"/>
                    <a:pt x="679" y="1156"/>
                  </a:cubicBezTo>
                  <a:cubicBezTo>
                    <a:pt x="725" y="1156"/>
                    <a:pt x="773" y="1152"/>
                    <a:pt x="825" y="1144"/>
                  </a:cubicBezTo>
                  <a:cubicBezTo>
                    <a:pt x="1173" y="1080"/>
                    <a:pt x="1459" y="764"/>
                    <a:pt x="1300" y="415"/>
                  </a:cubicBezTo>
                  <a:cubicBezTo>
                    <a:pt x="1179" y="125"/>
                    <a:pt x="929" y="1"/>
                    <a:pt x="69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01;p49"/>
            <p:cNvSpPr/>
            <p:nvPr/>
          </p:nvSpPr>
          <p:spPr>
            <a:xfrm>
              <a:off x="4109791" y="3311272"/>
              <a:ext cx="41729" cy="105392"/>
            </a:xfrm>
            <a:custGeom>
              <a:avLst/>
              <a:gdLst/>
              <a:ahLst/>
              <a:cxnLst/>
              <a:rect l="l" t="t" r="r" b="b"/>
              <a:pathLst>
                <a:path w="1267" h="3200" extrusionOk="0">
                  <a:moveTo>
                    <a:pt x="317" y="1"/>
                  </a:moveTo>
                  <a:lnTo>
                    <a:pt x="317" y="1"/>
                  </a:lnTo>
                  <a:cubicBezTo>
                    <a:pt x="602" y="1078"/>
                    <a:pt x="539" y="2186"/>
                    <a:pt x="0" y="3199"/>
                  </a:cubicBezTo>
                  <a:cubicBezTo>
                    <a:pt x="444" y="3168"/>
                    <a:pt x="855" y="3136"/>
                    <a:pt x="1267" y="3104"/>
                  </a:cubicBezTo>
                  <a:cubicBezTo>
                    <a:pt x="1172" y="1933"/>
                    <a:pt x="919" y="919"/>
                    <a:pt x="317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02;p49"/>
            <p:cNvSpPr/>
            <p:nvPr/>
          </p:nvSpPr>
          <p:spPr>
            <a:xfrm>
              <a:off x="3869887" y="4203073"/>
              <a:ext cx="88694" cy="88694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855" y="1"/>
                  </a:moveTo>
                  <a:cubicBezTo>
                    <a:pt x="570" y="222"/>
                    <a:pt x="285" y="476"/>
                    <a:pt x="0" y="666"/>
                  </a:cubicBezTo>
                  <a:cubicBezTo>
                    <a:pt x="697" y="1679"/>
                    <a:pt x="1584" y="2344"/>
                    <a:pt x="2692" y="2693"/>
                  </a:cubicBezTo>
                  <a:cubicBezTo>
                    <a:pt x="1837" y="1996"/>
                    <a:pt x="1204" y="1077"/>
                    <a:pt x="855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03;p49"/>
            <p:cNvSpPr/>
            <p:nvPr/>
          </p:nvSpPr>
          <p:spPr>
            <a:xfrm>
              <a:off x="3963754" y="3333175"/>
              <a:ext cx="73050" cy="128348"/>
            </a:xfrm>
            <a:custGeom>
              <a:avLst/>
              <a:gdLst/>
              <a:ahLst/>
              <a:cxnLst/>
              <a:rect l="l" t="t" r="r" b="b"/>
              <a:pathLst>
                <a:path w="2218" h="3897" extrusionOk="0">
                  <a:moveTo>
                    <a:pt x="1014" y="1"/>
                  </a:moveTo>
                  <a:cubicBezTo>
                    <a:pt x="159" y="1173"/>
                    <a:pt x="0" y="2598"/>
                    <a:pt x="539" y="3896"/>
                  </a:cubicBezTo>
                  <a:cubicBezTo>
                    <a:pt x="951" y="3643"/>
                    <a:pt x="1394" y="3453"/>
                    <a:pt x="1837" y="3263"/>
                  </a:cubicBezTo>
                  <a:cubicBezTo>
                    <a:pt x="1996" y="3199"/>
                    <a:pt x="2122" y="3168"/>
                    <a:pt x="2217" y="3136"/>
                  </a:cubicBezTo>
                  <a:cubicBezTo>
                    <a:pt x="1394" y="2281"/>
                    <a:pt x="1046" y="1173"/>
                    <a:pt x="1014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04;p49"/>
            <p:cNvSpPr/>
            <p:nvPr/>
          </p:nvSpPr>
          <p:spPr>
            <a:xfrm>
              <a:off x="3807309" y="3510501"/>
              <a:ext cx="71996" cy="62609"/>
            </a:xfrm>
            <a:custGeom>
              <a:avLst/>
              <a:gdLst/>
              <a:ahLst/>
              <a:cxnLst/>
              <a:rect l="l" t="t" r="r" b="b"/>
              <a:pathLst>
                <a:path w="2186" h="1901" extrusionOk="0">
                  <a:moveTo>
                    <a:pt x="0" y="1"/>
                  </a:moveTo>
                  <a:cubicBezTo>
                    <a:pt x="570" y="539"/>
                    <a:pt x="1014" y="1204"/>
                    <a:pt x="1204" y="1901"/>
                  </a:cubicBezTo>
                  <a:cubicBezTo>
                    <a:pt x="1520" y="1584"/>
                    <a:pt x="1869" y="1267"/>
                    <a:pt x="2185" y="951"/>
                  </a:cubicBezTo>
                  <a:lnTo>
                    <a:pt x="2185" y="951"/>
                  </a:lnTo>
                  <a:cubicBezTo>
                    <a:pt x="2176" y="960"/>
                    <a:pt x="2167" y="964"/>
                    <a:pt x="2157" y="964"/>
                  </a:cubicBezTo>
                  <a:cubicBezTo>
                    <a:pt x="2132" y="964"/>
                    <a:pt x="2103" y="941"/>
                    <a:pt x="2059" y="919"/>
                  </a:cubicBezTo>
                  <a:cubicBezTo>
                    <a:pt x="1520" y="317"/>
                    <a:pt x="792" y="64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5;p49"/>
            <p:cNvSpPr/>
            <p:nvPr/>
          </p:nvSpPr>
          <p:spPr>
            <a:xfrm>
              <a:off x="3645628" y="4310510"/>
              <a:ext cx="54277" cy="94952"/>
            </a:xfrm>
            <a:custGeom>
              <a:avLst/>
              <a:gdLst/>
              <a:ahLst/>
              <a:cxnLst/>
              <a:rect l="l" t="t" r="r" b="b"/>
              <a:pathLst>
                <a:path w="1648" h="2883" extrusionOk="0">
                  <a:moveTo>
                    <a:pt x="1045" y="1"/>
                  </a:moveTo>
                  <a:lnTo>
                    <a:pt x="1045" y="1"/>
                  </a:lnTo>
                  <a:cubicBezTo>
                    <a:pt x="697" y="64"/>
                    <a:pt x="380" y="96"/>
                    <a:pt x="0" y="159"/>
                  </a:cubicBezTo>
                  <a:lnTo>
                    <a:pt x="0" y="254"/>
                  </a:lnTo>
                  <a:cubicBezTo>
                    <a:pt x="64" y="254"/>
                    <a:pt x="95" y="254"/>
                    <a:pt x="127" y="317"/>
                  </a:cubicBezTo>
                  <a:cubicBezTo>
                    <a:pt x="602" y="1109"/>
                    <a:pt x="855" y="1964"/>
                    <a:pt x="855" y="2882"/>
                  </a:cubicBezTo>
                  <a:cubicBezTo>
                    <a:pt x="1267" y="2059"/>
                    <a:pt x="1647" y="982"/>
                    <a:pt x="1014" y="191"/>
                  </a:cubicBezTo>
                  <a:cubicBezTo>
                    <a:pt x="919" y="96"/>
                    <a:pt x="950" y="32"/>
                    <a:pt x="1045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6;p49"/>
            <p:cNvSpPr/>
            <p:nvPr/>
          </p:nvSpPr>
          <p:spPr>
            <a:xfrm>
              <a:off x="3545536" y="3997752"/>
              <a:ext cx="120970" cy="108455"/>
            </a:xfrm>
            <a:custGeom>
              <a:avLst/>
              <a:gdLst/>
              <a:ahLst/>
              <a:cxnLst/>
              <a:rect l="l" t="t" r="r" b="b"/>
              <a:pathLst>
                <a:path w="3673" h="3293" extrusionOk="0">
                  <a:moveTo>
                    <a:pt x="1424" y="281"/>
                  </a:moveTo>
                  <a:cubicBezTo>
                    <a:pt x="1424" y="344"/>
                    <a:pt x="1456" y="408"/>
                    <a:pt x="1551" y="408"/>
                  </a:cubicBezTo>
                  <a:cubicBezTo>
                    <a:pt x="2216" y="408"/>
                    <a:pt x="2849" y="661"/>
                    <a:pt x="3103" y="1326"/>
                  </a:cubicBezTo>
                  <a:cubicBezTo>
                    <a:pt x="3356" y="2023"/>
                    <a:pt x="2786" y="2751"/>
                    <a:pt x="2089" y="2941"/>
                  </a:cubicBezTo>
                  <a:cubicBezTo>
                    <a:pt x="2002" y="2961"/>
                    <a:pt x="1915" y="2970"/>
                    <a:pt x="1829" y="2970"/>
                  </a:cubicBezTo>
                  <a:cubicBezTo>
                    <a:pt x="1232" y="2970"/>
                    <a:pt x="696" y="2513"/>
                    <a:pt x="474" y="1959"/>
                  </a:cubicBezTo>
                  <a:cubicBezTo>
                    <a:pt x="284" y="1199"/>
                    <a:pt x="728" y="408"/>
                    <a:pt x="1424" y="281"/>
                  </a:cubicBezTo>
                  <a:close/>
                  <a:moveTo>
                    <a:pt x="1392" y="0"/>
                  </a:moveTo>
                  <a:cubicBezTo>
                    <a:pt x="699" y="0"/>
                    <a:pt x="85" y="683"/>
                    <a:pt x="31" y="1389"/>
                  </a:cubicBezTo>
                  <a:cubicBezTo>
                    <a:pt x="0" y="2341"/>
                    <a:pt x="773" y="3292"/>
                    <a:pt x="1743" y="3292"/>
                  </a:cubicBezTo>
                  <a:cubicBezTo>
                    <a:pt x="1774" y="3292"/>
                    <a:pt x="1805" y="3291"/>
                    <a:pt x="1836" y="3290"/>
                  </a:cubicBezTo>
                  <a:cubicBezTo>
                    <a:pt x="2818" y="3258"/>
                    <a:pt x="3673" y="2371"/>
                    <a:pt x="3483" y="1358"/>
                  </a:cubicBezTo>
                  <a:cubicBezTo>
                    <a:pt x="3332" y="663"/>
                    <a:pt x="2634" y="55"/>
                    <a:pt x="1855" y="55"/>
                  </a:cubicBezTo>
                  <a:cubicBezTo>
                    <a:pt x="1817" y="55"/>
                    <a:pt x="1779" y="56"/>
                    <a:pt x="1741" y="59"/>
                  </a:cubicBezTo>
                  <a:cubicBezTo>
                    <a:pt x="1624" y="19"/>
                    <a:pt x="1507" y="0"/>
                    <a:pt x="139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7;p49"/>
            <p:cNvSpPr/>
            <p:nvPr/>
          </p:nvSpPr>
          <p:spPr>
            <a:xfrm>
              <a:off x="3554890" y="4005953"/>
              <a:ext cx="100155" cy="88957"/>
            </a:xfrm>
            <a:custGeom>
              <a:avLst/>
              <a:gdLst/>
              <a:ahLst/>
              <a:cxnLst/>
              <a:rect l="l" t="t" r="r" b="b"/>
              <a:pathLst>
                <a:path w="3041" h="2701" extrusionOk="0">
                  <a:moveTo>
                    <a:pt x="1172" y="0"/>
                  </a:moveTo>
                  <a:cubicBezTo>
                    <a:pt x="475" y="127"/>
                    <a:pt x="0" y="950"/>
                    <a:pt x="222" y="1679"/>
                  </a:cubicBezTo>
                  <a:cubicBezTo>
                    <a:pt x="412" y="2248"/>
                    <a:pt x="926" y="2701"/>
                    <a:pt x="1507" y="2701"/>
                  </a:cubicBezTo>
                  <a:cubicBezTo>
                    <a:pt x="1605" y="2701"/>
                    <a:pt x="1705" y="2688"/>
                    <a:pt x="1805" y="2660"/>
                  </a:cubicBezTo>
                  <a:cubicBezTo>
                    <a:pt x="2502" y="2502"/>
                    <a:pt x="3040" y="1742"/>
                    <a:pt x="2819" y="1045"/>
                  </a:cubicBezTo>
                  <a:cubicBezTo>
                    <a:pt x="2597" y="412"/>
                    <a:pt x="1932" y="127"/>
                    <a:pt x="1299" y="127"/>
                  </a:cubicBezTo>
                  <a:cubicBezTo>
                    <a:pt x="1235" y="127"/>
                    <a:pt x="1172" y="95"/>
                    <a:pt x="1172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8;p49"/>
            <p:cNvSpPr/>
            <p:nvPr/>
          </p:nvSpPr>
          <p:spPr>
            <a:xfrm>
              <a:off x="3609102" y="3920419"/>
              <a:ext cx="52202" cy="51214"/>
            </a:xfrm>
            <a:custGeom>
              <a:avLst/>
              <a:gdLst/>
              <a:ahLst/>
              <a:cxnLst/>
              <a:rect l="l" t="t" r="r" b="b"/>
              <a:pathLst>
                <a:path w="1585" h="1555" extrusionOk="0">
                  <a:moveTo>
                    <a:pt x="698" y="0"/>
                  </a:moveTo>
                  <a:cubicBezTo>
                    <a:pt x="286" y="0"/>
                    <a:pt x="1" y="444"/>
                    <a:pt x="1" y="792"/>
                  </a:cubicBezTo>
                  <a:cubicBezTo>
                    <a:pt x="1" y="1172"/>
                    <a:pt x="318" y="1489"/>
                    <a:pt x="729" y="1552"/>
                  </a:cubicBezTo>
                  <a:cubicBezTo>
                    <a:pt x="749" y="1554"/>
                    <a:pt x="768" y="1555"/>
                    <a:pt x="788" y="1555"/>
                  </a:cubicBezTo>
                  <a:cubicBezTo>
                    <a:pt x="1150" y="1555"/>
                    <a:pt x="1523" y="1280"/>
                    <a:pt x="1553" y="919"/>
                  </a:cubicBezTo>
                  <a:cubicBezTo>
                    <a:pt x="1584" y="507"/>
                    <a:pt x="1363" y="64"/>
                    <a:pt x="919" y="32"/>
                  </a:cubicBezTo>
                  <a:cubicBezTo>
                    <a:pt x="888" y="32"/>
                    <a:pt x="856" y="64"/>
                    <a:pt x="856" y="127"/>
                  </a:cubicBezTo>
                  <a:cubicBezTo>
                    <a:pt x="856" y="159"/>
                    <a:pt x="856" y="190"/>
                    <a:pt x="888" y="190"/>
                  </a:cubicBezTo>
                  <a:cubicBezTo>
                    <a:pt x="1408" y="435"/>
                    <a:pt x="1396" y="1270"/>
                    <a:pt x="796" y="1270"/>
                  </a:cubicBezTo>
                  <a:cubicBezTo>
                    <a:pt x="774" y="1270"/>
                    <a:pt x="752" y="1269"/>
                    <a:pt x="729" y="1267"/>
                  </a:cubicBezTo>
                  <a:cubicBezTo>
                    <a:pt x="476" y="1236"/>
                    <a:pt x="254" y="1014"/>
                    <a:pt x="286" y="761"/>
                  </a:cubicBezTo>
                  <a:cubicBezTo>
                    <a:pt x="318" y="475"/>
                    <a:pt x="476" y="349"/>
                    <a:pt x="729" y="222"/>
                  </a:cubicBezTo>
                  <a:cubicBezTo>
                    <a:pt x="761" y="190"/>
                    <a:pt x="793" y="159"/>
                    <a:pt x="793" y="127"/>
                  </a:cubicBezTo>
                  <a:cubicBezTo>
                    <a:pt x="793" y="64"/>
                    <a:pt x="761" y="0"/>
                    <a:pt x="69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9;p49"/>
            <p:cNvSpPr/>
            <p:nvPr/>
          </p:nvSpPr>
          <p:spPr>
            <a:xfrm>
              <a:off x="3671713" y="3524070"/>
              <a:ext cx="93898" cy="142905"/>
            </a:xfrm>
            <a:custGeom>
              <a:avLst/>
              <a:gdLst/>
              <a:ahLst/>
              <a:cxnLst/>
              <a:rect l="l" t="t" r="r" b="b"/>
              <a:pathLst>
                <a:path w="2851" h="4339" extrusionOk="0">
                  <a:moveTo>
                    <a:pt x="539" y="0"/>
                  </a:moveTo>
                  <a:cubicBezTo>
                    <a:pt x="0" y="1457"/>
                    <a:pt x="158" y="2914"/>
                    <a:pt x="792" y="4339"/>
                  </a:cubicBezTo>
                  <a:cubicBezTo>
                    <a:pt x="1520" y="4181"/>
                    <a:pt x="2185" y="3959"/>
                    <a:pt x="2850" y="3516"/>
                  </a:cubicBezTo>
                  <a:cubicBezTo>
                    <a:pt x="1584" y="2755"/>
                    <a:pt x="760" y="1457"/>
                    <a:pt x="53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10;p49"/>
            <p:cNvSpPr/>
            <p:nvPr/>
          </p:nvSpPr>
          <p:spPr>
            <a:xfrm>
              <a:off x="3617468" y="3923548"/>
              <a:ext cx="38600" cy="38666"/>
            </a:xfrm>
            <a:custGeom>
              <a:avLst/>
              <a:gdLst/>
              <a:ahLst/>
              <a:cxnLst/>
              <a:rect l="l" t="t" r="r" b="b"/>
              <a:pathLst>
                <a:path w="1172" h="1174" extrusionOk="0">
                  <a:moveTo>
                    <a:pt x="539" y="0"/>
                  </a:moveTo>
                  <a:cubicBezTo>
                    <a:pt x="539" y="64"/>
                    <a:pt x="507" y="95"/>
                    <a:pt x="475" y="127"/>
                  </a:cubicBezTo>
                  <a:cubicBezTo>
                    <a:pt x="222" y="254"/>
                    <a:pt x="64" y="380"/>
                    <a:pt x="32" y="666"/>
                  </a:cubicBezTo>
                  <a:cubicBezTo>
                    <a:pt x="0" y="919"/>
                    <a:pt x="190" y="1109"/>
                    <a:pt x="475" y="1172"/>
                  </a:cubicBezTo>
                  <a:cubicBezTo>
                    <a:pt x="488" y="1173"/>
                    <a:pt x="500" y="1173"/>
                    <a:pt x="513" y="1173"/>
                  </a:cubicBezTo>
                  <a:cubicBezTo>
                    <a:pt x="1172" y="1173"/>
                    <a:pt x="1162" y="344"/>
                    <a:pt x="634" y="95"/>
                  </a:cubicBezTo>
                  <a:cubicBezTo>
                    <a:pt x="602" y="64"/>
                    <a:pt x="602" y="64"/>
                    <a:pt x="602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11;p49"/>
            <p:cNvSpPr/>
            <p:nvPr/>
          </p:nvSpPr>
          <p:spPr>
            <a:xfrm>
              <a:off x="3463098" y="4290682"/>
              <a:ext cx="81382" cy="155453"/>
            </a:xfrm>
            <a:custGeom>
              <a:avLst/>
              <a:gdLst/>
              <a:ahLst/>
              <a:cxnLst/>
              <a:rect l="l" t="t" r="r" b="b"/>
              <a:pathLst>
                <a:path w="2471" h="4720" extrusionOk="0">
                  <a:moveTo>
                    <a:pt x="0" y="1"/>
                  </a:moveTo>
                  <a:cubicBezTo>
                    <a:pt x="159" y="1869"/>
                    <a:pt x="950" y="3548"/>
                    <a:pt x="2471" y="4720"/>
                  </a:cubicBezTo>
                  <a:cubicBezTo>
                    <a:pt x="1837" y="3453"/>
                    <a:pt x="1520" y="1964"/>
                    <a:pt x="1805" y="539"/>
                  </a:cubicBezTo>
                  <a:cubicBezTo>
                    <a:pt x="1204" y="381"/>
                    <a:pt x="602" y="223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12;p49"/>
            <p:cNvSpPr/>
            <p:nvPr/>
          </p:nvSpPr>
          <p:spPr>
            <a:xfrm>
              <a:off x="3493333" y="3903193"/>
              <a:ext cx="71996" cy="67286"/>
            </a:xfrm>
            <a:custGeom>
              <a:avLst/>
              <a:gdLst/>
              <a:ahLst/>
              <a:cxnLst/>
              <a:rect l="l" t="t" r="r" b="b"/>
              <a:pathLst>
                <a:path w="2186" h="2043" extrusionOk="0">
                  <a:moveTo>
                    <a:pt x="887" y="207"/>
                  </a:moveTo>
                  <a:cubicBezTo>
                    <a:pt x="887" y="238"/>
                    <a:pt x="919" y="270"/>
                    <a:pt x="951" y="270"/>
                  </a:cubicBezTo>
                  <a:cubicBezTo>
                    <a:pt x="1267" y="365"/>
                    <a:pt x="1648" y="523"/>
                    <a:pt x="1774" y="840"/>
                  </a:cubicBezTo>
                  <a:cubicBezTo>
                    <a:pt x="1933" y="1157"/>
                    <a:pt x="1838" y="1695"/>
                    <a:pt x="1394" y="1695"/>
                  </a:cubicBezTo>
                  <a:cubicBezTo>
                    <a:pt x="1077" y="1695"/>
                    <a:pt x="666" y="1379"/>
                    <a:pt x="507" y="1125"/>
                  </a:cubicBezTo>
                  <a:cubicBezTo>
                    <a:pt x="412" y="967"/>
                    <a:pt x="349" y="713"/>
                    <a:pt x="444" y="523"/>
                  </a:cubicBezTo>
                  <a:cubicBezTo>
                    <a:pt x="507" y="333"/>
                    <a:pt x="666" y="207"/>
                    <a:pt x="887" y="207"/>
                  </a:cubicBezTo>
                  <a:close/>
                  <a:moveTo>
                    <a:pt x="799" y="1"/>
                  </a:moveTo>
                  <a:cubicBezTo>
                    <a:pt x="476" y="1"/>
                    <a:pt x="124" y="316"/>
                    <a:pt x="96" y="682"/>
                  </a:cubicBezTo>
                  <a:cubicBezTo>
                    <a:pt x="1" y="1284"/>
                    <a:pt x="602" y="1854"/>
                    <a:pt x="1141" y="2012"/>
                  </a:cubicBezTo>
                  <a:cubicBezTo>
                    <a:pt x="1217" y="2033"/>
                    <a:pt x="1291" y="2043"/>
                    <a:pt x="1362" y="2043"/>
                  </a:cubicBezTo>
                  <a:cubicBezTo>
                    <a:pt x="1829" y="2043"/>
                    <a:pt x="2186" y="1624"/>
                    <a:pt x="2186" y="1157"/>
                  </a:cubicBezTo>
                  <a:cubicBezTo>
                    <a:pt x="2186" y="523"/>
                    <a:pt x="1584" y="80"/>
                    <a:pt x="982" y="17"/>
                  </a:cubicBezTo>
                  <a:lnTo>
                    <a:pt x="919" y="17"/>
                  </a:lnTo>
                  <a:cubicBezTo>
                    <a:pt x="880" y="6"/>
                    <a:pt x="839" y="1"/>
                    <a:pt x="79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13;p49"/>
            <p:cNvSpPr/>
            <p:nvPr/>
          </p:nvSpPr>
          <p:spPr>
            <a:xfrm>
              <a:off x="3503774" y="3907903"/>
              <a:ext cx="53223" cy="50094"/>
            </a:xfrm>
            <a:custGeom>
              <a:avLst/>
              <a:gdLst/>
              <a:ahLst/>
              <a:cxnLst/>
              <a:rect l="l" t="t" r="r" b="b"/>
              <a:pathLst>
                <a:path w="1616" h="1521" extrusionOk="0">
                  <a:moveTo>
                    <a:pt x="539" y="0"/>
                  </a:moveTo>
                  <a:cubicBezTo>
                    <a:pt x="317" y="64"/>
                    <a:pt x="159" y="190"/>
                    <a:pt x="95" y="349"/>
                  </a:cubicBezTo>
                  <a:cubicBezTo>
                    <a:pt x="0" y="539"/>
                    <a:pt x="32" y="760"/>
                    <a:pt x="159" y="919"/>
                  </a:cubicBezTo>
                  <a:cubicBezTo>
                    <a:pt x="349" y="1204"/>
                    <a:pt x="729" y="1521"/>
                    <a:pt x="1077" y="1521"/>
                  </a:cubicBezTo>
                  <a:cubicBezTo>
                    <a:pt x="1521" y="1521"/>
                    <a:pt x="1616" y="982"/>
                    <a:pt x="1457" y="665"/>
                  </a:cubicBezTo>
                  <a:cubicBezTo>
                    <a:pt x="1299" y="349"/>
                    <a:pt x="982" y="222"/>
                    <a:pt x="602" y="95"/>
                  </a:cubicBezTo>
                  <a:cubicBezTo>
                    <a:pt x="570" y="64"/>
                    <a:pt x="539" y="64"/>
                    <a:pt x="53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14;p49"/>
            <p:cNvSpPr/>
            <p:nvPr/>
          </p:nvSpPr>
          <p:spPr>
            <a:xfrm>
              <a:off x="3539245" y="3559542"/>
              <a:ext cx="38600" cy="110563"/>
            </a:xfrm>
            <a:custGeom>
              <a:avLst/>
              <a:gdLst/>
              <a:ahLst/>
              <a:cxnLst/>
              <a:rect l="l" t="t" r="r" b="b"/>
              <a:pathLst>
                <a:path w="1172" h="3357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1045"/>
                    <a:pt x="539" y="2217"/>
                    <a:pt x="190" y="3325"/>
                  </a:cubicBezTo>
                  <a:cubicBezTo>
                    <a:pt x="507" y="3325"/>
                    <a:pt x="792" y="3357"/>
                    <a:pt x="1077" y="3357"/>
                  </a:cubicBezTo>
                  <a:cubicBezTo>
                    <a:pt x="1172" y="2090"/>
                    <a:pt x="824" y="855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5;p49"/>
            <p:cNvSpPr/>
            <p:nvPr/>
          </p:nvSpPr>
          <p:spPr>
            <a:xfrm>
              <a:off x="3217991" y="4211439"/>
              <a:ext cx="170043" cy="77397"/>
            </a:xfrm>
            <a:custGeom>
              <a:avLst/>
              <a:gdLst/>
              <a:ahLst/>
              <a:cxnLst/>
              <a:rect l="l" t="t" r="r" b="b"/>
              <a:pathLst>
                <a:path w="5163" h="2350" extrusionOk="0">
                  <a:moveTo>
                    <a:pt x="4054" y="0"/>
                  </a:moveTo>
                  <a:cubicBezTo>
                    <a:pt x="3104" y="1330"/>
                    <a:pt x="1584" y="2090"/>
                    <a:pt x="0" y="2280"/>
                  </a:cubicBezTo>
                  <a:cubicBezTo>
                    <a:pt x="330" y="2326"/>
                    <a:pt x="657" y="2350"/>
                    <a:pt x="981" y="2350"/>
                  </a:cubicBezTo>
                  <a:cubicBezTo>
                    <a:pt x="2433" y="2350"/>
                    <a:pt x="3819" y="1888"/>
                    <a:pt x="5035" y="982"/>
                  </a:cubicBezTo>
                  <a:cubicBezTo>
                    <a:pt x="5067" y="950"/>
                    <a:pt x="5130" y="950"/>
                    <a:pt x="5162" y="950"/>
                  </a:cubicBezTo>
                  <a:cubicBezTo>
                    <a:pt x="4750" y="665"/>
                    <a:pt x="4402" y="285"/>
                    <a:pt x="4054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6;p49"/>
            <p:cNvSpPr/>
            <p:nvPr/>
          </p:nvSpPr>
          <p:spPr>
            <a:xfrm>
              <a:off x="3381747" y="3559542"/>
              <a:ext cx="91790" cy="121003"/>
            </a:xfrm>
            <a:custGeom>
              <a:avLst/>
              <a:gdLst/>
              <a:ahLst/>
              <a:cxnLst/>
              <a:rect l="l" t="t" r="r" b="b"/>
              <a:pathLst>
                <a:path w="2787" h="3674" extrusionOk="0">
                  <a:moveTo>
                    <a:pt x="0" y="0"/>
                  </a:moveTo>
                  <a:cubicBezTo>
                    <a:pt x="950" y="1013"/>
                    <a:pt x="1869" y="2280"/>
                    <a:pt x="1615" y="3674"/>
                  </a:cubicBezTo>
                  <a:cubicBezTo>
                    <a:pt x="1995" y="3515"/>
                    <a:pt x="2407" y="3420"/>
                    <a:pt x="2787" y="3357"/>
                  </a:cubicBezTo>
                  <a:cubicBezTo>
                    <a:pt x="2534" y="1805"/>
                    <a:pt x="1425" y="538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7;p49"/>
            <p:cNvSpPr/>
            <p:nvPr/>
          </p:nvSpPr>
          <p:spPr>
            <a:xfrm>
              <a:off x="3160617" y="4041425"/>
              <a:ext cx="127261" cy="102230"/>
            </a:xfrm>
            <a:custGeom>
              <a:avLst/>
              <a:gdLst/>
              <a:ahLst/>
              <a:cxnLst/>
              <a:rect l="l" t="t" r="r" b="b"/>
              <a:pathLst>
                <a:path w="3864" h="3104" extrusionOk="0">
                  <a:moveTo>
                    <a:pt x="3484" y="0"/>
                  </a:moveTo>
                  <a:cubicBezTo>
                    <a:pt x="1742" y="253"/>
                    <a:pt x="285" y="1425"/>
                    <a:pt x="0" y="3104"/>
                  </a:cubicBezTo>
                  <a:cubicBezTo>
                    <a:pt x="798" y="2168"/>
                    <a:pt x="2051" y="1471"/>
                    <a:pt x="3301" y="1471"/>
                  </a:cubicBezTo>
                  <a:cubicBezTo>
                    <a:pt x="3489" y="1471"/>
                    <a:pt x="3677" y="1487"/>
                    <a:pt x="3864" y="1520"/>
                  </a:cubicBezTo>
                  <a:cubicBezTo>
                    <a:pt x="3706" y="1045"/>
                    <a:pt x="3579" y="507"/>
                    <a:pt x="3484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8;p49"/>
            <p:cNvSpPr/>
            <p:nvPr/>
          </p:nvSpPr>
          <p:spPr>
            <a:xfrm>
              <a:off x="3277440" y="3642968"/>
              <a:ext cx="74071" cy="121036"/>
            </a:xfrm>
            <a:custGeom>
              <a:avLst/>
              <a:gdLst/>
              <a:ahLst/>
              <a:cxnLst/>
              <a:rect l="l" t="t" r="r" b="b"/>
              <a:pathLst>
                <a:path w="2249" h="3675" extrusionOk="0">
                  <a:moveTo>
                    <a:pt x="380" y="1"/>
                  </a:moveTo>
                  <a:lnTo>
                    <a:pt x="380" y="1"/>
                  </a:lnTo>
                  <a:cubicBezTo>
                    <a:pt x="0" y="1331"/>
                    <a:pt x="507" y="2787"/>
                    <a:pt x="1615" y="3674"/>
                  </a:cubicBezTo>
                  <a:cubicBezTo>
                    <a:pt x="1805" y="3389"/>
                    <a:pt x="1995" y="3104"/>
                    <a:pt x="2249" y="2882"/>
                  </a:cubicBezTo>
                  <a:cubicBezTo>
                    <a:pt x="1109" y="2376"/>
                    <a:pt x="475" y="1204"/>
                    <a:pt x="38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9;p49"/>
            <p:cNvSpPr/>
            <p:nvPr/>
          </p:nvSpPr>
          <p:spPr>
            <a:xfrm>
              <a:off x="3227377" y="3773361"/>
              <a:ext cx="71996" cy="79275"/>
            </a:xfrm>
            <a:custGeom>
              <a:avLst/>
              <a:gdLst/>
              <a:ahLst/>
              <a:cxnLst/>
              <a:rect l="l" t="t" r="r" b="b"/>
              <a:pathLst>
                <a:path w="2186" h="2407" extrusionOk="0">
                  <a:moveTo>
                    <a:pt x="0" y="0"/>
                  </a:moveTo>
                  <a:cubicBezTo>
                    <a:pt x="190" y="1014"/>
                    <a:pt x="887" y="1900"/>
                    <a:pt x="1837" y="2407"/>
                  </a:cubicBezTo>
                  <a:cubicBezTo>
                    <a:pt x="1900" y="2059"/>
                    <a:pt x="2027" y="1679"/>
                    <a:pt x="2185" y="1362"/>
                  </a:cubicBezTo>
                  <a:cubicBezTo>
                    <a:pt x="1267" y="1299"/>
                    <a:pt x="475" y="729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321;p49"/>
          <p:cNvGrpSpPr/>
          <p:nvPr/>
        </p:nvGrpSpPr>
        <p:grpSpPr>
          <a:xfrm>
            <a:off x="7839351" y="-30231"/>
            <a:ext cx="1075374" cy="1177866"/>
            <a:chOff x="3243022" y="1864834"/>
            <a:chExt cx="1075374" cy="1177866"/>
          </a:xfrm>
        </p:grpSpPr>
        <p:sp>
          <p:nvSpPr>
            <p:cNvPr id="86" name="Google Shape;1322;p49"/>
            <p:cNvSpPr/>
            <p:nvPr/>
          </p:nvSpPr>
          <p:spPr>
            <a:xfrm>
              <a:off x="3268053" y="1886308"/>
              <a:ext cx="948133" cy="487965"/>
            </a:xfrm>
            <a:custGeom>
              <a:avLst/>
              <a:gdLst/>
              <a:ahLst/>
              <a:cxnLst/>
              <a:rect l="l" t="t" r="r" b="b"/>
              <a:pathLst>
                <a:path w="28788" h="14816" extrusionOk="0">
                  <a:moveTo>
                    <a:pt x="18699" y="1029"/>
                  </a:moveTo>
                  <a:cubicBezTo>
                    <a:pt x="20815" y="1029"/>
                    <a:pt x="22704" y="1738"/>
                    <a:pt x="23594" y="3870"/>
                  </a:cubicBezTo>
                  <a:cubicBezTo>
                    <a:pt x="24259" y="5485"/>
                    <a:pt x="23657" y="7417"/>
                    <a:pt x="22485" y="8747"/>
                  </a:cubicBezTo>
                  <a:cubicBezTo>
                    <a:pt x="21623" y="9714"/>
                    <a:pt x="20702" y="10076"/>
                    <a:pt x="19718" y="10076"/>
                  </a:cubicBezTo>
                  <a:cubicBezTo>
                    <a:pt x="18930" y="10076"/>
                    <a:pt x="18101" y="9845"/>
                    <a:pt x="17228" y="9507"/>
                  </a:cubicBezTo>
                  <a:cubicBezTo>
                    <a:pt x="16250" y="9131"/>
                    <a:pt x="15307" y="8964"/>
                    <a:pt x="14394" y="8964"/>
                  </a:cubicBezTo>
                  <a:cubicBezTo>
                    <a:pt x="11850" y="8964"/>
                    <a:pt x="9538" y="10259"/>
                    <a:pt x="7347" y="11914"/>
                  </a:cubicBezTo>
                  <a:cubicBezTo>
                    <a:pt x="6447" y="12611"/>
                    <a:pt x="5227" y="13773"/>
                    <a:pt x="4074" y="13773"/>
                  </a:cubicBezTo>
                  <a:cubicBezTo>
                    <a:pt x="3604" y="13773"/>
                    <a:pt x="3145" y="13580"/>
                    <a:pt x="2724" y="13085"/>
                  </a:cubicBezTo>
                  <a:cubicBezTo>
                    <a:pt x="2692" y="13022"/>
                    <a:pt x="2692" y="12927"/>
                    <a:pt x="2724" y="12864"/>
                  </a:cubicBezTo>
                  <a:cubicBezTo>
                    <a:pt x="2344" y="12104"/>
                    <a:pt x="2249" y="11154"/>
                    <a:pt x="2660" y="10425"/>
                  </a:cubicBezTo>
                  <a:cubicBezTo>
                    <a:pt x="3294" y="7037"/>
                    <a:pt x="8836" y="4091"/>
                    <a:pt x="11243" y="2951"/>
                  </a:cubicBezTo>
                  <a:cubicBezTo>
                    <a:pt x="13086" y="2126"/>
                    <a:pt x="16068" y="1029"/>
                    <a:pt x="18699" y="1029"/>
                  </a:cubicBezTo>
                  <a:close/>
                  <a:moveTo>
                    <a:pt x="20285" y="1"/>
                  </a:moveTo>
                  <a:cubicBezTo>
                    <a:pt x="20130" y="1"/>
                    <a:pt x="19976" y="2"/>
                    <a:pt x="19825" y="6"/>
                  </a:cubicBezTo>
                  <a:cubicBezTo>
                    <a:pt x="17006" y="69"/>
                    <a:pt x="14220" y="798"/>
                    <a:pt x="11623" y="1938"/>
                  </a:cubicBezTo>
                  <a:cubicBezTo>
                    <a:pt x="7822" y="3648"/>
                    <a:pt x="0" y="8177"/>
                    <a:pt x="1394" y="13339"/>
                  </a:cubicBezTo>
                  <a:cubicBezTo>
                    <a:pt x="1425" y="13339"/>
                    <a:pt x="1457" y="13370"/>
                    <a:pt x="1489" y="13465"/>
                  </a:cubicBezTo>
                  <a:cubicBezTo>
                    <a:pt x="1945" y="14448"/>
                    <a:pt x="2656" y="14816"/>
                    <a:pt x="3492" y="14816"/>
                  </a:cubicBezTo>
                  <a:cubicBezTo>
                    <a:pt x="5674" y="14816"/>
                    <a:pt x="8704" y="12310"/>
                    <a:pt x="10261" y="11692"/>
                  </a:cubicBezTo>
                  <a:cubicBezTo>
                    <a:pt x="11546" y="11136"/>
                    <a:pt x="12784" y="10928"/>
                    <a:pt x="14061" y="10928"/>
                  </a:cubicBezTo>
                  <a:cubicBezTo>
                    <a:pt x="14892" y="10928"/>
                    <a:pt x="15740" y="11016"/>
                    <a:pt x="16626" y="11154"/>
                  </a:cubicBezTo>
                  <a:cubicBezTo>
                    <a:pt x="17870" y="11354"/>
                    <a:pt x="19101" y="11528"/>
                    <a:pt x="20310" y="11528"/>
                  </a:cubicBezTo>
                  <a:cubicBezTo>
                    <a:pt x="21779" y="11528"/>
                    <a:pt x="23217" y="11270"/>
                    <a:pt x="24607" y="10489"/>
                  </a:cubicBezTo>
                  <a:cubicBezTo>
                    <a:pt x="27236" y="9063"/>
                    <a:pt x="28787" y="5612"/>
                    <a:pt x="27236" y="2888"/>
                  </a:cubicBezTo>
                  <a:cubicBezTo>
                    <a:pt x="25922" y="530"/>
                    <a:pt x="22836" y="1"/>
                    <a:pt x="20285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23;p49"/>
            <p:cNvSpPr/>
            <p:nvPr/>
          </p:nvSpPr>
          <p:spPr>
            <a:xfrm>
              <a:off x="3243022" y="1864834"/>
              <a:ext cx="1007580" cy="526861"/>
            </a:xfrm>
            <a:custGeom>
              <a:avLst/>
              <a:gdLst/>
              <a:ahLst/>
              <a:cxnLst/>
              <a:rect l="l" t="t" r="r" b="b"/>
              <a:pathLst>
                <a:path w="30593" h="15997" extrusionOk="0">
                  <a:moveTo>
                    <a:pt x="21153" y="715"/>
                  </a:moveTo>
                  <a:cubicBezTo>
                    <a:pt x="23665" y="715"/>
                    <a:pt x="26693" y="1199"/>
                    <a:pt x="28027" y="3572"/>
                  </a:cubicBezTo>
                  <a:cubicBezTo>
                    <a:pt x="29579" y="6327"/>
                    <a:pt x="27996" y="9747"/>
                    <a:pt x="25430" y="11172"/>
                  </a:cubicBezTo>
                  <a:cubicBezTo>
                    <a:pt x="23975" y="11971"/>
                    <a:pt x="22490" y="12222"/>
                    <a:pt x="20986" y="12222"/>
                  </a:cubicBezTo>
                  <a:cubicBezTo>
                    <a:pt x="19806" y="12222"/>
                    <a:pt x="18615" y="12068"/>
                    <a:pt x="17418" y="11901"/>
                  </a:cubicBezTo>
                  <a:cubicBezTo>
                    <a:pt x="16542" y="11765"/>
                    <a:pt x="15709" y="11682"/>
                    <a:pt x="14892" y="11682"/>
                  </a:cubicBezTo>
                  <a:cubicBezTo>
                    <a:pt x="13611" y="11682"/>
                    <a:pt x="12367" y="11885"/>
                    <a:pt x="11053" y="12407"/>
                  </a:cubicBezTo>
                  <a:cubicBezTo>
                    <a:pt x="9522" y="13047"/>
                    <a:pt x="6490" y="15550"/>
                    <a:pt x="4314" y="15550"/>
                  </a:cubicBezTo>
                  <a:cubicBezTo>
                    <a:pt x="3474" y="15550"/>
                    <a:pt x="2762" y="15177"/>
                    <a:pt x="2312" y="14181"/>
                  </a:cubicBezTo>
                  <a:cubicBezTo>
                    <a:pt x="2312" y="14117"/>
                    <a:pt x="2217" y="14086"/>
                    <a:pt x="2185" y="14086"/>
                  </a:cubicBezTo>
                  <a:cubicBezTo>
                    <a:pt x="792" y="8892"/>
                    <a:pt x="8614" y="4363"/>
                    <a:pt x="12446" y="2685"/>
                  </a:cubicBezTo>
                  <a:cubicBezTo>
                    <a:pt x="15011" y="1513"/>
                    <a:pt x="17830" y="816"/>
                    <a:pt x="20648" y="721"/>
                  </a:cubicBezTo>
                  <a:cubicBezTo>
                    <a:pt x="20814" y="717"/>
                    <a:pt x="20982" y="715"/>
                    <a:pt x="21153" y="715"/>
                  </a:cubicBezTo>
                  <a:close/>
                  <a:moveTo>
                    <a:pt x="20932" y="1"/>
                  </a:moveTo>
                  <a:cubicBezTo>
                    <a:pt x="17042" y="1"/>
                    <a:pt x="13042" y="1397"/>
                    <a:pt x="9754" y="3223"/>
                  </a:cubicBezTo>
                  <a:cubicBezTo>
                    <a:pt x="6271" y="5250"/>
                    <a:pt x="0" y="9525"/>
                    <a:pt x="1837" y="14276"/>
                  </a:cubicBezTo>
                  <a:lnTo>
                    <a:pt x="1837" y="14307"/>
                  </a:lnTo>
                  <a:cubicBezTo>
                    <a:pt x="1869" y="14307"/>
                    <a:pt x="1869" y="14339"/>
                    <a:pt x="1869" y="14339"/>
                  </a:cubicBezTo>
                  <a:lnTo>
                    <a:pt x="2090" y="14814"/>
                  </a:lnTo>
                  <a:cubicBezTo>
                    <a:pt x="2154" y="14877"/>
                    <a:pt x="2185" y="14909"/>
                    <a:pt x="2217" y="14909"/>
                  </a:cubicBezTo>
                  <a:cubicBezTo>
                    <a:pt x="2787" y="15662"/>
                    <a:pt x="3644" y="15997"/>
                    <a:pt x="4563" y="15997"/>
                  </a:cubicBezTo>
                  <a:cubicBezTo>
                    <a:pt x="5074" y="15997"/>
                    <a:pt x="5603" y="15893"/>
                    <a:pt x="6112" y="15701"/>
                  </a:cubicBezTo>
                  <a:cubicBezTo>
                    <a:pt x="9184" y="14497"/>
                    <a:pt x="11338" y="12122"/>
                    <a:pt x="14853" y="12122"/>
                  </a:cubicBezTo>
                  <a:cubicBezTo>
                    <a:pt x="17021" y="12122"/>
                    <a:pt x="19104" y="12816"/>
                    <a:pt x="21258" y="12816"/>
                  </a:cubicBezTo>
                  <a:cubicBezTo>
                    <a:pt x="21747" y="12816"/>
                    <a:pt x="22240" y="12780"/>
                    <a:pt x="22739" y="12692"/>
                  </a:cubicBezTo>
                  <a:cubicBezTo>
                    <a:pt x="24829" y="12344"/>
                    <a:pt x="26919" y="11299"/>
                    <a:pt x="28122" y="9494"/>
                  </a:cubicBezTo>
                  <a:cubicBezTo>
                    <a:pt x="30592" y="5757"/>
                    <a:pt x="28597" y="1482"/>
                    <a:pt x="24385" y="405"/>
                  </a:cubicBezTo>
                  <a:cubicBezTo>
                    <a:pt x="23259" y="127"/>
                    <a:pt x="22100" y="1"/>
                    <a:pt x="2093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24;p49"/>
            <p:cNvSpPr/>
            <p:nvPr/>
          </p:nvSpPr>
          <p:spPr>
            <a:xfrm>
              <a:off x="3298288" y="1919935"/>
              <a:ext cx="768736" cy="419394"/>
            </a:xfrm>
            <a:custGeom>
              <a:avLst/>
              <a:gdLst/>
              <a:ahLst/>
              <a:cxnLst/>
              <a:rect l="l" t="t" r="r" b="b"/>
              <a:pathLst>
                <a:path w="23341" h="12734" extrusionOk="0">
                  <a:moveTo>
                    <a:pt x="1806" y="10924"/>
                  </a:moveTo>
                  <a:lnTo>
                    <a:pt x="1806" y="10924"/>
                  </a:lnTo>
                  <a:cubicBezTo>
                    <a:pt x="1932" y="11241"/>
                    <a:pt x="2091" y="11621"/>
                    <a:pt x="2312" y="11969"/>
                  </a:cubicBezTo>
                  <a:cubicBezTo>
                    <a:pt x="2249" y="11938"/>
                    <a:pt x="2217" y="11843"/>
                    <a:pt x="2091" y="11811"/>
                  </a:cubicBezTo>
                  <a:cubicBezTo>
                    <a:pt x="1932" y="11526"/>
                    <a:pt x="1837" y="11209"/>
                    <a:pt x="1806" y="10924"/>
                  </a:cubicBezTo>
                  <a:close/>
                  <a:moveTo>
                    <a:pt x="17433" y="431"/>
                  </a:moveTo>
                  <a:cubicBezTo>
                    <a:pt x="20086" y="431"/>
                    <a:pt x="23176" y="2075"/>
                    <a:pt x="22359" y="5224"/>
                  </a:cubicBezTo>
                  <a:cubicBezTo>
                    <a:pt x="21795" y="7187"/>
                    <a:pt x="20375" y="8390"/>
                    <a:pt x="18615" y="8390"/>
                  </a:cubicBezTo>
                  <a:cubicBezTo>
                    <a:pt x="18103" y="8390"/>
                    <a:pt x="17563" y="8288"/>
                    <a:pt x="17007" y="8074"/>
                  </a:cubicBezTo>
                  <a:cubicBezTo>
                    <a:pt x="15792" y="7615"/>
                    <a:pt x="14692" y="7248"/>
                    <a:pt x="13412" y="7248"/>
                  </a:cubicBezTo>
                  <a:cubicBezTo>
                    <a:pt x="13191" y="7248"/>
                    <a:pt x="12965" y="7259"/>
                    <a:pt x="12732" y="7282"/>
                  </a:cubicBezTo>
                  <a:cubicBezTo>
                    <a:pt x="11243" y="7441"/>
                    <a:pt x="9818" y="8011"/>
                    <a:pt x="8520" y="8802"/>
                  </a:cubicBezTo>
                  <a:cubicBezTo>
                    <a:pt x="7310" y="9506"/>
                    <a:pt x="4775" y="12134"/>
                    <a:pt x="3047" y="12134"/>
                  </a:cubicBezTo>
                  <a:cubicBezTo>
                    <a:pt x="2830" y="12134"/>
                    <a:pt x="2626" y="12093"/>
                    <a:pt x="2439" y="12001"/>
                  </a:cubicBezTo>
                  <a:cubicBezTo>
                    <a:pt x="2534" y="12001"/>
                    <a:pt x="2566" y="11969"/>
                    <a:pt x="2534" y="11874"/>
                  </a:cubicBezTo>
                  <a:cubicBezTo>
                    <a:pt x="1" y="7504"/>
                    <a:pt x="7633" y="3482"/>
                    <a:pt x="10800" y="2152"/>
                  </a:cubicBezTo>
                  <a:cubicBezTo>
                    <a:pt x="12732" y="1265"/>
                    <a:pt x="14917" y="569"/>
                    <a:pt x="17070" y="442"/>
                  </a:cubicBezTo>
                  <a:cubicBezTo>
                    <a:pt x="17190" y="435"/>
                    <a:pt x="17311" y="431"/>
                    <a:pt x="17433" y="431"/>
                  </a:cubicBezTo>
                  <a:close/>
                  <a:moveTo>
                    <a:pt x="17785" y="0"/>
                  </a:moveTo>
                  <a:cubicBezTo>
                    <a:pt x="15161" y="0"/>
                    <a:pt x="12184" y="1103"/>
                    <a:pt x="10325" y="1962"/>
                  </a:cubicBezTo>
                  <a:cubicBezTo>
                    <a:pt x="7918" y="3007"/>
                    <a:pt x="2376" y="6016"/>
                    <a:pt x="1774" y="9341"/>
                  </a:cubicBezTo>
                  <a:cubicBezTo>
                    <a:pt x="1362" y="10133"/>
                    <a:pt x="1426" y="11051"/>
                    <a:pt x="1837" y="11811"/>
                  </a:cubicBezTo>
                  <a:cubicBezTo>
                    <a:pt x="1806" y="11874"/>
                    <a:pt x="1774" y="11969"/>
                    <a:pt x="1837" y="12033"/>
                  </a:cubicBezTo>
                  <a:cubicBezTo>
                    <a:pt x="2269" y="12538"/>
                    <a:pt x="2735" y="12734"/>
                    <a:pt x="3211" y="12734"/>
                  </a:cubicBezTo>
                  <a:cubicBezTo>
                    <a:pt x="4375" y="12734"/>
                    <a:pt x="5593" y="11558"/>
                    <a:pt x="6493" y="10861"/>
                  </a:cubicBezTo>
                  <a:cubicBezTo>
                    <a:pt x="8660" y="9206"/>
                    <a:pt x="10983" y="7911"/>
                    <a:pt x="13522" y="7911"/>
                  </a:cubicBezTo>
                  <a:cubicBezTo>
                    <a:pt x="14433" y="7911"/>
                    <a:pt x="15372" y="8078"/>
                    <a:pt x="16342" y="8454"/>
                  </a:cubicBezTo>
                  <a:cubicBezTo>
                    <a:pt x="17217" y="8807"/>
                    <a:pt x="18049" y="9047"/>
                    <a:pt x="18839" y="9047"/>
                  </a:cubicBezTo>
                  <a:cubicBezTo>
                    <a:pt x="19821" y="9047"/>
                    <a:pt x="20739" y="8677"/>
                    <a:pt x="21599" y="7694"/>
                  </a:cubicBezTo>
                  <a:cubicBezTo>
                    <a:pt x="22707" y="6396"/>
                    <a:pt x="23341" y="4496"/>
                    <a:pt x="22676" y="2849"/>
                  </a:cubicBezTo>
                  <a:cubicBezTo>
                    <a:pt x="21786" y="715"/>
                    <a:pt x="19900" y="0"/>
                    <a:pt x="17785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25;p49"/>
            <p:cNvSpPr/>
            <p:nvPr/>
          </p:nvSpPr>
          <p:spPr>
            <a:xfrm>
              <a:off x="3298288" y="1935184"/>
              <a:ext cx="763367" cy="385438"/>
            </a:xfrm>
            <a:custGeom>
              <a:avLst/>
              <a:gdLst/>
              <a:ahLst/>
              <a:cxnLst/>
              <a:rect l="l" t="t" r="r" b="b"/>
              <a:pathLst>
                <a:path w="23178" h="11703" extrusionOk="0">
                  <a:moveTo>
                    <a:pt x="16310" y="1372"/>
                  </a:moveTo>
                  <a:cubicBezTo>
                    <a:pt x="16469" y="1372"/>
                    <a:pt x="16500" y="1594"/>
                    <a:pt x="16342" y="1626"/>
                  </a:cubicBezTo>
                  <a:cubicBezTo>
                    <a:pt x="15677" y="1721"/>
                    <a:pt x="14948" y="1721"/>
                    <a:pt x="14252" y="1816"/>
                  </a:cubicBezTo>
                  <a:cubicBezTo>
                    <a:pt x="14157" y="1816"/>
                    <a:pt x="14125" y="1594"/>
                    <a:pt x="14252" y="1594"/>
                  </a:cubicBezTo>
                  <a:cubicBezTo>
                    <a:pt x="14948" y="1531"/>
                    <a:pt x="15613" y="1404"/>
                    <a:pt x="16310" y="1372"/>
                  </a:cubicBezTo>
                  <a:close/>
                  <a:moveTo>
                    <a:pt x="17830" y="1341"/>
                  </a:moveTo>
                  <a:cubicBezTo>
                    <a:pt x="18464" y="1341"/>
                    <a:pt x="19255" y="1499"/>
                    <a:pt x="19794" y="1879"/>
                  </a:cubicBezTo>
                  <a:cubicBezTo>
                    <a:pt x="19951" y="1984"/>
                    <a:pt x="19870" y="2196"/>
                    <a:pt x="19731" y="2196"/>
                  </a:cubicBezTo>
                  <a:cubicBezTo>
                    <a:pt x="19701" y="2196"/>
                    <a:pt x="19669" y="2186"/>
                    <a:pt x="19635" y="2164"/>
                  </a:cubicBezTo>
                  <a:cubicBezTo>
                    <a:pt x="19350" y="2006"/>
                    <a:pt x="19065" y="1847"/>
                    <a:pt x="18780" y="1752"/>
                  </a:cubicBezTo>
                  <a:cubicBezTo>
                    <a:pt x="18464" y="1626"/>
                    <a:pt x="18147" y="1594"/>
                    <a:pt x="17830" y="1562"/>
                  </a:cubicBezTo>
                  <a:cubicBezTo>
                    <a:pt x="17672" y="1562"/>
                    <a:pt x="17672" y="1341"/>
                    <a:pt x="17830" y="1341"/>
                  </a:cubicBezTo>
                  <a:close/>
                  <a:moveTo>
                    <a:pt x="12281" y="1868"/>
                  </a:moveTo>
                  <a:cubicBezTo>
                    <a:pt x="12410" y="1868"/>
                    <a:pt x="12491" y="2049"/>
                    <a:pt x="12352" y="2132"/>
                  </a:cubicBezTo>
                  <a:cubicBezTo>
                    <a:pt x="11465" y="2607"/>
                    <a:pt x="10610" y="3019"/>
                    <a:pt x="9723" y="3462"/>
                  </a:cubicBezTo>
                  <a:cubicBezTo>
                    <a:pt x="9717" y="3465"/>
                    <a:pt x="9711" y="3467"/>
                    <a:pt x="9705" y="3467"/>
                  </a:cubicBezTo>
                  <a:cubicBezTo>
                    <a:pt x="9644" y="3467"/>
                    <a:pt x="9573" y="3333"/>
                    <a:pt x="9660" y="3304"/>
                  </a:cubicBezTo>
                  <a:cubicBezTo>
                    <a:pt x="10483" y="2829"/>
                    <a:pt x="11338" y="2322"/>
                    <a:pt x="12225" y="1879"/>
                  </a:cubicBezTo>
                  <a:cubicBezTo>
                    <a:pt x="12244" y="1871"/>
                    <a:pt x="12263" y="1868"/>
                    <a:pt x="12281" y="1868"/>
                  </a:cubicBezTo>
                  <a:close/>
                  <a:moveTo>
                    <a:pt x="15550" y="2861"/>
                  </a:moveTo>
                  <a:cubicBezTo>
                    <a:pt x="15677" y="2861"/>
                    <a:pt x="15708" y="3082"/>
                    <a:pt x="15582" y="3114"/>
                  </a:cubicBezTo>
                  <a:cubicBezTo>
                    <a:pt x="15075" y="3272"/>
                    <a:pt x="14568" y="3399"/>
                    <a:pt x="14030" y="3494"/>
                  </a:cubicBezTo>
                  <a:cubicBezTo>
                    <a:pt x="14015" y="3504"/>
                    <a:pt x="14000" y="3509"/>
                    <a:pt x="13987" y="3509"/>
                  </a:cubicBezTo>
                  <a:cubicBezTo>
                    <a:pt x="13919" y="3509"/>
                    <a:pt x="13892" y="3389"/>
                    <a:pt x="13998" y="3336"/>
                  </a:cubicBezTo>
                  <a:cubicBezTo>
                    <a:pt x="14505" y="3146"/>
                    <a:pt x="15043" y="2987"/>
                    <a:pt x="15550" y="2861"/>
                  </a:cubicBezTo>
                  <a:close/>
                  <a:moveTo>
                    <a:pt x="18323" y="3045"/>
                  </a:moveTo>
                  <a:cubicBezTo>
                    <a:pt x="18819" y="3045"/>
                    <a:pt x="19349" y="3203"/>
                    <a:pt x="19667" y="3589"/>
                  </a:cubicBezTo>
                  <a:cubicBezTo>
                    <a:pt x="19771" y="3693"/>
                    <a:pt x="19684" y="3796"/>
                    <a:pt x="19580" y="3796"/>
                  </a:cubicBezTo>
                  <a:cubicBezTo>
                    <a:pt x="19556" y="3796"/>
                    <a:pt x="19532" y="3791"/>
                    <a:pt x="19509" y="3779"/>
                  </a:cubicBezTo>
                  <a:cubicBezTo>
                    <a:pt x="19255" y="3621"/>
                    <a:pt x="19034" y="3431"/>
                    <a:pt x="18717" y="3399"/>
                  </a:cubicBezTo>
                  <a:cubicBezTo>
                    <a:pt x="18503" y="3328"/>
                    <a:pt x="18272" y="3292"/>
                    <a:pt x="18036" y="3292"/>
                  </a:cubicBezTo>
                  <a:cubicBezTo>
                    <a:pt x="17957" y="3292"/>
                    <a:pt x="17878" y="3296"/>
                    <a:pt x="17799" y="3304"/>
                  </a:cubicBezTo>
                  <a:cubicBezTo>
                    <a:pt x="17672" y="3304"/>
                    <a:pt x="17640" y="3146"/>
                    <a:pt x="17767" y="3114"/>
                  </a:cubicBezTo>
                  <a:cubicBezTo>
                    <a:pt x="17937" y="3069"/>
                    <a:pt x="18127" y="3045"/>
                    <a:pt x="18323" y="3045"/>
                  </a:cubicBezTo>
                  <a:close/>
                  <a:moveTo>
                    <a:pt x="11864" y="3690"/>
                  </a:moveTo>
                  <a:cubicBezTo>
                    <a:pt x="11968" y="3690"/>
                    <a:pt x="12011" y="3829"/>
                    <a:pt x="11908" y="3906"/>
                  </a:cubicBezTo>
                  <a:cubicBezTo>
                    <a:pt x="11180" y="4286"/>
                    <a:pt x="10483" y="4666"/>
                    <a:pt x="9723" y="5014"/>
                  </a:cubicBezTo>
                  <a:cubicBezTo>
                    <a:pt x="9712" y="5017"/>
                    <a:pt x="9701" y="5018"/>
                    <a:pt x="9691" y="5018"/>
                  </a:cubicBezTo>
                  <a:cubicBezTo>
                    <a:pt x="9592" y="5018"/>
                    <a:pt x="9573" y="4885"/>
                    <a:pt x="9660" y="4856"/>
                  </a:cubicBezTo>
                  <a:cubicBezTo>
                    <a:pt x="10356" y="4444"/>
                    <a:pt x="11085" y="4064"/>
                    <a:pt x="11781" y="3716"/>
                  </a:cubicBezTo>
                  <a:cubicBezTo>
                    <a:pt x="11812" y="3698"/>
                    <a:pt x="11840" y="3690"/>
                    <a:pt x="11864" y="3690"/>
                  </a:cubicBezTo>
                  <a:close/>
                  <a:moveTo>
                    <a:pt x="16405" y="4853"/>
                  </a:moveTo>
                  <a:cubicBezTo>
                    <a:pt x="16559" y="4853"/>
                    <a:pt x="16523" y="5078"/>
                    <a:pt x="16374" y="5078"/>
                  </a:cubicBezTo>
                  <a:cubicBezTo>
                    <a:pt x="16136" y="5109"/>
                    <a:pt x="15906" y="5109"/>
                    <a:pt x="15689" y="5109"/>
                  </a:cubicBezTo>
                  <a:cubicBezTo>
                    <a:pt x="15471" y="5109"/>
                    <a:pt x="15265" y="5109"/>
                    <a:pt x="15075" y="5141"/>
                  </a:cubicBezTo>
                  <a:cubicBezTo>
                    <a:pt x="14948" y="5141"/>
                    <a:pt x="14948" y="4919"/>
                    <a:pt x="15075" y="4919"/>
                  </a:cubicBezTo>
                  <a:cubicBezTo>
                    <a:pt x="15518" y="4919"/>
                    <a:pt x="15930" y="4856"/>
                    <a:pt x="16374" y="4856"/>
                  </a:cubicBezTo>
                  <a:cubicBezTo>
                    <a:pt x="16385" y="4854"/>
                    <a:pt x="16395" y="4853"/>
                    <a:pt x="16405" y="4853"/>
                  </a:cubicBezTo>
                  <a:close/>
                  <a:moveTo>
                    <a:pt x="8212" y="3864"/>
                  </a:moveTo>
                  <a:cubicBezTo>
                    <a:pt x="8316" y="3864"/>
                    <a:pt x="8379" y="4068"/>
                    <a:pt x="8266" y="4096"/>
                  </a:cubicBezTo>
                  <a:cubicBezTo>
                    <a:pt x="7538" y="4381"/>
                    <a:pt x="6904" y="4698"/>
                    <a:pt x="6429" y="5331"/>
                  </a:cubicBezTo>
                  <a:cubicBezTo>
                    <a:pt x="6412" y="5349"/>
                    <a:pt x="6387" y="5356"/>
                    <a:pt x="6361" y="5356"/>
                  </a:cubicBezTo>
                  <a:cubicBezTo>
                    <a:pt x="6295" y="5356"/>
                    <a:pt x="6225" y="5304"/>
                    <a:pt x="6271" y="5236"/>
                  </a:cubicBezTo>
                  <a:cubicBezTo>
                    <a:pt x="6714" y="4603"/>
                    <a:pt x="7379" y="4064"/>
                    <a:pt x="8171" y="3874"/>
                  </a:cubicBezTo>
                  <a:cubicBezTo>
                    <a:pt x="8185" y="3867"/>
                    <a:pt x="8199" y="3864"/>
                    <a:pt x="8212" y="3864"/>
                  </a:cubicBezTo>
                  <a:close/>
                  <a:moveTo>
                    <a:pt x="19338" y="5334"/>
                  </a:moveTo>
                  <a:cubicBezTo>
                    <a:pt x="19529" y="5334"/>
                    <a:pt x="19647" y="5588"/>
                    <a:pt x="19540" y="5774"/>
                  </a:cubicBezTo>
                  <a:cubicBezTo>
                    <a:pt x="19495" y="5843"/>
                    <a:pt x="19416" y="5895"/>
                    <a:pt x="19317" y="5895"/>
                  </a:cubicBezTo>
                  <a:cubicBezTo>
                    <a:pt x="19278" y="5895"/>
                    <a:pt x="19236" y="5887"/>
                    <a:pt x="19192" y="5869"/>
                  </a:cubicBezTo>
                  <a:cubicBezTo>
                    <a:pt x="19085" y="5869"/>
                    <a:pt x="18866" y="5690"/>
                    <a:pt x="18762" y="5690"/>
                  </a:cubicBezTo>
                  <a:cubicBezTo>
                    <a:pt x="18743" y="5690"/>
                    <a:pt x="18727" y="5696"/>
                    <a:pt x="18717" y="5711"/>
                  </a:cubicBezTo>
                  <a:cubicBezTo>
                    <a:pt x="18684" y="5744"/>
                    <a:pt x="18649" y="5758"/>
                    <a:pt x="18617" y="5758"/>
                  </a:cubicBezTo>
                  <a:cubicBezTo>
                    <a:pt x="18525" y="5758"/>
                    <a:pt x="18457" y="5646"/>
                    <a:pt x="18527" y="5553"/>
                  </a:cubicBezTo>
                  <a:cubicBezTo>
                    <a:pt x="18573" y="5484"/>
                    <a:pt x="18651" y="5432"/>
                    <a:pt x="18751" y="5432"/>
                  </a:cubicBezTo>
                  <a:cubicBezTo>
                    <a:pt x="18789" y="5432"/>
                    <a:pt x="18831" y="5440"/>
                    <a:pt x="18875" y="5458"/>
                  </a:cubicBezTo>
                  <a:cubicBezTo>
                    <a:pt x="19002" y="5458"/>
                    <a:pt x="19034" y="5489"/>
                    <a:pt x="19097" y="5521"/>
                  </a:cubicBezTo>
                  <a:lnTo>
                    <a:pt x="19160" y="5521"/>
                  </a:lnTo>
                  <a:cubicBezTo>
                    <a:pt x="19160" y="5489"/>
                    <a:pt x="19160" y="5394"/>
                    <a:pt x="19224" y="5363"/>
                  </a:cubicBezTo>
                  <a:cubicBezTo>
                    <a:pt x="19264" y="5343"/>
                    <a:pt x="19302" y="5334"/>
                    <a:pt x="19338" y="5334"/>
                  </a:cubicBezTo>
                  <a:close/>
                  <a:moveTo>
                    <a:pt x="13245" y="5131"/>
                  </a:moveTo>
                  <a:cubicBezTo>
                    <a:pt x="13338" y="5131"/>
                    <a:pt x="13347" y="5334"/>
                    <a:pt x="13207" y="5363"/>
                  </a:cubicBezTo>
                  <a:cubicBezTo>
                    <a:pt x="12447" y="5489"/>
                    <a:pt x="11750" y="5648"/>
                    <a:pt x="11116" y="6091"/>
                  </a:cubicBezTo>
                  <a:cubicBezTo>
                    <a:pt x="11101" y="6101"/>
                    <a:pt x="11086" y="6106"/>
                    <a:pt x="11073" y="6106"/>
                  </a:cubicBezTo>
                  <a:cubicBezTo>
                    <a:pt x="11004" y="6106"/>
                    <a:pt x="10968" y="5991"/>
                    <a:pt x="11021" y="5964"/>
                  </a:cubicBezTo>
                  <a:cubicBezTo>
                    <a:pt x="11655" y="5521"/>
                    <a:pt x="12415" y="5204"/>
                    <a:pt x="13207" y="5141"/>
                  </a:cubicBezTo>
                  <a:cubicBezTo>
                    <a:pt x="13221" y="5134"/>
                    <a:pt x="13233" y="5131"/>
                    <a:pt x="13245" y="5131"/>
                  </a:cubicBezTo>
                  <a:close/>
                  <a:moveTo>
                    <a:pt x="7938" y="5587"/>
                  </a:moveTo>
                  <a:cubicBezTo>
                    <a:pt x="8036" y="5587"/>
                    <a:pt x="8112" y="5700"/>
                    <a:pt x="8013" y="5774"/>
                  </a:cubicBezTo>
                  <a:cubicBezTo>
                    <a:pt x="7506" y="6154"/>
                    <a:pt x="6999" y="6566"/>
                    <a:pt x="6493" y="6914"/>
                  </a:cubicBezTo>
                  <a:cubicBezTo>
                    <a:pt x="6475" y="6926"/>
                    <a:pt x="6455" y="6932"/>
                    <a:pt x="6437" y="6932"/>
                  </a:cubicBezTo>
                  <a:cubicBezTo>
                    <a:pt x="6357" y="6932"/>
                    <a:pt x="6289" y="6839"/>
                    <a:pt x="6366" y="6788"/>
                  </a:cubicBezTo>
                  <a:cubicBezTo>
                    <a:pt x="6841" y="6408"/>
                    <a:pt x="7348" y="5996"/>
                    <a:pt x="7855" y="5616"/>
                  </a:cubicBezTo>
                  <a:cubicBezTo>
                    <a:pt x="7882" y="5595"/>
                    <a:pt x="7911" y="5587"/>
                    <a:pt x="7938" y="5587"/>
                  </a:cubicBezTo>
                  <a:close/>
                  <a:moveTo>
                    <a:pt x="9431" y="6491"/>
                  </a:moveTo>
                  <a:cubicBezTo>
                    <a:pt x="9560" y="6491"/>
                    <a:pt x="9640" y="6673"/>
                    <a:pt x="9501" y="6756"/>
                  </a:cubicBezTo>
                  <a:cubicBezTo>
                    <a:pt x="8963" y="7041"/>
                    <a:pt x="8456" y="7263"/>
                    <a:pt x="7950" y="7516"/>
                  </a:cubicBezTo>
                  <a:cubicBezTo>
                    <a:pt x="7941" y="7519"/>
                    <a:pt x="7933" y="7520"/>
                    <a:pt x="7925" y="7520"/>
                  </a:cubicBezTo>
                  <a:cubicBezTo>
                    <a:pt x="7844" y="7520"/>
                    <a:pt x="7797" y="7387"/>
                    <a:pt x="7855" y="7358"/>
                  </a:cubicBezTo>
                  <a:cubicBezTo>
                    <a:pt x="8330" y="7073"/>
                    <a:pt x="8868" y="6788"/>
                    <a:pt x="9375" y="6503"/>
                  </a:cubicBezTo>
                  <a:cubicBezTo>
                    <a:pt x="9394" y="6495"/>
                    <a:pt x="9413" y="6491"/>
                    <a:pt x="9431" y="6491"/>
                  </a:cubicBezTo>
                  <a:close/>
                  <a:moveTo>
                    <a:pt x="4633" y="6340"/>
                  </a:moveTo>
                  <a:cubicBezTo>
                    <a:pt x="4717" y="6340"/>
                    <a:pt x="4795" y="6437"/>
                    <a:pt x="4751" y="6503"/>
                  </a:cubicBezTo>
                  <a:cubicBezTo>
                    <a:pt x="4308" y="7073"/>
                    <a:pt x="3896" y="7611"/>
                    <a:pt x="3421" y="8181"/>
                  </a:cubicBezTo>
                  <a:cubicBezTo>
                    <a:pt x="3412" y="8199"/>
                    <a:pt x="3396" y="8207"/>
                    <a:pt x="3378" y="8207"/>
                  </a:cubicBezTo>
                  <a:cubicBezTo>
                    <a:pt x="3333" y="8207"/>
                    <a:pt x="3280" y="8155"/>
                    <a:pt x="3326" y="8086"/>
                  </a:cubicBezTo>
                  <a:cubicBezTo>
                    <a:pt x="3706" y="7516"/>
                    <a:pt x="4149" y="6946"/>
                    <a:pt x="4529" y="6408"/>
                  </a:cubicBezTo>
                  <a:cubicBezTo>
                    <a:pt x="4558" y="6359"/>
                    <a:pt x="4596" y="6340"/>
                    <a:pt x="4633" y="6340"/>
                  </a:cubicBezTo>
                  <a:close/>
                  <a:moveTo>
                    <a:pt x="6670" y="7962"/>
                  </a:moveTo>
                  <a:cubicBezTo>
                    <a:pt x="6769" y="7962"/>
                    <a:pt x="6846" y="8081"/>
                    <a:pt x="6746" y="8181"/>
                  </a:cubicBezTo>
                  <a:cubicBezTo>
                    <a:pt x="6271" y="8656"/>
                    <a:pt x="5796" y="9100"/>
                    <a:pt x="5321" y="9511"/>
                  </a:cubicBezTo>
                  <a:cubicBezTo>
                    <a:pt x="5300" y="9532"/>
                    <a:pt x="5278" y="9541"/>
                    <a:pt x="5257" y="9541"/>
                  </a:cubicBezTo>
                  <a:cubicBezTo>
                    <a:pt x="5180" y="9541"/>
                    <a:pt x="5113" y="9427"/>
                    <a:pt x="5163" y="9353"/>
                  </a:cubicBezTo>
                  <a:cubicBezTo>
                    <a:pt x="5638" y="8878"/>
                    <a:pt x="6113" y="8403"/>
                    <a:pt x="6588" y="7991"/>
                  </a:cubicBezTo>
                  <a:cubicBezTo>
                    <a:pt x="6615" y="7971"/>
                    <a:pt x="6643" y="7962"/>
                    <a:pt x="6670" y="7962"/>
                  </a:cubicBezTo>
                  <a:close/>
                  <a:moveTo>
                    <a:pt x="4685" y="7970"/>
                  </a:moveTo>
                  <a:cubicBezTo>
                    <a:pt x="4761" y="7970"/>
                    <a:pt x="4827" y="8060"/>
                    <a:pt x="4783" y="8149"/>
                  </a:cubicBezTo>
                  <a:cubicBezTo>
                    <a:pt x="4434" y="8656"/>
                    <a:pt x="3991" y="9131"/>
                    <a:pt x="3579" y="9606"/>
                  </a:cubicBezTo>
                  <a:cubicBezTo>
                    <a:pt x="3564" y="9621"/>
                    <a:pt x="3548" y="9627"/>
                    <a:pt x="3532" y="9627"/>
                  </a:cubicBezTo>
                  <a:cubicBezTo>
                    <a:pt x="3480" y="9627"/>
                    <a:pt x="3436" y="9560"/>
                    <a:pt x="3484" y="9511"/>
                  </a:cubicBezTo>
                  <a:cubicBezTo>
                    <a:pt x="3833" y="9005"/>
                    <a:pt x="4181" y="8498"/>
                    <a:pt x="4593" y="8023"/>
                  </a:cubicBezTo>
                  <a:cubicBezTo>
                    <a:pt x="4620" y="7986"/>
                    <a:pt x="4654" y="7970"/>
                    <a:pt x="4685" y="7970"/>
                  </a:cubicBezTo>
                  <a:close/>
                  <a:moveTo>
                    <a:pt x="17399" y="0"/>
                  </a:moveTo>
                  <a:cubicBezTo>
                    <a:pt x="17278" y="0"/>
                    <a:pt x="17158" y="4"/>
                    <a:pt x="17039" y="11"/>
                  </a:cubicBezTo>
                  <a:cubicBezTo>
                    <a:pt x="14917" y="137"/>
                    <a:pt x="12732" y="834"/>
                    <a:pt x="10800" y="1721"/>
                  </a:cubicBezTo>
                  <a:cubicBezTo>
                    <a:pt x="7633" y="3051"/>
                    <a:pt x="1" y="7073"/>
                    <a:pt x="2534" y="11443"/>
                  </a:cubicBezTo>
                  <a:cubicBezTo>
                    <a:pt x="2566" y="11538"/>
                    <a:pt x="2534" y="11570"/>
                    <a:pt x="2439" y="11570"/>
                  </a:cubicBezTo>
                  <a:cubicBezTo>
                    <a:pt x="2630" y="11662"/>
                    <a:pt x="2837" y="11703"/>
                    <a:pt x="3056" y="11703"/>
                  </a:cubicBezTo>
                  <a:cubicBezTo>
                    <a:pt x="4799" y="11703"/>
                    <a:pt x="7306" y="9075"/>
                    <a:pt x="8488" y="8371"/>
                  </a:cubicBezTo>
                  <a:cubicBezTo>
                    <a:pt x="9818" y="7611"/>
                    <a:pt x="11243" y="7041"/>
                    <a:pt x="12732" y="6851"/>
                  </a:cubicBezTo>
                  <a:cubicBezTo>
                    <a:pt x="12965" y="6828"/>
                    <a:pt x="13191" y="6817"/>
                    <a:pt x="13411" y="6817"/>
                  </a:cubicBezTo>
                  <a:cubicBezTo>
                    <a:pt x="14684" y="6817"/>
                    <a:pt x="15765" y="7184"/>
                    <a:pt x="17007" y="7643"/>
                  </a:cubicBezTo>
                  <a:cubicBezTo>
                    <a:pt x="17575" y="7868"/>
                    <a:pt x="18129" y="7975"/>
                    <a:pt x="18654" y="7975"/>
                  </a:cubicBezTo>
                  <a:cubicBezTo>
                    <a:pt x="20414" y="7975"/>
                    <a:pt x="21847" y="6775"/>
                    <a:pt x="22359" y="4824"/>
                  </a:cubicBezTo>
                  <a:cubicBezTo>
                    <a:pt x="23177" y="1673"/>
                    <a:pt x="20081" y="0"/>
                    <a:pt x="17399" y="0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6;p49"/>
            <p:cNvSpPr/>
            <p:nvPr/>
          </p:nvSpPr>
          <p:spPr>
            <a:xfrm>
              <a:off x="3879274" y="1977243"/>
              <a:ext cx="75256" cy="30267"/>
            </a:xfrm>
            <a:custGeom>
              <a:avLst/>
              <a:gdLst/>
              <a:ahLst/>
              <a:cxnLst/>
              <a:rect l="l" t="t" r="r" b="b"/>
              <a:pathLst>
                <a:path w="2285" h="919" extrusionOk="0">
                  <a:moveTo>
                    <a:pt x="159" y="0"/>
                  </a:moveTo>
                  <a:cubicBezTo>
                    <a:pt x="0" y="0"/>
                    <a:pt x="0" y="254"/>
                    <a:pt x="159" y="254"/>
                  </a:cubicBezTo>
                  <a:cubicBezTo>
                    <a:pt x="475" y="285"/>
                    <a:pt x="792" y="317"/>
                    <a:pt x="1109" y="444"/>
                  </a:cubicBezTo>
                  <a:cubicBezTo>
                    <a:pt x="1425" y="570"/>
                    <a:pt x="1710" y="729"/>
                    <a:pt x="1995" y="887"/>
                  </a:cubicBezTo>
                  <a:cubicBezTo>
                    <a:pt x="2023" y="909"/>
                    <a:pt x="2051" y="919"/>
                    <a:pt x="2077" y="919"/>
                  </a:cubicBezTo>
                  <a:cubicBezTo>
                    <a:pt x="2200" y="919"/>
                    <a:pt x="2284" y="707"/>
                    <a:pt x="2154" y="602"/>
                  </a:cubicBezTo>
                  <a:cubicBezTo>
                    <a:pt x="1615" y="222"/>
                    <a:pt x="824" y="64"/>
                    <a:pt x="15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7;p49"/>
            <p:cNvSpPr/>
            <p:nvPr/>
          </p:nvSpPr>
          <p:spPr>
            <a:xfrm>
              <a:off x="3881349" y="2034090"/>
              <a:ext cx="68208" cy="25031"/>
            </a:xfrm>
            <a:custGeom>
              <a:avLst/>
              <a:gdLst/>
              <a:ahLst/>
              <a:cxnLst/>
              <a:rect l="l" t="t" r="r" b="b"/>
              <a:pathLst>
                <a:path w="2071" h="760" extrusionOk="0">
                  <a:moveTo>
                    <a:pt x="392" y="1"/>
                  </a:moveTo>
                  <a:cubicBezTo>
                    <a:pt x="289" y="1"/>
                    <a:pt x="190" y="6"/>
                    <a:pt x="96" y="16"/>
                  </a:cubicBezTo>
                  <a:cubicBezTo>
                    <a:pt x="1" y="79"/>
                    <a:pt x="32" y="238"/>
                    <a:pt x="159" y="238"/>
                  </a:cubicBezTo>
                  <a:cubicBezTo>
                    <a:pt x="252" y="219"/>
                    <a:pt x="339" y="212"/>
                    <a:pt x="424" y="212"/>
                  </a:cubicBezTo>
                  <a:cubicBezTo>
                    <a:pt x="629" y="212"/>
                    <a:pt x="822" y="256"/>
                    <a:pt x="1046" y="301"/>
                  </a:cubicBezTo>
                  <a:cubicBezTo>
                    <a:pt x="1331" y="428"/>
                    <a:pt x="1552" y="586"/>
                    <a:pt x="1806" y="744"/>
                  </a:cubicBezTo>
                  <a:cubicBezTo>
                    <a:pt x="1826" y="755"/>
                    <a:pt x="1847" y="759"/>
                    <a:pt x="1867" y="759"/>
                  </a:cubicBezTo>
                  <a:cubicBezTo>
                    <a:pt x="1976" y="759"/>
                    <a:pt x="2071" y="634"/>
                    <a:pt x="1964" y="554"/>
                  </a:cubicBezTo>
                  <a:cubicBezTo>
                    <a:pt x="1590" y="154"/>
                    <a:pt x="946" y="1"/>
                    <a:pt x="39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8;p49"/>
            <p:cNvSpPr/>
            <p:nvPr/>
          </p:nvSpPr>
          <p:spPr>
            <a:xfrm>
              <a:off x="3907203" y="2110831"/>
              <a:ext cx="38205" cy="18509"/>
            </a:xfrm>
            <a:custGeom>
              <a:avLst/>
              <a:gdLst/>
              <a:ahLst/>
              <a:cxnLst/>
              <a:rect l="l" t="t" r="r" b="b"/>
              <a:pathLst>
                <a:path w="1160" h="562" extrusionOk="0">
                  <a:moveTo>
                    <a:pt x="850" y="1"/>
                  </a:moveTo>
                  <a:cubicBezTo>
                    <a:pt x="814" y="1"/>
                    <a:pt x="776" y="10"/>
                    <a:pt x="736" y="30"/>
                  </a:cubicBezTo>
                  <a:cubicBezTo>
                    <a:pt x="672" y="61"/>
                    <a:pt x="609" y="125"/>
                    <a:pt x="704" y="188"/>
                  </a:cubicBezTo>
                  <a:lnTo>
                    <a:pt x="672" y="188"/>
                  </a:lnTo>
                  <a:cubicBezTo>
                    <a:pt x="577" y="156"/>
                    <a:pt x="514" y="125"/>
                    <a:pt x="419" y="125"/>
                  </a:cubicBezTo>
                  <a:cubicBezTo>
                    <a:pt x="375" y="107"/>
                    <a:pt x="333" y="99"/>
                    <a:pt x="294" y="99"/>
                  </a:cubicBezTo>
                  <a:cubicBezTo>
                    <a:pt x="195" y="99"/>
                    <a:pt x="116" y="151"/>
                    <a:pt x="71" y="220"/>
                  </a:cubicBezTo>
                  <a:cubicBezTo>
                    <a:pt x="0" y="313"/>
                    <a:pt x="104" y="425"/>
                    <a:pt x="188" y="425"/>
                  </a:cubicBezTo>
                  <a:cubicBezTo>
                    <a:pt x="217" y="425"/>
                    <a:pt x="244" y="411"/>
                    <a:pt x="261" y="378"/>
                  </a:cubicBezTo>
                  <a:cubicBezTo>
                    <a:pt x="277" y="361"/>
                    <a:pt x="299" y="354"/>
                    <a:pt x="323" y="354"/>
                  </a:cubicBezTo>
                  <a:cubicBezTo>
                    <a:pt x="440" y="354"/>
                    <a:pt x="631" y="510"/>
                    <a:pt x="736" y="536"/>
                  </a:cubicBezTo>
                  <a:cubicBezTo>
                    <a:pt x="771" y="554"/>
                    <a:pt x="806" y="562"/>
                    <a:pt x="840" y="562"/>
                  </a:cubicBezTo>
                  <a:cubicBezTo>
                    <a:pt x="928" y="562"/>
                    <a:pt x="1007" y="510"/>
                    <a:pt x="1052" y="441"/>
                  </a:cubicBezTo>
                  <a:cubicBezTo>
                    <a:pt x="1159" y="255"/>
                    <a:pt x="1041" y="1"/>
                    <a:pt x="850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9;p49"/>
            <p:cNvSpPr/>
            <p:nvPr/>
          </p:nvSpPr>
          <p:spPr>
            <a:xfrm>
              <a:off x="3764526" y="1980372"/>
              <a:ext cx="77233" cy="12548"/>
            </a:xfrm>
            <a:custGeom>
              <a:avLst/>
              <a:gdLst/>
              <a:ahLst/>
              <a:cxnLst/>
              <a:rect l="l" t="t" r="r" b="b"/>
              <a:pathLst>
                <a:path w="2345" h="381" extrusionOk="0">
                  <a:moveTo>
                    <a:pt x="2154" y="0"/>
                  </a:moveTo>
                  <a:cubicBezTo>
                    <a:pt x="1457" y="32"/>
                    <a:pt x="792" y="159"/>
                    <a:pt x="127" y="190"/>
                  </a:cubicBezTo>
                  <a:cubicBezTo>
                    <a:pt x="1" y="222"/>
                    <a:pt x="1" y="380"/>
                    <a:pt x="127" y="380"/>
                  </a:cubicBezTo>
                  <a:cubicBezTo>
                    <a:pt x="792" y="349"/>
                    <a:pt x="1521" y="349"/>
                    <a:pt x="2186" y="254"/>
                  </a:cubicBezTo>
                  <a:cubicBezTo>
                    <a:pt x="2344" y="254"/>
                    <a:pt x="2313" y="0"/>
                    <a:pt x="2154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30;p49"/>
            <p:cNvSpPr/>
            <p:nvPr/>
          </p:nvSpPr>
          <p:spPr>
            <a:xfrm>
              <a:off x="3754480" y="2031093"/>
              <a:ext cx="60535" cy="21408"/>
            </a:xfrm>
            <a:custGeom>
              <a:avLst/>
              <a:gdLst/>
              <a:ahLst/>
              <a:cxnLst/>
              <a:rect l="l" t="t" r="r" b="b"/>
              <a:pathLst>
                <a:path w="1838" h="650" extrusionOk="0">
                  <a:moveTo>
                    <a:pt x="1720" y="1"/>
                  </a:moveTo>
                  <a:cubicBezTo>
                    <a:pt x="1704" y="1"/>
                    <a:pt x="1687" y="4"/>
                    <a:pt x="1667" y="12"/>
                  </a:cubicBezTo>
                  <a:cubicBezTo>
                    <a:pt x="1129" y="107"/>
                    <a:pt x="622" y="265"/>
                    <a:pt x="116" y="487"/>
                  </a:cubicBezTo>
                  <a:cubicBezTo>
                    <a:pt x="0" y="516"/>
                    <a:pt x="42" y="650"/>
                    <a:pt x="123" y="650"/>
                  </a:cubicBezTo>
                  <a:cubicBezTo>
                    <a:pt x="130" y="650"/>
                    <a:pt x="139" y="648"/>
                    <a:pt x="147" y="645"/>
                  </a:cubicBezTo>
                  <a:cubicBezTo>
                    <a:pt x="654" y="519"/>
                    <a:pt x="1192" y="392"/>
                    <a:pt x="1699" y="234"/>
                  </a:cubicBezTo>
                  <a:cubicBezTo>
                    <a:pt x="1838" y="178"/>
                    <a:pt x="1831" y="1"/>
                    <a:pt x="1720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31;p49"/>
            <p:cNvSpPr/>
            <p:nvPr/>
          </p:nvSpPr>
          <p:spPr>
            <a:xfrm>
              <a:off x="3790611" y="2094066"/>
              <a:ext cx="52169" cy="8365"/>
            </a:xfrm>
            <a:custGeom>
              <a:avLst/>
              <a:gdLst/>
              <a:ahLst/>
              <a:cxnLst/>
              <a:rect l="l" t="t" r="r" b="b"/>
              <a:pathLst>
                <a:path w="1584" h="254" extrusionOk="0">
                  <a:moveTo>
                    <a:pt x="1426" y="0"/>
                  </a:moveTo>
                  <a:cubicBezTo>
                    <a:pt x="982" y="32"/>
                    <a:pt x="570" y="64"/>
                    <a:pt x="127" y="64"/>
                  </a:cubicBezTo>
                  <a:cubicBezTo>
                    <a:pt x="0" y="95"/>
                    <a:pt x="0" y="254"/>
                    <a:pt x="127" y="254"/>
                  </a:cubicBezTo>
                  <a:cubicBezTo>
                    <a:pt x="349" y="238"/>
                    <a:pt x="563" y="238"/>
                    <a:pt x="776" y="238"/>
                  </a:cubicBezTo>
                  <a:cubicBezTo>
                    <a:pt x="990" y="238"/>
                    <a:pt x="1204" y="238"/>
                    <a:pt x="1426" y="222"/>
                  </a:cubicBezTo>
                  <a:cubicBezTo>
                    <a:pt x="1584" y="222"/>
                    <a:pt x="1584" y="0"/>
                    <a:pt x="142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32;p49"/>
            <p:cNvSpPr/>
            <p:nvPr/>
          </p:nvSpPr>
          <p:spPr>
            <a:xfrm>
              <a:off x="3613713" y="1996675"/>
              <a:ext cx="95973" cy="52762"/>
            </a:xfrm>
            <a:custGeom>
              <a:avLst/>
              <a:gdLst/>
              <a:ahLst/>
              <a:cxnLst/>
              <a:rect l="l" t="t" r="r" b="b"/>
              <a:pathLst>
                <a:path w="2914" h="1602" extrusionOk="0">
                  <a:moveTo>
                    <a:pt x="2704" y="1"/>
                  </a:moveTo>
                  <a:cubicBezTo>
                    <a:pt x="2686" y="1"/>
                    <a:pt x="2667" y="4"/>
                    <a:pt x="2648" y="12"/>
                  </a:cubicBezTo>
                  <a:cubicBezTo>
                    <a:pt x="1761" y="455"/>
                    <a:pt x="906" y="962"/>
                    <a:pt x="83" y="1437"/>
                  </a:cubicBezTo>
                  <a:cubicBezTo>
                    <a:pt x="0" y="1519"/>
                    <a:pt x="61" y="1602"/>
                    <a:pt x="119" y="1602"/>
                  </a:cubicBezTo>
                  <a:cubicBezTo>
                    <a:pt x="128" y="1602"/>
                    <a:pt x="138" y="1600"/>
                    <a:pt x="146" y="1595"/>
                  </a:cubicBezTo>
                  <a:cubicBezTo>
                    <a:pt x="1033" y="1152"/>
                    <a:pt x="1888" y="740"/>
                    <a:pt x="2775" y="265"/>
                  </a:cubicBezTo>
                  <a:cubicBezTo>
                    <a:pt x="2914" y="182"/>
                    <a:pt x="2833" y="1"/>
                    <a:pt x="270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33;p49"/>
            <p:cNvSpPr/>
            <p:nvPr/>
          </p:nvSpPr>
          <p:spPr>
            <a:xfrm>
              <a:off x="3658374" y="2104474"/>
              <a:ext cx="80098" cy="31519"/>
            </a:xfrm>
            <a:custGeom>
              <a:avLst/>
              <a:gdLst/>
              <a:ahLst/>
              <a:cxnLst/>
              <a:rect l="l" t="t" r="r" b="b"/>
              <a:pathLst>
                <a:path w="2432" h="957" extrusionOk="0">
                  <a:moveTo>
                    <a:pt x="2274" y="1"/>
                  </a:moveTo>
                  <a:cubicBezTo>
                    <a:pt x="1482" y="33"/>
                    <a:pt x="722" y="349"/>
                    <a:pt x="57" y="824"/>
                  </a:cubicBezTo>
                  <a:cubicBezTo>
                    <a:pt x="0" y="853"/>
                    <a:pt x="44" y="956"/>
                    <a:pt x="122" y="956"/>
                  </a:cubicBezTo>
                  <a:cubicBezTo>
                    <a:pt x="131" y="956"/>
                    <a:pt x="141" y="954"/>
                    <a:pt x="152" y="951"/>
                  </a:cubicBezTo>
                  <a:cubicBezTo>
                    <a:pt x="817" y="508"/>
                    <a:pt x="1514" y="349"/>
                    <a:pt x="2274" y="223"/>
                  </a:cubicBezTo>
                  <a:cubicBezTo>
                    <a:pt x="2432" y="223"/>
                    <a:pt x="2432" y="1"/>
                    <a:pt x="227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34;p49"/>
            <p:cNvSpPr/>
            <p:nvPr/>
          </p:nvSpPr>
          <p:spPr>
            <a:xfrm>
              <a:off x="3613614" y="2056684"/>
              <a:ext cx="80263" cy="43836"/>
            </a:xfrm>
            <a:custGeom>
              <a:avLst/>
              <a:gdLst/>
              <a:ahLst/>
              <a:cxnLst/>
              <a:rect l="l" t="t" r="r" b="b"/>
              <a:pathLst>
                <a:path w="2437" h="1331" extrusionOk="0">
                  <a:moveTo>
                    <a:pt x="2278" y="1"/>
                  </a:moveTo>
                  <a:cubicBezTo>
                    <a:pt x="2256" y="1"/>
                    <a:pt x="2232" y="9"/>
                    <a:pt x="2207" y="27"/>
                  </a:cubicBezTo>
                  <a:cubicBezTo>
                    <a:pt x="1511" y="375"/>
                    <a:pt x="782" y="755"/>
                    <a:pt x="86" y="1167"/>
                  </a:cubicBezTo>
                  <a:cubicBezTo>
                    <a:pt x="1" y="1223"/>
                    <a:pt x="17" y="1330"/>
                    <a:pt x="111" y="1330"/>
                  </a:cubicBezTo>
                  <a:cubicBezTo>
                    <a:pt x="123" y="1330"/>
                    <a:pt x="135" y="1329"/>
                    <a:pt x="149" y="1325"/>
                  </a:cubicBezTo>
                  <a:cubicBezTo>
                    <a:pt x="909" y="977"/>
                    <a:pt x="1606" y="597"/>
                    <a:pt x="2334" y="217"/>
                  </a:cubicBezTo>
                  <a:cubicBezTo>
                    <a:pt x="2437" y="140"/>
                    <a:pt x="2373" y="1"/>
                    <a:pt x="2278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35;p49"/>
            <p:cNvSpPr/>
            <p:nvPr/>
          </p:nvSpPr>
          <p:spPr>
            <a:xfrm>
              <a:off x="3503049" y="2062382"/>
              <a:ext cx="71173" cy="50753"/>
            </a:xfrm>
            <a:custGeom>
              <a:avLst/>
              <a:gdLst/>
              <a:ahLst/>
              <a:cxnLst/>
              <a:rect l="l" t="t" r="r" b="b"/>
              <a:pathLst>
                <a:path w="2161" h="1541" extrusionOk="0">
                  <a:moveTo>
                    <a:pt x="1999" y="1"/>
                  </a:moveTo>
                  <a:cubicBezTo>
                    <a:pt x="1985" y="1"/>
                    <a:pt x="1970" y="4"/>
                    <a:pt x="1954" y="12"/>
                  </a:cubicBezTo>
                  <a:cubicBezTo>
                    <a:pt x="1162" y="139"/>
                    <a:pt x="529" y="741"/>
                    <a:pt x="22" y="1437"/>
                  </a:cubicBezTo>
                  <a:cubicBezTo>
                    <a:pt x="0" y="1481"/>
                    <a:pt x="55" y="1541"/>
                    <a:pt x="112" y="1541"/>
                  </a:cubicBezTo>
                  <a:cubicBezTo>
                    <a:pt x="136" y="1541"/>
                    <a:pt x="162" y="1529"/>
                    <a:pt x="181" y="1501"/>
                  </a:cubicBezTo>
                  <a:cubicBezTo>
                    <a:pt x="687" y="867"/>
                    <a:pt x="1321" y="519"/>
                    <a:pt x="2049" y="234"/>
                  </a:cubicBezTo>
                  <a:cubicBezTo>
                    <a:pt x="2160" y="178"/>
                    <a:pt x="2101" y="1"/>
                    <a:pt x="199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6;p49"/>
            <p:cNvSpPr/>
            <p:nvPr/>
          </p:nvSpPr>
          <p:spPr>
            <a:xfrm>
              <a:off x="3555219" y="2148970"/>
              <a:ext cx="60600" cy="33956"/>
            </a:xfrm>
            <a:custGeom>
              <a:avLst/>
              <a:gdLst/>
              <a:ahLst/>
              <a:cxnLst/>
              <a:rect l="l" t="t" r="r" b="b"/>
              <a:pathLst>
                <a:path w="1840" h="1031" extrusionOk="0">
                  <a:moveTo>
                    <a:pt x="1630" y="0"/>
                  </a:moveTo>
                  <a:cubicBezTo>
                    <a:pt x="1612" y="0"/>
                    <a:pt x="1593" y="4"/>
                    <a:pt x="1574" y="12"/>
                  </a:cubicBezTo>
                  <a:cubicBezTo>
                    <a:pt x="1067" y="297"/>
                    <a:pt x="529" y="582"/>
                    <a:pt x="85" y="867"/>
                  </a:cubicBezTo>
                  <a:cubicBezTo>
                    <a:pt x="0" y="923"/>
                    <a:pt x="67" y="1030"/>
                    <a:pt x="127" y="1030"/>
                  </a:cubicBezTo>
                  <a:cubicBezTo>
                    <a:pt x="134" y="1030"/>
                    <a:pt x="142" y="1029"/>
                    <a:pt x="149" y="1025"/>
                  </a:cubicBezTo>
                  <a:cubicBezTo>
                    <a:pt x="655" y="772"/>
                    <a:pt x="1162" y="550"/>
                    <a:pt x="1700" y="265"/>
                  </a:cubicBezTo>
                  <a:cubicBezTo>
                    <a:pt x="1839" y="182"/>
                    <a:pt x="1759" y="0"/>
                    <a:pt x="163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7;p49"/>
            <p:cNvSpPr/>
            <p:nvPr/>
          </p:nvSpPr>
          <p:spPr>
            <a:xfrm>
              <a:off x="3505519" y="2119163"/>
              <a:ext cx="59975" cy="44429"/>
            </a:xfrm>
            <a:custGeom>
              <a:avLst/>
              <a:gdLst/>
              <a:ahLst/>
              <a:cxnLst/>
              <a:rect l="l" t="t" r="r" b="b"/>
              <a:pathLst>
                <a:path w="1821" h="1349" extrusionOk="0">
                  <a:moveTo>
                    <a:pt x="1646" y="1"/>
                  </a:moveTo>
                  <a:cubicBezTo>
                    <a:pt x="1619" y="1"/>
                    <a:pt x="1590" y="9"/>
                    <a:pt x="1563" y="30"/>
                  </a:cubicBezTo>
                  <a:cubicBezTo>
                    <a:pt x="1056" y="378"/>
                    <a:pt x="549" y="822"/>
                    <a:pt x="74" y="1202"/>
                  </a:cubicBezTo>
                  <a:cubicBezTo>
                    <a:pt x="0" y="1275"/>
                    <a:pt x="60" y="1349"/>
                    <a:pt x="135" y="1349"/>
                  </a:cubicBezTo>
                  <a:cubicBezTo>
                    <a:pt x="156" y="1349"/>
                    <a:pt x="179" y="1343"/>
                    <a:pt x="201" y="1328"/>
                  </a:cubicBezTo>
                  <a:cubicBezTo>
                    <a:pt x="707" y="980"/>
                    <a:pt x="1214" y="568"/>
                    <a:pt x="1721" y="188"/>
                  </a:cubicBezTo>
                  <a:cubicBezTo>
                    <a:pt x="1820" y="114"/>
                    <a:pt x="1744" y="1"/>
                    <a:pt x="164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8;p49"/>
            <p:cNvSpPr/>
            <p:nvPr/>
          </p:nvSpPr>
          <p:spPr>
            <a:xfrm>
              <a:off x="3465502" y="2198044"/>
              <a:ext cx="58196" cy="52992"/>
            </a:xfrm>
            <a:custGeom>
              <a:avLst/>
              <a:gdLst/>
              <a:ahLst/>
              <a:cxnLst/>
              <a:rect l="l" t="t" r="r" b="b"/>
              <a:pathLst>
                <a:path w="1767" h="1609" extrusionOk="0">
                  <a:moveTo>
                    <a:pt x="1600" y="0"/>
                  </a:moveTo>
                  <a:cubicBezTo>
                    <a:pt x="1571" y="0"/>
                    <a:pt x="1540" y="12"/>
                    <a:pt x="1511" y="42"/>
                  </a:cubicBezTo>
                  <a:cubicBezTo>
                    <a:pt x="1004" y="485"/>
                    <a:pt x="561" y="897"/>
                    <a:pt x="54" y="1435"/>
                  </a:cubicBezTo>
                  <a:cubicBezTo>
                    <a:pt x="1" y="1488"/>
                    <a:pt x="59" y="1608"/>
                    <a:pt x="154" y="1608"/>
                  </a:cubicBezTo>
                  <a:cubicBezTo>
                    <a:pt x="172" y="1608"/>
                    <a:pt x="192" y="1604"/>
                    <a:pt x="212" y="1594"/>
                  </a:cubicBezTo>
                  <a:cubicBezTo>
                    <a:pt x="719" y="1150"/>
                    <a:pt x="1194" y="707"/>
                    <a:pt x="1669" y="232"/>
                  </a:cubicBezTo>
                  <a:cubicBezTo>
                    <a:pt x="1766" y="135"/>
                    <a:pt x="1696" y="0"/>
                    <a:pt x="160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9;p49"/>
            <p:cNvSpPr/>
            <p:nvPr/>
          </p:nvSpPr>
          <p:spPr>
            <a:xfrm>
              <a:off x="3406119" y="2142844"/>
              <a:ext cx="50918" cy="61325"/>
            </a:xfrm>
            <a:custGeom>
              <a:avLst/>
              <a:gdLst/>
              <a:ahLst/>
              <a:cxnLst/>
              <a:rect l="l" t="t" r="r" b="b"/>
              <a:pathLst>
                <a:path w="1546" h="1862" extrusionOk="0">
                  <a:moveTo>
                    <a:pt x="1357" y="1"/>
                  </a:moveTo>
                  <a:cubicBezTo>
                    <a:pt x="1319" y="1"/>
                    <a:pt x="1282" y="12"/>
                    <a:pt x="1255" y="39"/>
                  </a:cubicBezTo>
                  <a:cubicBezTo>
                    <a:pt x="844" y="641"/>
                    <a:pt x="432" y="1211"/>
                    <a:pt x="52" y="1749"/>
                  </a:cubicBezTo>
                  <a:cubicBezTo>
                    <a:pt x="1" y="1775"/>
                    <a:pt x="52" y="1862"/>
                    <a:pt x="108" y="1862"/>
                  </a:cubicBezTo>
                  <a:cubicBezTo>
                    <a:pt x="121" y="1862"/>
                    <a:pt x="134" y="1857"/>
                    <a:pt x="147" y="1844"/>
                  </a:cubicBezTo>
                  <a:cubicBezTo>
                    <a:pt x="622" y="1306"/>
                    <a:pt x="1034" y="736"/>
                    <a:pt x="1477" y="166"/>
                  </a:cubicBezTo>
                  <a:cubicBezTo>
                    <a:pt x="1545" y="75"/>
                    <a:pt x="1451" y="1"/>
                    <a:pt x="135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40;p49"/>
            <p:cNvSpPr/>
            <p:nvPr/>
          </p:nvSpPr>
          <p:spPr>
            <a:xfrm>
              <a:off x="3411488" y="2198703"/>
              <a:ext cx="45813" cy="55067"/>
            </a:xfrm>
            <a:custGeom>
              <a:avLst/>
              <a:gdLst/>
              <a:ahLst/>
              <a:cxnLst/>
              <a:rect l="l" t="t" r="r" b="b"/>
              <a:pathLst>
                <a:path w="1391" h="1672" extrusionOk="0">
                  <a:moveTo>
                    <a:pt x="1234" y="1"/>
                  </a:moveTo>
                  <a:cubicBezTo>
                    <a:pt x="1204" y="1"/>
                    <a:pt x="1174" y="16"/>
                    <a:pt x="1156" y="53"/>
                  </a:cubicBezTo>
                  <a:cubicBezTo>
                    <a:pt x="776" y="528"/>
                    <a:pt x="427" y="1035"/>
                    <a:pt x="47" y="1574"/>
                  </a:cubicBezTo>
                  <a:cubicBezTo>
                    <a:pt x="1" y="1597"/>
                    <a:pt x="57" y="1672"/>
                    <a:pt x="102" y="1672"/>
                  </a:cubicBezTo>
                  <a:cubicBezTo>
                    <a:pt x="119" y="1672"/>
                    <a:pt x="134" y="1662"/>
                    <a:pt x="142" y="1637"/>
                  </a:cubicBezTo>
                  <a:cubicBezTo>
                    <a:pt x="554" y="1162"/>
                    <a:pt x="997" y="687"/>
                    <a:pt x="1346" y="180"/>
                  </a:cubicBezTo>
                  <a:cubicBezTo>
                    <a:pt x="1390" y="91"/>
                    <a:pt x="1309" y="1"/>
                    <a:pt x="123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41;p49"/>
            <p:cNvSpPr/>
            <p:nvPr/>
          </p:nvSpPr>
          <p:spPr>
            <a:xfrm>
              <a:off x="3277440" y="2367104"/>
              <a:ext cx="612262" cy="610977"/>
            </a:xfrm>
            <a:custGeom>
              <a:avLst/>
              <a:gdLst/>
              <a:ahLst/>
              <a:cxnLst/>
              <a:rect l="l" t="t" r="r" b="b"/>
              <a:pathLst>
                <a:path w="18590" h="18551" extrusionOk="0">
                  <a:moveTo>
                    <a:pt x="13600" y="586"/>
                  </a:moveTo>
                  <a:cubicBezTo>
                    <a:pt x="16224" y="586"/>
                    <a:pt x="18164" y="2885"/>
                    <a:pt x="17355" y="5581"/>
                  </a:cubicBezTo>
                  <a:cubicBezTo>
                    <a:pt x="16690" y="7925"/>
                    <a:pt x="14346" y="8653"/>
                    <a:pt x="12414" y="9635"/>
                  </a:cubicBezTo>
                  <a:cubicBezTo>
                    <a:pt x="11179" y="10332"/>
                    <a:pt x="10293" y="11187"/>
                    <a:pt x="9659" y="12453"/>
                  </a:cubicBezTo>
                  <a:lnTo>
                    <a:pt x="9184" y="13498"/>
                  </a:lnTo>
                  <a:cubicBezTo>
                    <a:pt x="8551" y="15145"/>
                    <a:pt x="7981" y="16824"/>
                    <a:pt x="6397" y="17615"/>
                  </a:cubicBezTo>
                  <a:cubicBezTo>
                    <a:pt x="6382" y="17600"/>
                    <a:pt x="6366" y="17592"/>
                    <a:pt x="6342" y="17592"/>
                  </a:cubicBezTo>
                  <a:cubicBezTo>
                    <a:pt x="6318" y="17592"/>
                    <a:pt x="6287" y="17600"/>
                    <a:pt x="6239" y="17615"/>
                  </a:cubicBezTo>
                  <a:cubicBezTo>
                    <a:pt x="5680" y="17919"/>
                    <a:pt x="5136" y="18054"/>
                    <a:pt x="4624" y="18054"/>
                  </a:cubicBezTo>
                  <a:cubicBezTo>
                    <a:pt x="2464" y="18054"/>
                    <a:pt x="854" y="15662"/>
                    <a:pt x="982" y="13435"/>
                  </a:cubicBezTo>
                  <a:cubicBezTo>
                    <a:pt x="1014" y="12390"/>
                    <a:pt x="1330" y="11408"/>
                    <a:pt x="1742" y="10458"/>
                  </a:cubicBezTo>
                  <a:cubicBezTo>
                    <a:pt x="2122" y="9508"/>
                    <a:pt x="2692" y="8590"/>
                    <a:pt x="3230" y="7766"/>
                  </a:cubicBezTo>
                  <a:cubicBezTo>
                    <a:pt x="5416" y="4536"/>
                    <a:pt x="9058" y="989"/>
                    <a:pt x="13143" y="609"/>
                  </a:cubicBezTo>
                  <a:cubicBezTo>
                    <a:pt x="13297" y="594"/>
                    <a:pt x="13450" y="586"/>
                    <a:pt x="13600" y="586"/>
                  </a:cubicBezTo>
                  <a:close/>
                  <a:moveTo>
                    <a:pt x="13698" y="1"/>
                  </a:moveTo>
                  <a:cubicBezTo>
                    <a:pt x="13225" y="1"/>
                    <a:pt x="12741" y="58"/>
                    <a:pt x="12256" y="166"/>
                  </a:cubicBezTo>
                  <a:cubicBezTo>
                    <a:pt x="7284" y="1243"/>
                    <a:pt x="2914" y="6025"/>
                    <a:pt x="1045" y="10617"/>
                  </a:cubicBezTo>
                  <a:cubicBezTo>
                    <a:pt x="222" y="12707"/>
                    <a:pt x="0" y="15304"/>
                    <a:pt x="1520" y="17140"/>
                  </a:cubicBezTo>
                  <a:cubicBezTo>
                    <a:pt x="2293" y="18049"/>
                    <a:pt x="3376" y="18551"/>
                    <a:pt x="4464" y="18551"/>
                  </a:cubicBezTo>
                  <a:cubicBezTo>
                    <a:pt x="4892" y="18551"/>
                    <a:pt x="5321" y="18473"/>
                    <a:pt x="5732" y="18312"/>
                  </a:cubicBezTo>
                  <a:cubicBezTo>
                    <a:pt x="5764" y="18344"/>
                    <a:pt x="5859" y="18344"/>
                    <a:pt x="5922" y="18344"/>
                  </a:cubicBezTo>
                  <a:cubicBezTo>
                    <a:pt x="8614" y="17679"/>
                    <a:pt x="9089" y="15019"/>
                    <a:pt x="10198" y="12833"/>
                  </a:cubicBezTo>
                  <a:cubicBezTo>
                    <a:pt x="11654" y="9920"/>
                    <a:pt x="15075" y="9825"/>
                    <a:pt x="17007" y="7481"/>
                  </a:cubicBezTo>
                  <a:cubicBezTo>
                    <a:pt x="18305" y="5898"/>
                    <a:pt x="18590" y="3618"/>
                    <a:pt x="17418" y="1876"/>
                  </a:cubicBezTo>
                  <a:cubicBezTo>
                    <a:pt x="16531" y="557"/>
                    <a:pt x="15172" y="1"/>
                    <a:pt x="13698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42;p49"/>
            <p:cNvSpPr/>
            <p:nvPr/>
          </p:nvSpPr>
          <p:spPr>
            <a:xfrm>
              <a:off x="3269074" y="2453033"/>
              <a:ext cx="498603" cy="465042"/>
            </a:xfrm>
            <a:custGeom>
              <a:avLst/>
              <a:gdLst/>
              <a:ahLst/>
              <a:cxnLst/>
              <a:rect l="l" t="t" r="r" b="b"/>
              <a:pathLst>
                <a:path w="15139" h="14120" extrusionOk="0">
                  <a:moveTo>
                    <a:pt x="12265" y="596"/>
                  </a:moveTo>
                  <a:cubicBezTo>
                    <a:pt x="12958" y="596"/>
                    <a:pt x="13527" y="824"/>
                    <a:pt x="13904" y="1325"/>
                  </a:cubicBezTo>
                  <a:cubicBezTo>
                    <a:pt x="15139" y="2941"/>
                    <a:pt x="13809" y="3986"/>
                    <a:pt x="12605" y="4682"/>
                  </a:cubicBezTo>
                  <a:cubicBezTo>
                    <a:pt x="12130" y="4967"/>
                    <a:pt x="11592" y="5189"/>
                    <a:pt x="11275" y="5442"/>
                  </a:cubicBezTo>
                  <a:cubicBezTo>
                    <a:pt x="10483" y="5981"/>
                    <a:pt x="9692" y="6614"/>
                    <a:pt x="9185" y="7501"/>
                  </a:cubicBezTo>
                  <a:cubicBezTo>
                    <a:pt x="8678" y="8324"/>
                    <a:pt x="8583" y="9274"/>
                    <a:pt x="8266" y="10193"/>
                  </a:cubicBezTo>
                  <a:cubicBezTo>
                    <a:pt x="8013" y="10984"/>
                    <a:pt x="7570" y="11681"/>
                    <a:pt x="7000" y="12283"/>
                  </a:cubicBezTo>
                  <a:cubicBezTo>
                    <a:pt x="6435" y="12910"/>
                    <a:pt x="5498" y="13196"/>
                    <a:pt x="4926" y="13817"/>
                  </a:cubicBezTo>
                  <a:lnTo>
                    <a:pt x="4926" y="13817"/>
                  </a:lnTo>
                  <a:cubicBezTo>
                    <a:pt x="5049" y="13668"/>
                    <a:pt x="4929" y="13459"/>
                    <a:pt x="4768" y="13459"/>
                  </a:cubicBezTo>
                  <a:cubicBezTo>
                    <a:pt x="4722" y="13459"/>
                    <a:pt x="4673" y="13477"/>
                    <a:pt x="4625" y="13518"/>
                  </a:cubicBezTo>
                  <a:cubicBezTo>
                    <a:pt x="4625" y="13518"/>
                    <a:pt x="4625" y="13550"/>
                    <a:pt x="4593" y="13550"/>
                  </a:cubicBezTo>
                  <a:cubicBezTo>
                    <a:pt x="1" y="9718"/>
                    <a:pt x="6050" y="2656"/>
                    <a:pt x="10483" y="977"/>
                  </a:cubicBezTo>
                  <a:cubicBezTo>
                    <a:pt x="11129" y="730"/>
                    <a:pt x="11734" y="596"/>
                    <a:pt x="12265" y="596"/>
                  </a:cubicBezTo>
                  <a:close/>
                  <a:moveTo>
                    <a:pt x="11846" y="1"/>
                  </a:moveTo>
                  <a:cubicBezTo>
                    <a:pt x="8970" y="1"/>
                    <a:pt x="5886" y="3530"/>
                    <a:pt x="4435" y="5474"/>
                  </a:cubicBezTo>
                  <a:cubicBezTo>
                    <a:pt x="3833" y="6266"/>
                    <a:pt x="3326" y="7184"/>
                    <a:pt x="3009" y="8166"/>
                  </a:cubicBezTo>
                  <a:cubicBezTo>
                    <a:pt x="2313" y="10256"/>
                    <a:pt x="2503" y="12568"/>
                    <a:pt x="4561" y="13898"/>
                  </a:cubicBezTo>
                  <a:lnTo>
                    <a:pt x="4561" y="13961"/>
                  </a:lnTo>
                  <a:cubicBezTo>
                    <a:pt x="4593" y="14025"/>
                    <a:pt x="4625" y="14120"/>
                    <a:pt x="4751" y="14120"/>
                  </a:cubicBezTo>
                  <a:cubicBezTo>
                    <a:pt x="6018" y="14056"/>
                    <a:pt x="7380" y="12790"/>
                    <a:pt x="8045" y="11776"/>
                  </a:cubicBezTo>
                  <a:cubicBezTo>
                    <a:pt x="8235" y="11459"/>
                    <a:pt x="8393" y="11174"/>
                    <a:pt x="8520" y="10858"/>
                  </a:cubicBezTo>
                  <a:cubicBezTo>
                    <a:pt x="8710" y="10351"/>
                    <a:pt x="8868" y="9781"/>
                    <a:pt x="9027" y="9243"/>
                  </a:cubicBezTo>
                  <a:cubicBezTo>
                    <a:pt x="9533" y="7501"/>
                    <a:pt x="10452" y="6519"/>
                    <a:pt x="12003" y="5569"/>
                  </a:cubicBezTo>
                  <a:cubicBezTo>
                    <a:pt x="13080" y="4872"/>
                    <a:pt x="14600" y="4239"/>
                    <a:pt x="14822" y="2814"/>
                  </a:cubicBezTo>
                  <a:cubicBezTo>
                    <a:pt x="14980" y="1674"/>
                    <a:pt x="14189" y="724"/>
                    <a:pt x="13175" y="280"/>
                  </a:cubicBezTo>
                  <a:cubicBezTo>
                    <a:pt x="12742" y="87"/>
                    <a:pt x="12296" y="1"/>
                    <a:pt x="1184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43;p49"/>
            <p:cNvSpPr/>
            <p:nvPr/>
          </p:nvSpPr>
          <p:spPr>
            <a:xfrm>
              <a:off x="3649350" y="2516764"/>
              <a:ext cx="50885" cy="28324"/>
            </a:xfrm>
            <a:custGeom>
              <a:avLst/>
              <a:gdLst/>
              <a:ahLst/>
              <a:cxnLst/>
              <a:rect l="l" t="t" r="r" b="b"/>
              <a:pathLst>
                <a:path w="1545" h="860" extrusionOk="0">
                  <a:moveTo>
                    <a:pt x="1388" y="0"/>
                  </a:moveTo>
                  <a:cubicBezTo>
                    <a:pt x="1365" y="0"/>
                    <a:pt x="1340" y="7"/>
                    <a:pt x="1313" y="24"/>
                  </a:cubicBezTo>
                  <a:cubicBezTo>
                    <a:pt x="901" y="214"/>
                    <a:pt x="489" y="467"/>
                    <a:pt x="109" y="657"/>
                  </a:cubicBezTo>
                  <a:cubicBezTo>
                    <a:pt x="0" y="712"/>
                    <a:pt x="79" y="860"/>
                    <a:pt x="163" y="860"/>
                  </a:cubicBezTo>
                  <a:cubicBezTo>
                    <a:pt x="177" y="860"/>
                    <a:pt x="191" y="856"/>
                    <a:pt x="204" y="847"/>
                  </a:cubicBezTo>
                  <a:cubicBezTo>
                    <a:pt x="616" y="657"/>
                    <a:pt x="1059" y="467"/>
                    <a:pt x="1439" y="214"/>
                  </a:cubicBezTo>
                  <a:cubicBezTo>
                    <a:pt x="1544" y="161"/>
                    <a:pt x="1497" y="0"/>
                    <a:pt x="138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44;p49"/>
            <p:cNvSpPr/>
            <p:nvPr/>
          </p:nvSpPr>
          <p:spPr>
            <a:xfrm>
              <a:off x="3603009" y="2575850"/>
              <a:ext cx="71568" cy="45187"/>
            </a:xfrm>
            <a:custGeom>
              <a:avLst/>
              <a:gdLst/>
              <a:ahLst/>
              <a:cxnLst/>
              <a:rect l="l" t="t" r="r" b="b"/>
              <a:pathLst>
                <a:path w="2173" h="1372" extrusionOk="0">
                  <a:moveTo>
                    <a:pt x="1958" y="0"/>
                  </a:moveTo>
                  <a:cubicBezTo>
                    <a:pt x="1948" y="0"/>
                    <a:pt x="1938" y="1"/>
                    <a:pt x="1928" y="3"/>
                  </a:cubicBezTo>
                  <a:cubicBezTo>
                    <a:pt x="1453" y="162"/>
                    <a:pt x="1041" y="415"/>
                    <a:pt x="629" y="732"/>
                  </a:cubicBezTo>
                  <a:cubicBezTo>
                    <a:pt x="439" y="890"/>
                    <a:pt x="249" y="1080"/>
                    <a:pt x="28" y="1270"/>
                  </a:cubicBezTo>
                  <a:cubicBezTo>
                    <a:pt x="0" y="1297"/>
                    <a:pt x="20" y="1371"/>
                    <a:pt x="87" y="1371"/>
                  </a:cubicBezTo>
                  <a:cubicBezTo>
                    <a:pt x="97" y="1371"/>
                    <a:pt x="109" y="1369"/>
                    <a:pt x="123" y="1365"/>
                  </a:cubicBezTo>
                  <a:cubicBezTo>
                    <a:pt x="724" y="858"/>
                    <a:pt x="1358" y="573"/>
                    <a:pt x="2054" y="257"/>
                  </a:cubicBezTo>
                  <a:cubicBezTo>
                    <a:pt x="2173" y="197"/>
                    <a:pt x="2098" y="0"/>
                    <a:pt x="195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45;p49"/>
            <p:cNvSpPr/>
            <p:nvPr/>
          </p:nvSpPr>
          <p:spPr>
            <a:xfrm>
              <a:off x="3554034" y="2506982"/>
              <a:ext cx="81020" cy="48414"/>
            </a:xfrm>
            <a:custGeom>
              <a:avLst/>
              <a:gdLst/>
              <a:ahLst/>
              <a:cxnLst/>
              <a:rect l="l" t="t" r="r" b="b"/>
              <a:pathLst>
                <a:path w="2460" h="1470" extrusionOk="0">
                  <a:moveTo>
                    <a:pt x="2334" y="1"/>
                  </a:moveTo>
                  <a:cubicBezTo>
                    <a:pt x="2325" y="1"/>
                    <a:pt x="2316" y="2"/>
                    <a:pt x="2306" y="4"/>
                  </a:cubicBezTo>
                  <a:cubicBezTo>
                    <a:pt x="2243" y="4"/>
                    <a:pt x="2148" y="36"/>
                    <a:pt x="2085" y="67"/>
                  </a:cubicBezTo>
                  <a:cubicBezTo>
                    <a:pt x="1325" y="352"/>
                    <a:pt x="628" y="828"/>
                    <a:pt x="26" y="1334"/>
                  </a:cubicBezTo>
                  <a:cubicBezTo>
                    <a:pt x="0" y="1412"/>
                    <a:pt x="38" y="1469"/>
                    <a:pt x="106" y="1469"/>
                  </a:cubicBezTo>
                  <a:cubicBezTo>
                    <a:pt x="120" y="1469"/>
                    <a:pt x="136" y="1466"/>
                    <a:pt x="153" y="1461"/>
                  </a:cubicBezTo>
                  <a:cubicBezTo>
                    <a:pt x="596" y="1144"/>
                    <a:pt x="1008" y="923"/>
                    <a:pt x="1451" y="669"/>
                  </a:cubicBezTo>
                  <a:lnTo>
                    <a:pt x="2401" y="194"/>
                  </a:lnTo>
                  <a:cubicBezTo>
                    <a:pt x="2460" y="165"/>
                    <a:pt x="2437" y="1"/>
                    <a:pt x="233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6;p49"/>
            <p:cNvSpPr/>
            <p:nvPr/>
          </p:nvSpPr>
          <p:spPr>
            <a:xfrm>
              <a:off x="3268053" y="2472630"/>
              <a:ext cx="499624" cy="436059"/>
            </a:xfrm>
            <a:custGeom>
              <a:avLst/>
              <a:gdLst/>
              <a:ahLst/>
              <a:cxnLst/>
              <a:rect l="l" t="t" r="r" b="b"/>
              <a:pathLst>
                <a:path w="15170" h="13240" extrusionOk="0">
                  <a:moveTo>
                    <a:pt x="12965" y="1340"/>
                  </a:moveTo>
                  <a:cubicBezTo>
                    <a:pt x="13074" y="1340"/>
                    <a:pt x="13121" y="1501"/>
                    <a:pt x="13016" y="1554"/>
                  </a:cubicBezTo>
                  <a:cubicBezTo>
                    <a:pt x="12636" y="1807"/>
                    <a:pt x="12193" y="1997"/>
                    <a:pt x="11781" y="2187"/>
                  </a:cubicBezTo>
                  <a:cubicBezTo>
                    <a:pt x="11768" y="2196"/>
                    <a:pt x="11754" y="2200"/>
                    <a:pt x="11740" y="2200"/>
                  </a:cubicBezTo>
                  <a:cubicBezTo>
                    <a:pt x="11656" y="2200"/>
                    <a:pt x="11577" y="2052"/>
                    <a:pt x="11686" y="1997"/>
                  </a:cubicBezTo>
                  <a:cubicBezTo>
                    <a:pt x="12066" y="1807"/>
                    <a:pt x="12478" y="1522"/>
                    <a:pt x="12890" y="1364"/>
                  </a:cubicBezTo>
                  <a:cubicBezTo>
                    <a:pt x="12917" y="1347"/>
                    <a:pt x="12942" y="1340"/>
                    <a:pt x="12965" y="1340"/>
                  </a:cubicBezTo>
                  <a:close/>
                  <a:moveTo>
                    <a:pt x="10985" y="1044"/>
                  </a:moveTo>
                  <a:cubicBezTo>
                    <a:pt x="11089" y="1044"/>
                    <a:pt x="11111" y="1208"/>
                    <a:pt x="11053" y="1237"/>
                  </a:cubicBezTo>
                  <a:lnTo>
                    <a:pt x="10103" y="1712"/>
                  </a:lnTo>
                  <a:cubicBezTo>
                    <a:pt x="9659" y="1966"/>
                    <a:pt x="9216" y="2187"/>
                    <a:pt x="8773" y="2504"/>
                  </a:cubicBezTo>
                  <a:cubicBezTo>
                    <a:pt x="8767" y="2509"/>
                    <a:pt x="8758" y="2512"/>
                    <a:pt x="8749" y="2512"/>
                  </a:cubicBezTo>
                  <a:cubicBezTo>
                    <a:pt x="8703" y="2512"/>
                    <a:pt x="8631" y="2455"/>
                    <a:pt x="8709" y="2377"/>
                  </a:cubicBezTo>
                  <a:cubicBezTo>
                    <a:pt x="9311" y="1871"/>
                    <a:pt x="10008" y="1395"/>
                    <a:pt x="10768" y="1110"/>
                  </a:cubicBezTo>
                  <a:cubicBezTo>
                    <a:pt x="10831" y="1079"/>
                    <a:pt x="10926" y="1079"/>
                    <a:pt x="10958" y="1047"/>
                  </a:cubicBezTo>
                  <a:cubicBezTo>
                    <a:pt x="10967" y="1045"/>
                    <a:pt x="10977" y="1044"/>
                    <a:pt x="10985" y="1044"/>
                  </a:cubicBezTo>
                  <a:close/>
                  <a:moveTo>
                    <a:pt x="10663" y="2523"/>
                  </a:moveTo>
                  <a:cubicBezTo>
                    <a:pt x="10774" y="2523"/>
                    <a:pt x="10877" y="2675"/>
                    <a:pt x="10768" y="2757"/>
                  </a:cubicBezTo>
                  <a:cubicBezTo>
                    <a:pt x="10609" y="2916"/>
                    <a:pt x="10451" y="3011"/>
                    <a:pt x="10261" y="3169"/>
                  </a:cubicBezTo>
                  <a:cubicBezTo>
                    <a:pt x="10008" y="3391"/>
                    <a:pt x="9723" y="3581"/>
                    <a:pt x="9501" y="3771"/>
                  </a:cubicBezTo>
                  <a:cubicBezTo>
                    <a:pt x="9490" y="3773"/>
                    <a:pt x="9478" y="3775"/>
                    <a:pt x="9466" y="3775"/>
                  </a:cubicBezTo>
                  <a:cubicBezTo>
                    <a:pt x="9348" y="3775"/>
                    <a:pt x="9227" y="3638"/>
                    <a:pt x="9343" y="3581"/>
                  </a:cubicBezTo>
                  <a:cubicBezTo>
                    <a:pt x="9723" y="3232"/>
                    <a:pt x="10134" y="2852"/>
                    <a:pt x="10578" y="2536"/>
                  </a:cubicBezTo>
                  <a:lnTo>
                    <a:pt x="10609" y="2536"/>
                  </a:lnTo>
                  <a:cubicBezTo>
                    <a:pt x="10627" y="2527"/>
                    <a:pt x="10645" y="2523"/>
                    <a:pt x="10663" y="2523"/>
                  </a:cubicBezTo>
                  <a:close/>
                  <a:moveTo>
                    <a:pt x="12128" y="3134"/>
                  </a:moveTo>
                  <a:cubicBezTo>
                    <a:pt x="12268" y="3134"/>
                    <a:pt x="12343" y="3331"/>
                    <a:pt x="12224" y="3391"/>
                  </a:cubicBezTo>
                  <a:cubicBezTo>
                    <a:pt x="11528" y="3707"/>
                    <a:pt x="10894" y="4024"/>
                    <a:pt x="10261" y="4499"/>
                  </a:cubicBezTo>
                  <a:cubicBezTo>
                    <a:pt x="10248" y="4503"/>
                    <a:pt x="10236" y="4505"/>
                    <a:pt x="10225" y="4505"/>
                  </a:cubicBezTo>
                  <a:cubicBezTo>
                    <a:pt x="10158" y="4505"/>
                    <a:pt x="10139" y="4431"/>
                    <a:pt x="10166" y="4404"/>
                  </a:cubicBezTo>
                  <a:cubicBezTo>
                    <a:pt x="10356" y="4214"/>
                    <a:pt x="10578" y="4024"/>
                    <a:pt x="10768" y="3866"/>
                  </a:cubicBezTo>
                  <a:cubicBezTo>
                    <a:pt x="11148" y="3549"/>
                    <a:pt x="11623" y="3296"/>
                    <a:pt x="12098" y="3137"/>
                  </a:cubicBezTo>
                  <a:cubicBezTo>
                    <a:pt x="12108" y="3135"/>
                    <a:pt x="12118" y="3134"/>
                    <a:pt x="12128" y="3134"/>
                  </a:cubicBezTo>
                  <a:close/>
                  <a:moveTo>
                    <a:pt x="7929" y="3374"/>
                  </a:moveTo>
                  <a:cubicBezTo>
                    <a:pt x="8001" y="3374"/>
                    <a:pt x="8096" y="3472"/>
                    <a:pt x="8044" y="3549"/>
                  </a:cubicBezTo>
                  <a:cubicBezTo>
                    <a:pt x="7632" y="4056"/>
                    <a:pt x="7031" y="4499"/>
                    <a:pt x="6461" y="4721"/>
                  </a:cubicBezTo>
                  <a:cubicBezTo>
                    <a:pt x="6448" y="4725"/>
                    <a:pt x="6436" y="4727"/>
                    <a:pt x="6425" y="4727"/>
                  </a:cubicBezTo>
                  <a:cubicBezTo>
                    <a:pt x="6359" y="4727"/>
                    <a:pt x="6343" y="4649"/>
                    <a:pt x="6397" y="4594"/>
                  </a:cubicBezTo>
                  <a:cubicBezTo>
                    <a:pt x="6967" y="4246"/>
                    <a:pt x="7442" y="3834"/>
                    <a:pt x="7886" y="3391"/>
                  </a:cubicBezTo>
                  <a:cubicBezTo>
                    <a:pt x="7898" y="3379"/>
                    <a:pt x="7913" y="3374"/>
                    <a:pt x="7929" y="3374"/>
                  </a:cubicBezTo>
                  <a:close/>
                  <a:moveTo>
                    <a:pt x="7770" y="5003"/>
                  </a:moveTo>
                  <a:cubicBezTo>
                    <a:pt x="7865" y="5003"/>
                    <a:pt x="7962" y="5115"/>
                    <a:pt x="7917" y="5227"/>
                  </a:cubicBezTo>
                  <a:cubicBezTo>
                    <a:pt x="7822" y="5386"/>
                    <a:pt x="7759" y="5544"/>
                    <a:pt x="7664" y="5766"/>
                  </a:cubicBezTo>
                  <a:cubicBezTo>
                    <a:pt x="7632" y="5797"/>
                    <a:pt x="7601" y="5829"/>
                    <a:pt x="7569" y="5829"/>
                  </a:cubicBezTo>
                  <a:cubicBezTo>
                    <a:pt x="7411" y="6082"/>
                    <a:pt x="7189" y="6272"/>
                    <a:pt x="6999" y="6462"/>
                  </a:cubicBezTo>
                  <a:cubicBezTo>
                    <a:pt x="6984" y="6486"/>
                    <a:pt x="6964" y="6496"/>
                    <a:pt x="6945" y="6496"/>
                  </a:cubicBezTo>
                  <a:cubicBezTo>
                    <a:pt x="6885" y="6496"/>
                    <a:pt x="6825" y="6400"/>
                    <a:pt x="6872" y="6304"/>
                  </a:cubicBezTo>
                  <a:cubicBezTo>
                    <a:pt x="7189" y="5956"/>
                    <a:pt x="7474" y="5512"/>
                    <a:pt x="7664" y="5069"/>
                  </a:cubicBezTo>
                  <a:cubicBezTo>
                    <a:pt x="7692" y="5023"/>
                    <a:pt x="7731" y="5003"/>
                    <a:pt x="7770" y="5003"/>
                  </a:cubicBezTo>
                  <a:close/>
                  <a:moveTo>
                    <a:pt x="8626" y="5756"/>
                  </a:moveTo>
                  <a:cubicBezTo>
                    <a:pt x="8736" y="5756"/>
                    <a:pt x="8806" y="5890"/>
                    <a:pt x="8709" y="5987"/>
                  </a:cubicBezTo>
                  <a:cubicBezTo>
                    <a:pt x="8393" y="6336"/>
                    <a:pt x="8044" y="6716"/>
                    <a:pt x="7664" y="7064"/>
                  </a:cubicBezTo>
                  <a:cubicBezTo>
                    <a:pt x="7650" y="7078"/>
                    <a:pt x="7632" y="7085"/>
                    <a:pt x="7615" y="7085"/>
                  </a:cubicBezTo>
                  <a:cubicBezTo>
                    <a:pt x="7555" y="7085"/>
                    <a:pt x="7496" y="7011"/>
                    <a:pt x="7569" y="6938"/>
                  </a:cubicBezTo>
                  <a:cubicBezTo>
                    <a:pt x="7886" y="6557"/>
                    <a:pt x="8202" y="6146"/>
                    <a:pt x="8519" y="5797"/>
                  </a:cubicBezTo>
                  <a:cubicBezTo>
                    <a:pt x="8556" y="5768"/>
                    <a:pt x="8593" y="5756"/>
                    <a:pt x="8626" y="5756"/>
                  </a:cubicBezTo>
                  <a:close/>
                  <a:moveTo>
                    <a:pt x="5546" y="5587"/>
                  </a:moveTo>
                  <a:cubicBezTo>
                    <a:pt x="5632" y="5587"/>
                    <a:pt x="5714" y="5676"/>
                    <a:pt x="5669" y="5766"/>
                  </a:cubicBezTo>
                  <a:cubicBezTo>
                    <a:pt x="5416" y="6241"/>
                    <a:pt x="5099" y="6716"/>
                    <a:pt x="4814" y="7128"/>
                  </a:cubicBezTo>
                  <a:cubicBezTo>
                    <a:pt x="4804" y="7156"/>
                    <a:pt x="4786" y="7168"/>
                    <a:pt x="4767" y="7168"/>
                  </a:cubicBezTo>
                  <a:cubicBezTo>
                    <a:pt x="4723" y="7168"/>
                    <a:pt x="4675" y="7108"/>
                    <a:pt x="4719" y="7064"/>
                  </a:cubicBezTo>
                  <a:cubicBezTo>
                    <a:pt x="4941" y="6589"/>
                    <a:pt x="5194" y="6082"/>
                    <a:pt x="5447" y="5639"/>
                  </a:cubicBezTo>
                  <a:cubicBezTo>
                    <a:pt x="5475" y="5602"/>
                    <a:pt x="5511" y="5587"/>
                    <a:pt x="5546" y="5587"/>
                  </a:cubicBezTo>
                  <a:close/>
                  <a:moveTo>
                    <a:pt x="6027" y="7518"/>
                  </a:moveTo>
                  <a:cubicBezTo>
                    <a:pt x="6120" y="7518"/>
                    <a:pt x="6211" y="7608"/>
                    <a:pt x="6144" y="7698"/>
                  </a:cubicBezTo>
                  <a:cubicBezTo>
                    <a:pt x="5859" y="8173"/>
                    <a:pt x="5669" y="8616"/>
                    <a:pt x="5574" y="9123"/>
                  </a:cubicBezTo>
                  <a:cubicBezTo>
                    <a:pt x="5574" y="9176"/>
                    <a:pt x="5546" y="9196"/>
                    <a:pt x="5513" y="9196"/>
                  </a:cubicBezTo>
                  <a:cubicBezTo>
                    <a:pt x="5468" y="9196"/>
                    <a:pt x="5416" y="9159"/>
                    <a:pt x="5416" y="9123"/>
                  </a:cubicBezTo>
                  <a:cubicBezTo>
                    <a:pt x="5416" y="8553"/>
                    <a:pt x="5574" y="8014"/>
                    <a:pt x="5922" y="7571"/>
                  </a:cubicBezTo>
                  <a:cubicBezTo>
                    <a:pt x="5950" y="7534"/>
                    <a:pt x="5989" y="7518"/>
                    <a:pt x="6027" y="7518"/>
                  </a:cubicBezTo>
                  <a:close/>
                  <a:moveTo>
                    <a:pt x="4240" y="8268"/>
                  </a:moveTo>
                  <a:cubicBezTo>
                    <a:pt x="4291" y="8268"/>
                    <a:pt x="4339" y="8299"/>
                    <a:pt x="4339" y="8363"/>
                  </a:cubicBezTo>
                  <a:cubicBezTo>
                    <a:pt x="4307" y="8838"/>
                    <a:pt x="4276" y="9344"/>
                    <a:pt x="4181" y="9819"/>
                  </a:cubicBezTo>
                  <a:cubicBezTo>
                    <a:pt x="4181" y="9867"/>
                    <a:pt x="4149" y="9891"/>
                    <a:pt x="4117" y="9891"/>
                  </a:cubicBezTo>
                  <a:cubicBezTo>
                    <a:pt x="4086" y="9891"/>
                    <a:pt x="4054" y="9867"/>
                    <a:pt x="4054" y="9819"/>
                  </a:cubicBezTo>
                  <a:cubicBezTo>
                    <a:pt x="4054" y="9344"/>
                    <a:pt x="4086" y="8838"/>
                    <a:pt x="4117" y="8363"/>
                  </a:cubicBezTo>
                  <a:cubicBezTo>
                    <a:pt x="4133" y="8299"/>
                    <a:pt x="4188" y="8268"/>
                    <a:pt x="4240" y="8268"/>
                  </a:cubicBezTo>
                  <a:close/>
                  <a:moveTo>
                    <a:pt x="6894" y="8437"/>
                  </a:moveTo>
                  <a:cubicBezTo>
                    <a:pt x="6975" y="8437"/>
                    <a:pt x="7066" y="8526"/>
                    <a:pt x="6999" y="8616"/>
                  </a:cubicBezTo>
                  <a:cubicBezTo>
                    <a:pt x="6682" y="9091"/>
                    <a:pt x="6492" y="9598"/>
                    <a:pt x="6492" y="10199"/>
                  </a:cubicBezTo>
                  <a:cubicBezTo>
                    <a:pt x="6492" y="10242"/>
                    <a:pt x="6460" y="10259"/>
                    <a:pt x="6425" y="10259"/>
                  </a:cubicBezTo>
                  <a:cubicBezTo>
                    <a:pt x="6382" y="10259"/>
                    <a:pt x="6334" y="10234"/>
                    <a:pt x="6334" y="10199"/>
                  </a:cubicBezTo>
                  <a:cubicBezTo>
                    <a:pt x="6302" y="9598"/>
                    <a:pt x="6492" y="8964"/>
                    <a:pt x="6809" y="8489"/>
                  </a:cubicBezTo>
                  <a:cubicBezTo>
                    <a:pt x="6828" y="8452"/>
                    <a:pt x="6860" y="8437"/>
                    <a:pt x="6894" y="8437"/>
                  </a:cubicBezTo>
                  <a:close/>
                  <a:moveTo>
                    <a:pt x="4961" y="10412"/>
                  </a:moveTo>
                  <a:cubicBezTo>
                    <a:pt x="5032" y="10412"/>
                    <a:pt x="5099" y="10461"/>
                    <a:pt x="5099" y="10548"/>
                  </a:cubicBezTo>
                  <a:cubicBezTo>
                    <a:pt x="5099" y="10928"/>
                    <a:pt x="5099" y="11340"/>
                    <a:pt x="5067" y="11688"/>
                  </a:cubicBezTo>
                  <a:cubicBezTo>
                    <a:pt x="5067" y="11739"/>
                    <a:pt x="5022" y="11771"/>
                    <a:pt x="4980" y="11771"/>
                  </a:cubicBezTo>
                  <a:cubicBezTo>
                    <a:pt x="4943" y="11771"/>
                    <a:pt x="4909" y="11747"/>
                    <a:pt x="4909" y="11688"/>
                  </a:cubicBezTo>
                  <a:cubicBezTo>
                    <a:pt x="4877" y="11308"/>
                    <a:pt x="4814" y="10896"/>
                    <a:pt x="4814" y="10516"/>
                  </a:cubicBezTo>
                  <a:cubicBezTo>
                    <a:pt x="4842" y="10445"/>
                    <a:pt x="4903" y="10412"/>
                    <a:pt x="4961" y="10412"/>
                  </a:cubicBezTo>
                  <a:close/>
                  <a:moveTo>
                    <a:pt x="12241" y="1"/>
                  </a:moveTo>
                  <a:cubicBezTo>
                    <a:pt x="11711" y="1"/>
                    <a:pt x="11115" y="135"/>
                    <a:pt x="10483" y="382"/>
                  </a:cubicBezTo>
                  <a:cubicBezTo>
                    <a:pt x="6049" y="2061"/>
                    <a:pt x="0" y="9123"/>
                    <a:pt x="4592" y="12955"/>
                  </a:cubicBezTo>
                  <a:cubicBezTo>
                    <a:pt x="4624" y="12955"/>
                    <a:pt x="4624" y="12923"/>
                    <a:pt x="4624" y="12923"/>
                  </a:cubicBezTo>
                  <a:cubicBezTo>
                    <a:pt x="4665" y="12882"/>
                    <a:pt x="4711" y="12864"/>
                    <a:pt x="4755" y="12864"/>
                  </a:cubicBezTo>
                  <a:cubicBezTo>
                    <a:pt x="4906" y="12864"/>
                    <a:pt x="5041" y="13066"/>
                    <a:pt x="4932" y="13213"/>
                  </a:cubicBezTo>
                  <a:lnTo>
                    <a:pt x="4932" y="13213"/>
                  </a:lnTo>
                  <a:cubicBezTo>
                    <a:pt x="5474" y="12598"/>
                    <a:pt x="6406" y="12312"/>
                    <a:pt x="6999" y="11688"/>
                  </a:cubicBezTo>
                  <a:cubicBezTo>
                    <a:pt x="7569" y="11086"/>
                    <a:pt x="7981" y="10389"/>
                    <a:pt x="8266" y="9598"/>
                  </a:cubicBezTo>
                  <a:cubicBezTo>
                    <a:pt x="8583" y="8679"/>
                    <a:pt x="8678" y="7729"/>
                    <a:pt x="9184" y="6906"/>
                  </a:cubicBezTo>
                  <a:cubicBezTo>
                    <a:pt x="9691" y="6019"/>
                    <a:pt x="10483" y="5386"/>
                    <a:pt x="11274" y="4847"/>
                  </a:cubicBezTo>
                  <a:cubicBezTo>
                    <a:pt x="11591" y="4657"/>
                    <a:pt x="12066" y="4404"/>
                    <a:pt x="12541" y="4087"/>
                  </a:cubicBezTo>
                  <a:cubicBezTo>
                    <a:pt x="13840" y="3327"/>
                    <a:pt x="15170" y="2314"/>
                    <a:pt x="13903" y="730"/>
                  </a:cubicBezTo>
                  <a:cubicBezTo>
                    <a:pt x="13509" y="229"/>
                    <a:pt x="12932" y="1"/>
                    <a:pt x="12241" y="1"/>
                  </a:cubicBezTo>
                  <a:close/>
                  <a:moveTo>
                    <a:pt x="4932" y="13213"/>
                  </a:moveTo>
                  <a:cubicBezTo>
                    <a:pt x="4924" y="13222"/>
                    <a:pt x="4916" y="13231"/>
                    <a:pt x="4909" y="13240"/>
                  </a:cubicBezTo>
                  <a:cubicBezTo>
                    <a:pt x="4917" y="13231"/>
                    <a:pt x="4925" y="13222"/>
                    <a:pt x="4932" y="13213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7;p49"/>
            <p:cNvSpPr/>
            <p:nvPr/>
          </p:nvSpPr>
          <p:spPr>
            <a:xfrm>
              <a:off x="3572478" y="2555694"/>
              <a:ext cx="51873" cy="41795"/>
            </a:xfrm>
            <a:custGeom>
              <a:avLst/>
              <a:gdLst/>
              <a:ahLst/>
              <a:cxnLst/>
              <a:rect l="l" t="t" r="r" b="b"/>
              <a:pathLst>
                <a:path w="1575" h="1269" extrusionOk="0">
                  <a:moveTo>
                    <a:pt x="1377" y="1"/>
                  </a:moveTo>
                  <a:cubicBezTo>
                    <a:pt x="1362" y="1"/>
                    <a:pt x="1348" y="5"/>
                    <a:pt x="1335" y="14"/>
                  </a:cubicBezTo>
                  <a:cubicBezTo>
                    <a:pt x="891" y="330"/>
                    <a:pt x="480" y="710"/>
                    <a:pt x="100" y="1090"/>
                  </a:cubicBezTo>
                  <a:cubicBezTo>
                    <a:pt x="1" y="1189"/>
                    <a:pt x="76" y="1269"/>
                    <a:pt x="158" y="1269"/>
                  </a:cubicBezTo>
                  <a:cubicBezTo>
                    <a:pt x="182" y="1269"/>
                    <a:pt x="205" y="1263"/>
                    <a:pt x="226" y="1249"/>
                  </a:cubicBezTo>
                  <a:cubicBezTo>
                    <a:pt x="448" y="1059"/>
                    <a:pt x="733" y="869"/>
                    <a:pt x="955" y="647"/>
                  </a:cubicBezTo>
                  <a:cubicBezTo>
                    <a:pt x="1176" y="489"/>
                    <a:pt x="1335" y="394"/>
                    <a:pt x="1493" y="235"/>
                  </a:cubicBezTo>
                  <a:cubicBezTo>
                    <a:pt x="1575" y="153"/>
                    <a:pt x="1469" y="1"/>
                    <a:pt x="137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8;p49"/>
            <p:cNvSpPr/>
            <p:nvPr/>
          </p:nvSpPr>
          <p:spPr>
            <a:xfrm>
              <a:off x="3477063" y="2584249"/>
              <a:ext cx="57537" cy="45483"/>
            </a:xfrm>
            <a:custGeom>
              <a:avLst/>
              <a:gdLst/>
              <a:ahLst/>
              <a:cxnLst/>
              <a:rect l="l" t="t" r="r" b="b"/>
              <a:pathLst>
                <a:path w="1747" h="1381" extrusionOk="0">
                  <a:moveTo>
                    <a:pt x="1599" y="0"/>
                  </a:moveTo>
                  <a:cubicBezTo>
                    <a:pt x="1576" y="0"/>
                    <a:pt x="1555" y="10"/>
                    <a:pt x="1540" y="33"/>
                  </a:cubicBezTo>
                  <a:cubicBezTo>
                    <a:pt x="1096" y="508"/>
                    <a:pt x="621" y="888"/>
                    <a:pt x="51" y="1268"/>
                  </a:cubicBezTo>
                  <a:cubicBezTo>
                    <a:pt x="0" y="1294"/>
                    <a:pt x="11" y="1381"/>
                    <a:pt x="67" y="1381"/>
                  </a:cubicBezTo>
                  <a:cubicBezTo>
                    <a:pt x="80" y="1381"/>
                    <a:pt x="96" y="1376"/>
                    <a:pt x="115" y="1363"/>
                  </a:cubicBezTo>
                  <a:cubicBezTo>
                    <a:pt x="685" y="1142"/>
                    <a:pt x="1286" y="698"/>
                    <a:pt x="1698" y="192"/>
                  </a:cubicBezTo>
                  <a:cubicBezTo>
                    <a:pt x="1746" y="96"/>
                    <a:pt x="1667" y="0"/>
                    <a:pt x="159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9;p49"/>
            <p:cNvSpPr/>
            <p:nvPr/>
          </p:nvSpPr>
          <p:spPr>
            <a:xfrm>
              <a:off x="3514906" y="2662175"/>
              <a:ext cx="43211" cy="43804"/>
            </a:xfrm>
            <a:custGeom>
              <a:avLst/>
              <a:gdLst/>
              <a:ahLst/>
              <a:cxnLst/>
              <a:rect l="l" t="t" r="r" b="b"/>
              <a:pathLst>
                <a:path w="1312" h="1330" extrusionOk="0">
                  <a:moveTo>
                    <a:pt x="1145" y="1"/>
                  </a:moveTo>
                  <a:cubicBezTo>
                    <a:pt x="1116" y="1"/>
                    <a:pt x="1085" y="13"/>
                    <a:pt x="1056" y="42"/>
                  </a:cubicBezTo>
                  <a:cubicBezTo>
                    <a:pt x="707" y="391"/>
                    <a:pt x="391" y="802"/>
                    <a:pt x="74" y="1183"/>
                  </a:cubicBezTo>
                  <a:cubicBezTo>
                    <a:pt x="1" y="1256"/>
                    <a:pt x="60" y="1330"/>
                    <a:pt x="120" y="1330"/>
                  </a:cubicBezTo>
                  <a:cubicBezTo>
                    <a:pt x="137" y="1330"/>
                    <a:pt x="155" y="1323"/>
                    <a:pt x="169" y="1309"/>
                  </a:cubicBezTo>
                  <a:cubicBezTo>
                    <a:pt x="549" y="961"/>
                    <a:pt x="898" y="581"/>
                    <a:pt x="1214" y="232"/>
                  </a:cubicBezTo>
                  <a:cubicBezTo>
                    <a:pt x="1311" y="135"/>
                    <a:pt x="1241" y="1"/>
                    <a:pt x="114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0;p49"/>
            <p:cNvSpPr/>
            <p:nvPr/>
          </p:nvSpPr>
          <p:spPr>
            <a:xfrm>
              <a:off x="3491785" y="2639482"/>
              <a:ext cx="37480" cy="48151"/>
            </a:xfrm>
            <a:custGeom>
              <a:avLst/>
              <a:gdLst/>
              <a:ahLst/>
              <a:cxnLst/>
              <a:rect l="l" t="t" r="r" b="b"/>
              <a:pathLst>
                <a:path w="1138" h="1462" extrusionOk="0">
                  <a:moveTo>
                    <a:pt x="945" y="1"/>
                  </a:moveTo>
                  <a:cubicBezTo>
                    <a:pt x="906" y="1"/>
                    <a:pt x="867" y="20"/>
                    <a:pt x="839" y="66"/>
                  </a:cubicBezTo>
                  <a:cubicBezTo>
                    <a:pt x="649" y="478"/>
                    <a:pt x="396" y="890"/>
                    <a:pt x="48" y="1301"/>
                  </a:cubicBezTo>
                  <a:cubicBezTo>
                    <a:pt x="0" y="1373"/>
                    <a:pt x="60" y="1462"/>
                    <a:pt x="119" y="1462"/>
                  </a:cubicBezTo>
                  <a:cubicBezTo>
                    <a:pt x="139" y="1462"/>
                    <a:pt x="159" y="1452"/>
                    <a:pt x="174" y="1428"/>
                  </a:cubicBezTo>
                  <a:cubicBezTo>
                    <a:pt x="364" y="1238"/>
                    <a:pt x="554" y="1048"/>
                    <a:pt x="713" y="795"/>
                  </a:cubicBezTo>
                  <a:cubicBezTo>
                    <a:pt x="776" y="795"/>
                    <a:pt x="808" y="763"/>
                    <a:pt x="839" y="731"/>
                  </a:cubicBezTo>
                  <a:cubicBezTo>
                    <a:pt x="934" y="541"/>
                    <a:pt x="998" y="383"/>
                    <a:pt x="1093" y="225"/>
                  </a:cubicBezTo>
                  <a:cubicBezTo>
                    <a:pt x="1138" y="113"/>
                    <a:pt x="1040" y="1"/>
                    <a:pt x="94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1;p49"/>
            <p:cNvSpPr/>
            <p:nvPr/>
          </p:nvSpPr>
          <p:spPr>
            <a:xfrm>
              <a:off x="3305534" y="2387293"/>
              <a:ext cx="569973" cy="576527"/>
            </a:xfrm>
            <a:custGeom>
              <a:avLst/>
              <a:gdLst/>
              <a:ahLst/>
              <a:cxnLst/>
              <a:rect l="l" t="t" r="r" b="b"/>
              <a:pathLst>
                <a:path w="17306" h="17505" extrusionOk="0">
                  <a:moveTo>
                    <a:pt x="10842" y="2017"/>
                  </a:moveTo>
                  <a:cubicBezTo>
                    <a:pt x="11279" y="2017"/>
                    <a:pt x="11711" y="2098"/>
                    <a:pt x="12132" y="2276"/>
                  </a:cubicBezTo>
                  <a:cubicBezTo>
                    <a:pt x="13082" y="2720"/>
                    <a:pt x="13873" y="3670"/>
                    <a:pt x="13715" y="4778"/>
                  </a:cubicBezTo>
                  <a:cubicBezTo>
                    <a:pt x="13493" y="6203"/>
                    <a:pt x="11973" y="6837"/>
                    <a:pt x="10896" y="7502"/>
                  </a:cubicBezTo>
                  <a:cubicBezTo>
                    <a:pt x="9345" y="8452"/>
                    <a:pt x="8426" y="9465"/>
                    <a:pt x="7920" y="11207"/>
                  </a:cubicBezTo>
                  <a:cubicBezTo>
                    <a:pt x="7761" y="11745"/>
                    <a:pt x="7603" y="12315"/>
                    <a:pt x="7413" y="12822"/>
                  </a:cubicBezTo>
                  <a:cubicBezTo>
                    <a:pt x="7286" y="13139"/>
                    <a:pt x="7128" y="13424"/>
                    <a:pt x="6938" y="13740"/>
                  </a:cubicBezTo>
                  <a:cubicBezTo>
                    <a:pt x="6273" y="14754"/>
                    <a:pt x="4911" y="16021"/>
                    <a:pt x="3644" y="16052"/>
                  </a:cubicBezTo>
                  <a:cubicBezTo>
                    <a:pt x="3518" y="16052"/>
                    <a:pt x="3486" y="15989"/>
                    <a:pt x="3454" y="15894"/>
                  </a:cubicBezTo>
                  <a:lnTo>
                    <a:pt x="3454" y="15862"/>
                  </a:lnTo>
                  <a:cubicBezTo>
                    <a:pt x="1396" y="14532"/>
                    <a:pt x="1206" y="12220"/>
                    <a:pt x="1902" y="10130"/>
                  </a:cubicBezTo>
                  <a:cubicBezTo>
                    <a:pt x="2219" y="9148"/>
                    <a:pt x="2726" y="8230"/>
                    <a:pt x="3328" y="7438"/>
                  </a:cubicBezTo>
                  <a:cubicBezTo>
                    <a:pt x="4813" y="5540"/>
                    <a:pt x="7948" y="2017"/>
                    <a:pt x="10842" y="2017"/>
                  </a:cubicBezTo>
                  <a:close/>
                  <a:moveTo>
                    <a:pt x="12787" y="0"/>
                  </a:moveTo>
                  <a:cubicBezTo>
                    <a:pt x="12624" y="0"/>
                    <a:pt x="12458" y="9"/>
                    <a:pt x="12290" y="28"/>
                  </a:cubicBezTo>
                  <a:cubicBezTo>
                    <a:pt x="8205" y="440"/>
                    <a:pt x="4563" y="3955"/>
                    <a:pt x="2377" y="7185"/>
                  </a:cubicBezTo>
                  <a:cubicBezTo>
                    <a:pt x="1839" y="8040"/>
                    <a:pt x="1269" y="8927"/>
                    <a:pt x="889" y="9877"/>
                  </a:cubicBezTo>
                  <a:cubicBezTo>
                    <a:pt x="477" y="10827"/>
                    <a:pt x="161" y="11840"/>
                    <a:pt x="129" y="12854"/>
                  </a:cubicBezTo>
                  <a:cubicBezTo>
                    <a:pt x="1" y="15106"/>
                    <a:pt x="1611" y="17504"/>
                    <a:pt x="3772" y="17504"/>
                  </a:cubicBezTo>
                  <a:cubicBezTo>
                    <a:pt x="4284" y="17504"/>
                    <a:pt x="4828" y="17369"/>
                    <a:pt x="5386" y="17066"/>
                  </a:cubicBezTo>
                  <a:cubicBezTo>
                    <a:pt x="5434" y="17034"/>
                    <a:pt x="5465" y="17018"/>
                    <a:pt x="5489" y="17018"/>
                  </a:cubicBezTo>
                  <a:cubicBezTo>
                    <a:pt x="5513" y="17018"/>
                    <a:pt x="5529" y="17034"/>
                    <a:pt x="5544" y="17066"/>
                  </a:cubicBezTo>
                  <a:cubicBezTo>
                    <a:pt x="7128" y="16274"/>
                    <a:pt x="7698" y="14564"/>
                    <a:pt x="8331" y="12949"/>
                  </a:cubicBezTo>
                  <a:lnTo>
                    <a:pt x="8806" y="11872"/>
                  </a:lnTo>
                  <a:cubicBezTo>
                    <a:pt x="9440" y="10605"/>
                    <a:pt x="10326" y="9782"/>
                    <a:pt x="11561" y="9053"/>
                  </a:cubicBezTo>
                  <a:cubicBezTo>
                    <a:pt x="13430" y="7977"/>
                    <a:pt x="15805" y="7312"/>
                    <a:pt x="16470" y="4968"/>
                  </a:cubicBezTo>
                  <a:cubicBezTo>
                    <a:pt x="17305" y="2344"/>
                    <a:pt x="15416" y="0"/>
                    <a:pt x="12787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2;p49"/>
            <p:cNvSpPr/>
            <p:nvPr/>
          </p:nvSpPr>
          <p:spPr>
            <a:xfrm>
              <a:off x="3421994" y="2656609"/>
              <a:ext cx="34252" cy="52103"/>
            </a:xfrm>
            <a:custGeom>
              <a:avLst/>
              <a:gdLst/>
              <a:ahLst/>
              <a:cxnLst/>
              <a:rect l="l" t="t" r="r" b="b"/>
              <a:pathLst>
                <a:path w="1040" h="1582" extrusionOk="0">
                  <a:moveTo>
                    <a:pt x="872" y="1"/>
                  </a:moveTo>
                  <a:cubicBezTo>
                    <a:pt x="837" y="1"/>
                    <a:pt x="801" y="16"/>
                    <a:pt x="773" y="53"/>
                  </a:cubicBezTo>
                  <a:cubicBezTo>
                    <a:pt x="520" y="528"/>
                    <a:pt x="267" y="1003"/>
                    <a:pt x="45" y="1478"/>
                  </a:cubicBezTo>
                  <a:cubicBezTo>
                    <a:pt x="1" y="1522"/>
                    <a:pt x="49" y="1582"/>
                    <a:pt x="93" y="1582"/>
                  </a:cubicBezTo>
                  <a:cubicBezTo>
                    <a:pt x="112" y="1582"/>
                    <a:pt x="130" y="1570"/>
                    <a:pt x="140" y="1542"/>
                  </a:cubicBezTo>
                  <a:cubicBezTo>
                    <a:pt x="425" y="1130"/>
                    <a:pt x="742" y="655"/>
                    <a:pt x="995" y="180"/>
                  </a:cubicBezTo>
                  <a:cubicBezTo>
                    <a:pt x="1040" y="90"/>
                    <a:pt x="958" y="1"/>
                    <a:pt x="87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3;p49"/>
            <p:cNvSpPr/>
            <p:nvPr/>
          </p:nvSpPr>
          <p:spPr>
            <a:xfrm>
              <a:off x="3473539" y="2750476"/>
              <a:ext cx="25492" cy="60073"/>
            </a:xfrm>
            <a:custGeom>
              <a:avLst/>
              <a:gdLst/>
              <a:ahLst/>
              <a:cxnLst/>
              <a:rect l="l" t="t" r="r" b="b"/>
              <a:pathLst>
                <a:path w="774" h="1824" extrusionOk="0">
                  <a:moveTo>
                    <a:pt x="617" y="1"/>
                  </a:moveTo>
                  <a:cubicBezTo>
                    <a:pt x="586" y="1"/>
                    <a:pt x="557" y="16"/>
                    <a:pt x="538" y="53"/>
                  </a:cubicBezTo>
                  <a:cubicBezTo>
                    <a:pt x="222" y="528"/>
                    <a:pt x="0" y="1162"/>
                    <a:pt x="63" y="1763"/>
                  </a:cubicBezTo>
                  <a:cubicBezTo>
                    <a:pt x="63" y="1798"/>
                    <a:pt x="111" y="1823"/>
                    <a:pt x="154" y="1823"/>
                  </a:cubicBezTo>
                  <a:cubicBezTo>
                    <a:pt x="189" y="1823"/>
                    <a:pt x="222" y="1806"/>
                    <a:pt x="222" y="1763"/>
                  </a:cubicBezTo>
                  <a:cubicBezTo>
                    <a:pt x="222" y="1162"/>
                    <a:pt x="412" y="655"/>
                    <a:pt x="728" y="180"/>
                  </a:cubicBezTo>
                  <a:cubicBezTo>
                    <a:pt x="773" y="90"/>
                    <a:pt x="691" y="1"/>
                    <a:pt x="61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4;p49"/>
            <p:cNvSpPr/>
            <p:nvPr/>
          </p:nvSpPr>
          <p:spPr>
            <a:xfrm>
              <a:off x="3446400" y="2720241"/>
              <a:ext cx="26249" cy="55265"/>
            </a:xfrm>
            <a:custGeom>
              <a:avLst/>
              <a:gdLst/>
              <a:ahLst/>
              <a:cxnLst/>
              <a:rect l="l" t="t" r="r" b="b"/>
              <a:pathLst>
                <a:path w="797" h="1678" extrusionOk="0">
                  <a:moveTo>
                    <a:pt x="612" y="0"/>
                  </a:moveTo>
                  <a:cubicBezTo>
                    <a:pt x="574" y="0"/>
                    <a:pt x="535" y="16"/>
                    <a:pt x="507" y="53"/>
                  </a:cubicBezTo>
                  <a:cubicBezTo>
                    <a:pt x="159" y="496"/>
                    <a:pt x="1" y="1035"/>
                    <a:pt x="1" y="1605"/>
                  </a:cubicBezTo>
                  <a:cubicBezTo>
                    <a:pt x="1" y="1641"/>
                    <a:pt x="53" y="1678"/>
                    <a:pt x="98" y="1678"/>
                  </a:cubicBezTo>
                  <a:cubicBezTo>
                    <a:pt x="131" y="1678"/>
                    <a:pt x="159" y="1658"/>
                    <a:pt x="159" y="1605"/>
                  </a:cubicBezTo>
                  <a:cubicBezTo>
                    <a:pt x="254" y="1098"/>
                    <a:pt x="444" y="623"/>
                    <a:pt x="729" y="180"/>
                  </a:cubicBezTo>
                  <a:cubicBezTo>
                    <a:pt x="796" y="90"/>
                    <a:pt x="705" y="0"/>
                    <a:pt x="61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55;p49"/>
            <p:cNvSpPr/>
            <p:nvPr/>
          </p:nvSpPr>
          <p:spPr>
            <a:xfrm>
              <a:off x="3428680" y="2816116"/>
              <a:ext cx="7312" cy="44232"/>
            </a:xfrm>
            <a:custGeom>
              <a:avLst/>
              <a:gdLst/>
              <a:ahLst/>
              <a:cxnLst/>
              <a:rect l="l" t="t" r="r" b="b"/>
              <a:pathLst>
                <a:path w="222" h="1343" extrusionOk="0">
                  <a:moveTo>
                    <a:pt x="111" y="0"/>
                  </a:moveTo>
                  <a:cubicBezTo>
                    <a:pt x="56" y="0"/>
                    <a:pt x="0" y="40"/>
                    <a:pt x="0" y="119"/>
                  </a:cubicBezTo>
                  <a:cubicBezTo>
                    <a:pt x="0" y="499"/>
                    <a:pt x="32" y="911"/>
                    <a:pt x="32" y="1259"/>
                  </a:cubicBezTo>
                  <a:cubicBezTo>
                    <a:pt x="32" y="1318"/>
                    <a:pt x="66" y="1342"/>
                    <a:pt x="103" y="1342"/>
                  </a:cubicBezTo>
                  <a:cubicBezTo>
                    <a:pt x="145" y="1342"/>
                    <a:pt x="190" y="1310"/>
                    <a:pt x="190" y="1259"/>
                  </a:cubicBezTo>
                  <a:cubicBezTo>
                    <a:pt x="222" y="911"/>
                    <a:pt x="222" y="499"/>
                    <a:pt x="222" y="119"/>
                  </a:cubicBezTo>
                  <a:cubicBezTo>
                    <a:pt x="222" y="40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6;p49"/>
            <p:cNvSpPr/>
            <p:nvPr/>
          </p:nvSpPr>
          <p:spPr>
            <a:xfrm>
              <a:off x="3748881" y="2387458"/>
              <a:ext cx="551793" cy="655242"/>
            </a:xfrm>
            <a:custGeom>
              <a:avLst/>
              <a:gdLst/>
              <a:ahLst/>
              <a:cxnLst/>
              <a:rect l="l" t="t" r="r" b="b"/>
              <a:pathLst>
                <a:path w="16754" h="19895" extrusionOk="0">
                  <a:moveTo>
                    <a:pt x="11956" y="448"/>
                  </a:moveTo>
                  <a:cubicBezTo>
                    <a:pt x="13899" y="448"/>
                    <a:pt x="15598" y="2390"/>
                    <a:pt x="15835" y="4457"/>
                  </a:cubicBezTo>
                  <a:cubicBezTo>
                    <a:pt x="15962" y="5502"/>
                    <a:pt x="15835" y="6515"/>
                    <a:pt x="15613" y="7497"/>
                  </a:cubicBezTo>
                  <a:cubicBezTo>
                    <a:pt x="15360" y="8510"/>
                    <a:pt x="14980" y="9492"/>
                    <a:pt x="14568" y="10410"/>
                  </a:cubicBezTo>
                  <a:cubicBezTo>
                    <a:pt x="12953" y="13989"/>
                    <a:pt x="9945" y="18042"/>
                    <a:pt x="5986" y="19119"/>
                  </a:cubicBezTo>
                  <a:cubicBezTo>
                    <a:pt x="5604" y="19219"/>
                    <a:pt x="5226" y="19267"/>
                    <a:pt x="4858" y="19267"/>
                  </a:cubicBezTo>
                  <a:cubicBezTo>
                    <a:pt x="2550" y="19267"/>
                    <a:pt x="682" y="17389"/>
                    <a:pt x="982" y="14876"/>
                  </a:cubicBezTo>
                  <a:cubicBezTo>
                    <a:pt x="1267" y="12469"/>
                    <a:pt x="3484" y="11392"/>
                    <a:pt x="5194" y="9999"/>
                  </a:cubicBezTo>
                  <a:cubicBezTo>
                    <a:pt x="6303" y="9143"/>
                    <a:pt x="7063" y="8130"/>
                    <a:pt x="7506" y="6800"/>
                  </a:cubicBezTo>
                  <a:cubicBezTo>
                    <a:pt x="7570" y="6452"/>
                    <a:pt x="7696" y="6072"/>
                    <a:pt x="7760" y="5692"/>
                  </a:cubicBezTo>
                  <a:cubicBezTo>
                    <a:pt x="8140" y="3981"/>
                    <a:pt x="8393" y="2208"/>
                    <a:pt x="9818" y="1163"/>
                  </a:cubicBezTo>
                  <a:cubicBezTo>
                    <a:pt x="9834" y="1195"/>
                    <a:pt x="9866" y="1210"/>
                    <a:pt x="9897" y="1210"/>
                  </a:cubicBezTo>
                  <a:cubicBezTo>
                    <a:pt x="9929" y="1210"/>
                    <a:pt x="9961" y="1195"/>
                    <a:pt x="9976" y="1163"/>
                  </a:cubicBezTo>
                  <a:cubicBezTo>
                    <a:pt x="10634" y="664"/>
                    <a:pt x="11308" y="448"/>
                    <a:pt x="11956" y="448"/>
                  </a:cubicBezTo>
                  <a:close/>
                  <a:moveTo>
                    <a:pt x="12244" y="1"/>
                  </a:moveTo>
                  <a:cubicBezTo>
                    <a:pt x="11608" y="1"/>
                    <a:pt x="10978" y="166"/>
                    <a:pt x="10420" y="498"/>
                  </a:cubicBezTo>
                  <a:cubicBezTo>
                    <a:pt x="10399" y="498"/>
                    <a:pt x="10349" y="484"/>
                    <a:pt x="10300" y="484"/>
                  </a:cubicBezTo>
                  <a:cubicBezTo>
                    <a:pt x="10275" y="484"/>
                    <a:pt x="10251" y="487"/>
                    <a:pt x="10230" y="498"/>
                  </a:cubicBezTo>
                  <a:cubicBezTo>
                    <a:pt x="7633" y="1575"/>
                    <a:pt x="7601" y="4266"/>
                    <a:pt x="6904" y="6610"/>
                  </a:cubicBezTo>
                  <a:cubicBezTo>
                    <a:pt x="5891" y="9682"/>
                    <a:pt x="2534" y="10315"/>
                    <a:pt x="1046" y="12975"/>
                  </a:cubicBezTo>
                  <a:cubicBezTo>
                    <a:pt x="1" y="14749"/>
                    <a:pt x="159" y="17092"/>
                    <a:pt x="1584" y="18581"/>
                  </a:cubicBezTo>
                  <a:cubicBezTo>
                    <a:pt x="2455" y="19510"/>
                    <a:pt x="3562" y="19895"/>
                    <a:pt x="4718" y="19895"/>
                  </a:cubicBezTo>
                  <a:cubicBezTo>
                    <a:pt x="5454" y="19895"/>
                    <a:pt x="6209" y="19739"/>
                    <a:pt x="6936" y="19468"/>
                  </a:cubicBezTo>
                  <a:cubicBezTo>
                    <a:pt x="11687" y="17567"/>
                    <a:pt x="15202" y="12184"/>
                    <a:pt x="16279" y="7307"/>
                  </a:cubicBezTo>
                  <a:cubicBezTo>
                    <a:pt x="16754" y="5090"/>
                    <a:pt x="16564" y="2525"/>
                    <a:pt x="14727" y="941"/>
                  </a:cubicBezTo>
                  <a:cubicBezTo>
                    <a:pt x="14010" y="316"/>
                    <a:pt x="13122" y="1"/>
                    <a:pt x="1224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7;p49"/>
            <p:cNvSpPr/>
            <p:nvPr/>
          </p:nvSpPr>
          <p:spPr>
            <a:xfrm>
              <a:off x="3863629" y="2447994"/>
              <a:ext cx="454766" cy="497549"/>
            </a:xfrm>
            <a:custGeom>
              <a:avLst/>
              <a:gdLst/>
              <a:ahLst/>
              <a:cxnLst/>
              <a:rect l="l" t="t" r="r" b="b"/>
              <a:pathLst>
                <a:path w="13808" h="15107" extrusionOk="0">
                  <a:moveTo>
                    <a:pt x="8304" y="409"/>
                  </a:moveTo>
                  <a:cubicBezTo>
                    <a:pt x="8240" y="539"/>
                    <a:pt x="8360" y="692"/>
                    <a:pt x="8488" y="692"/>
                  </a:cubicBezTo>
                  <a:cubicBezTo>
                    <a:pt x="8544" y="692"/>
                    <a:pt x="8601" y="663"/>
                    <a:pt x="8646" y="592"/>
                  </a:cubicBezTo>
                  <a:cubicBezTo>
                    <a:pt x="8646" y="560"/>
                    <a:pt x="8678" y="560"/>
                    <a:pt x="8678" y="528"/>
                  </a:cubicBezTo>
                  <a:lnTo>
                    <a:pt x="8678" y="528"/>
                  </a:lnTo>
                  <a:cubicBezTo>
                    <a:pt x="13808" y="3569"/>
                    <a:pt x="9026" y="11486"/>
                    <a:pt x="4909" y="13893"/>
                  </a:cubicBezTo>
                  <a:cubicBezTo>
                    <a:pt x="4171" y="14324"/>
                    <a:pt x="3444" y="14572"/>
                    <a:pt x="2802" y="14572"/>
                  </a:cubicBezTo>
                  <a:cubicBezTo>
                    <a:pt x="2314" y="14572"/>
                    <a:pt x="1876" y="14429"/>
                    <a:pt x="1520" y="14114"/>
                  </a:cubicBezTo>
                  <a:cubicBezTo>
                    <a:pt x="0" y="12721"/>
                    <a:pt x="1109" y="11486"/>
                    <a:pt x="2217" y="10567"/>
                  </a:cubicBezTo>
                  <a:cubicBezTo>
                    <a:pt x="2660" y="10187"/>
                    <a:pt x="3104" y="9902"/>
                    <a:pt x="3420" y="9712"/>
                  </a:cubicBezTo>
                  <a:cubicBezTo>
                    <a:pt x="4117" y="9047"/>
                    <a:pt x="4782" y="8256"/>
                    <a:pt x="5162" y="7337"/>
                  </a:cubicBezTo>
                  <a:cubicBezTo>
                    <a:pt x="5511" y="6419"/>
                    <a:pt x="5416" y="5469"/>
                    <a:pt x="5574" y="4519"/>
                  </a:cubicBezTo>
                  <a:cubicBezTo>
                    <a:pt x="5701" y="3695"/>
                    <a:pt x="6017" y="2904"/>
                    <a:pt x="6492" y="2207"/>
                  </a:cubicBezTo>
                  <a:cubicBezTo>
                    <a:pt x="6990" y="1523"/>
                    <a:pt x="7852" y="1084"/>
                    <a:pt x="8304" y="409"/>
                  </a:cubicBezTo>
                  <a:close/>
                  <a:moveTo>
                    <a:pt x="8507" y="1"/>
                  </a:moveTo>
                  <a:cubicBezTo>
                    <a:pt x="8481" y="1"/>
                    <a:pt x="8454" y="7"/>
                    <a:pt x="8424" y="22"/>
                  </a:cubicBezTo>
                  <a:cubicBezTo>
                    <a:pt x="7126" y="243"/>
                    <a:pt x="6049" y="1763"/>
                    <a:pt x="5542" y="2872"/>
                  </a:cubicBezTo>
                  <a:cubicBezTo>
                    <a:pt x="5384" y="3220"/>
                    <a:pt x="5321" y="3537"/>
                    <a:pt x="5226" y="3854"/>
                  </a:cubicBezTo>
                  <a:cubicBezTo>
                    <a:pt x="5099" y="4360"/>
                    <a:pt x="5067" y="4930"/>
                    <a:pt x="5004" y="5500"/>
                  </a:cubicBezTo>
                  <a:cubicBezTo>
                    <a:pt x="4751" y="7305"/>
                    <a:pt x="3991" y="8446"/>
                    <a:pt x="2660" y="9617"/>
                  </a:cubicBezTo>
                  <a:cubicBezTo>
                    <a:pt x="1679" y="10472"/>
                    <a:pt x="285" y="11359"/>
                    <a:pt x="317" y="12784"/>
                  </a:cubicBezTo>
                  <a:cubicBezTo>
                    <a:pt x="349" y="13956"/>
                    <a:pt x="1299" y="14748"/>
                    <a:pt x="2344" y="15001"/>
                  </a:cubicBezTo>
                  <a:cubicBezTo>
                    <a:pt x="2617" y="15073"/>
                    <a:pt x="2889" y="15106"/>
                    <a:pt x="3159" y="15106"/>
                  </a:cubicBezTo>
                  <a:cubicBezTo>
                    <a:pt x="6226" y="15106"/>
                    <a:pt x="8970" y="10748"/>
                    <a:pt x="10134" y="8477"/>
                  </a:cubicBezTo>
                  <a:cubicBezTo>
                    <a:pt x="10609" y="7622"/>
                    <a:pt x="10958" y="6609"/>
                    <a:pt x="11116" y="5595"/>
                  </a:cubicBezTo>
                  <a:cubicBezTo>
                    <a:pt x="11496" y="3410"/>
                    <a:pt x="10926" y="1162"/>
                    <a:pt x="8678" y="180"/>
                  </a:cubicBezTo>
                  <a:lnTo>
                    <a:pt x="8678" y="117"/>
                  </a:lnTo>
                  <a:cubicBezTo>
                    <a:pt x="8653" y="68"/>
                    <a:pt x="8592" y="1"/>
                    <a:pt x="850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8;p49"/>
            <p:cNvSpPr/>
            <p:nvPr/>
          </p:nvSpPr>
          <p:spPr>
            <a:xfrm>
              <a:off x="3933123" y="2851852"/>
              <a:ext cx="47723" cy="35405"/>
            </a:xfrm>
            <a:custGeom>
              <a:avLst/>
              <a:gdLst/>
              <a:ahLst/>
              <a:cxnLst/>
              <a:rect l="l" t="t" r="r" b="b"/>
              <a:pathLst>
                <a:path w="1449" h="1075" extrusionOk="0">
                  <a:moveTo>
                    <a:pt x="1275" y="1"/>
                  </a:moveTo>
                  <a:cubicBezTo>
                    <a:pt x="1256" y="1"/>
                    <a:pt x="1236" y="5"/>
                    <a:pt x="1215" y="16"/>
                  </a:cubicBezTo>
                  <a:cubicBezTo>
                    <a:pt x="867" y="301"/>
                    <a:pt x="455" y="522"/>
                    <a:pt x="107" y="839"/>
                  </a:cubicBezTo>
                  <a:cubicBezTo>
                    <a:pt x="0" y="946"/>
                    <a:pt x="96" y="1075"/>
                    <a:pt x="205" y="1075"/>
                  </a:cubicBezTo>
                  <a:cubicBezTo>
                    <a:pt x="225" y="1075"/>
                    <a:pt x="246" y="1071"/>
                    <a:pt x="265" y="1061"/>
                  </a:cubicBezTo>
                  <a:cubicBezTo>
                    <a:pt x="677" y="776"/>
                    <a:pt x="1025" y="459"/>
                    <a:pt x="1342" y="206"/>
                  </a:cubicBezTo>
                  <a:cubicBezTo>
                    <a:pt x="1449" y="126"/>
                    <a:pt x="1376" y="1"/>
                    <a:pt x="127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9;p49"/>
            <p:cNvSpPr/>
            <p:nvPr/>
          </p:nvSpPr>
          <p:spPr>
            <a:xfrm>
              <a:off x="3950448" y="2769545"/>
              <a:ext cx="63136" cy="55034"/>
            </a:xfrm>
            <a:custGeom>
              <a:avLst/>
              <a:gdLst/>
              <a:ahLst/>
              <a:cxnLst/>
              <a:rect l="l" t="t" r="r" b="b"/>
              <a:pathLst>
                <a:path w="1917" h="1671" extrusionOk="0">
                  <a:moveTo>
                    <a:pt x="1831" y="1"/>
                  </a:moveTo>
                  <a:cubicBezTo>
                    <a:pt x="1818" y="1"/>
                    <a:pt x="1806" y="5"/>
                    <a:pt x="1798" y="13"/>
                  </a:cubicBezTo>
                  <a:cubicBezTo>
                    <a:pt x="1260" y="551"/>
                    <a:pt x="689" y="963"/>
                    <a:pt x="56" y="1406"/>
                  </a:cubicBezTo>
                  <a:cubicBezTo>
                    <a:pt x="0" y="1490"/>
                    <a:pt x="67" y="1671"/>
                    <a:pt x="170" y="1671"/>
                  </a:cubicBezTo>
                  <a:cubicBezTo>
                    <a:pt x="184" y="1671"/>
                    <a:pt x="199" y="1667"/>
                    <a:pt x="214" y="1659"/>
                  </a:cubicBezTo>
                  <a:cubicBezTo>
                    <a:pt x="689" y="1406"/>
                    <a:pt x="1101" y="1089"/>
                    <a:pt x="1355" y="741"/>
                  </a:cubicBezTo>
                  <a:cubicBezTo>
                    <a:pt x="1576" y="519"/>
                    <a:pt x="1735" y="298"/>
                    <a:pt x="1893" y="108"/>
                  </a:cubicBezTo>
                  <a:cubicBezTo>
                    <a:pt x="1917" y="36"/>
                    <a:pt x="1869" y="1"/>
                    <a:pt x="1831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0;p49"/>
            <p:cNvSpPr/>
            <p:nvPr/>
          </p:nvSpPr>
          <p:spPr>
            <a:xfrm>
              <a:off x="3999489" y="2825437"/>
              <a:ext cx="75026" cy="61490"/>
            </a:xfrm>
            <a:custGeom>
              <a:avLst/>
              <a:gdLst/>
              <a:ahLst/>
              <a:cxnLst/>
              <a:rect l="l" t="t" r="r" b="b"/>
              <a:pathLst>
                <a:path w="2278" h="1867" extrusionOk="0">
                  <a:moveTo>
                    <a:pt x="2164" y="0"/>
                  </a:moveTo>
                  <a:cubicBezTo>
                    <a:pt x="2138" y="0"/>
                    <a:pt x="2109" y="8"/>
                    <a:pt x="2082" y="26"/>
                  </a:cubicBezTo>
                  <a:cubicBezTo>
                    <a:pt x="1734" y="374"/>
                    <a:pt x="1354" y="691"/>
                    <a:pt x="942" y="1008"/>
                  </a:cubicBezTo>
                  <a:cubicBezTo>
                    <a:pt x="657" y="1261"/>
                    <a:pt x="404" y="1451"/>
                    <a:pt x="87" y="1641"/>
                  </a:cubicBezTo>
                  <a:cubicBezTo>
                    <a:pt x="1" y="1727"/>
                    <a:pt x="72" y="1867"/>
                    <a:pt x="157" y="1867"/>
                  </a:cubicBezTo>
                  <a:cubicBezTo>
                    <a:pt x="165" y="1867"/>
                    <a:pt x="174" y="1865"/>
                    <a:pt x="182" y="1863"/>
                  </a:cubicBezTo>
                  <a:cubicBezTo>
                    <a:pt x="277" y="1799"/>
                    <a:pt x="309" y="1768"/>
                    <a:pt x="404" y="1704"/>
                  </a:cubicBezTo>
                  <a:cubicBezTo>
                    <a:pt x="1069" y="1293"/>
                    <a:pt x="1702" y="754"/>
                    <a:pt x="2209" y="121"/>
                  </a:cubicBezTo>
                  <a:cubicBezTo>
                    <a:pt x="2278" y="52"/>
                    <a:pt x="2231" y="0"/>
                    <a:pt x="2164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1;p49"/>
            <p:cNvSpPr/>
            <p:nvPr/>
          </p:nvSpPr>
          <p:spPr>
            <a:xfrm>
              <a:off x="3863629" y="2460180"/>
              <a:ext cx="454766" cy="467776"/>
            </a:xfrm>
            <a:custGeom>
              <a:avLst/>
              <a:gdLst/>
              <a:ahLst/>
              <a:cxnLst/>
              <a:rect l="l" t="t" r="r" b="b"/>
              <a:pathLst>
                <a:path w="13808" h="14203" extrusionOk="0">
                  <a:moveTo>
                    <a:pt x="8329" y="0"/>
                  </a:moveTo>
                  <a:cubicBezTo>
                    <a:pt x="8319" y="13"/>
                    <a:pt x="8310" y="26"/>
                    <a:pt x="8304" y="39"/>
                  </a:cubicBezTo>
                  <a:lnTo>
                    <a:pt x="8304" y="39"/>
                  </a:lnTo>
                  <a:cubicBezTo>
                    <a:pt x="8312" y="26"/>
                    <a:pt x="8321" y="13"/>
                    <a:pt x="8329" y="0"/>
                  </a:cubicBezTo>
                  <a:close/>
                  <a:moveTo>
                    <a:pt x="8488" y="1377"/>
                  </a:moveTo>
                  <a:cubicBezTo>
                    <a:pt x="8515" y="1377"/>
                    <a:pt x="8539" y="1390"/>
                    <a:pt x="8551" y="1425"/>
                  </a:cubicBezTo>
                  <a:cubicBezTo>
                    <a:pt x="8678" y="1805"/>
                    <a:pt x="8741" y="2185"/>
                    <a:pt x="8836" y="2565"/>
                  </a:cubicBezTo>
                  <a:cubicBezTo>
                    <a:pt x="8836" y="2652"/>
                    <a:pt x="8759" y="2701"/>
                    <a:pt x="8685" y="2701"/>
                  </a:cubicBezTo>
                  <a:cubicBezTo>
                    <a:pt x="8624" y="2701"/>
                    <a:pt x="8565" y="2668"/>
                    <a:pt x="8551" y="2597"/>
                  </a:cubicBezTo>
                  <a:cubicBezTo>
                    <a:pt x="8488" y="2217"/>
                    <a:pt x="8424" y="1868"/>
                    <a:pt x="8393" y="1457"/>
                  </a:cubicBezTo>
                  <a:cubicBezTo>
                    <a:pt x="8393" y="1417"/>
                    <a:pt x="8443" y="1377"/>
                    <a:pt x="8488" y="1377"/>
                  </a:cubicBezTo>
                  <a:close/>
                  <a:moveTo>
                    <a:pt x="9661" y="3012"/>
                  </a:moveTo>
                  <a:cubicBezTo>
                    <a:pt x="9691" y="3012"/>
                    <a:pt x="9726" y="3029"/>
                    <a:pt x="9754" y="3072"/>
                  </a:cubicBezTo>
                  <a:cubicBezTo>
                    <a:pt x="9818" y="3547"/>
                    <a:pt x="9849" y="4085"/>
                    <a:pt x="9913" y="4560"/>
                  </a:cubicBezTo>
                  <a:cubicBezTo>
                    <a:pt x="9913" y="4647"/>
                    <a:pt x="9846" y="4696"/>
                    <a:pt x="9780" y="4696"/>
                  </a:cubicBezTo>
                  <a:cubicBezTo>
                    <a:pt x="9726" y="4696"/>
                    <a:pt x="9674" y="4663"/>
                    <a:pt x="9659" y="4592"/>
                  </a:cubicBezTo>
                  <a:cubicBezTo>
                    <a:pt x="9628" y="4117"/>
                    <a:pt x="9596" y="3610"/>
                    <a:pt x="9596" y="3072"/>
                  </a:cubicBezTo>
                  <a:cubicBezTo>
                    <a:pt x="9596" y="3037"/>
                    <a:pt x="9625" y="3012"/>
                    <a:pt x="9661" y="3012"/>
                  </a:cubicBezTo>
                  <a:close/>
                  <a:moveTo>
                    <a:pt x="7395" y="3040"/>
                  </a:moveTo>
                  <a:cubicBezTo>
                    <a:pt x="7435" y="3040"/>
                    <a:pt x="7474" y="3072"/>
                    <a:pt x="7474" y="3135"/>
                  </a:cubicBezTo>
                  <a:cubicBezTo>
                    <a:pt x="7601" y="3705"/>
                    <a:pt x="7537" y="4339"/>
                    <a:pt x="7284" y="4909"/>
                  </a:cubicBezTo>
                  <a:cubicBezTo>
                    <a:pt x="7264" y="4950"/>
                    <a:pt x="7223" y="4967"/>
                    <a:pt x="7181" y="4967"/>
                  </a:cubicBezTo>
                  <a:cubicBezTo>
                    <a:pt x="7093" y="4967"/>
                    <a:pt x="6998" y="4889"/>
                    <a:pt x="7062" y="4782"/>
                  </a:cubicBezTo>
                  <a:cubicBezTo>
                    <a:pt x="7284" y="4244"/>
                    <a:pt x="7379" y="3705"/>
                    <a:pt x="7316" y="3135"/>
                  </a:cubicBezTo>
                  <a:cubicBezTo>
                    <a:pt x="7316" y="3072"/>
                    <a:pt x="7355" y="3040"/>
                    <a:pt x="7395" y="3040"/>
                  </a:cubicBezTo>
                  <a:close/>
                  <a:moveTo>
                    <a:pt x="8452" y="3946"/>
                  </a:moveTo>
                  <a:cubicBezTo>
                    <a:pt x="8487" y="3946"/>
                    <a:pt x="8519" y="3962"/>
                    <a:pt x="8519" y="3990"/>
                  </a:cubicBezTo>
                  <a:cubicBezTo>
                    <a:pt x="8583" y="4560"/>
                    <a:pt x="8519" y="5099"/>
                    <a:pt x="8266" y="5605"/>
                  </a:cubicBezTo>
                  <a:cubicBezTo>
                    <a:pt x="8242" y="5665"/>
                    <a:pt x="8192" y="5688"/>
                    <a:pt x="8143" y="5688"/>
                  </a:cubicBezTo>
                  <a:cubicBezTo>
                    <a:pt x="8062" y="5688"/>
                    <a:pt x="7985" y="5621"/>
                    <a:pt x="8044" y="5542"/>
                  </a:cubicBezTo>
                  <a:cubicBezTo>
                    <a:pt x="8234" y="5067"/>
                    <a:pt x="8361" y="4592"/>
                    <a:pt x="8361" y="4022"/>
                  </a:cubicBezTo>
                  <a:cubicBezTo>
                    <a:pt x="8361" y="3970"/>
                    <a:pt x="8409" y="3946"/>
                    <a:pt x="8452" y="3946"/>
                  </a:cubicBezTo>
                  <a:close/>
                  <a:moveTo>
                    <a:pt x="9452" y="5856"/>
                  </a:moveTo>
                  <a:cubicBezTo>
                    <a:pt x="9492" y="5856"/>
                    <a:pt x="9521" y="5883"/>
                    <a:pt x="9501" y="5922"/>
                  </a:cubicBezTo>
                  <a:cubicBezTo>
                    <a:pt x="9343" y="6460"/>
                    <a:pt x="9184" y="6967"/>
                    <a:pt x="8994" y="7474"/>
                  </a:cubicBezTo>
                  <a:cubicBezTo>
                    <a:pt x="8981" y="7538"/>
                    <a:pt x="8938" y="7566"/>
                    <a:pt x="8894" y="7566"/>
                  </a:cubicBezTo>
                  <a:cubicBezTo>
                    <a:pt x="8830" y="7566"/>
                    <a:pt x="8766" y="7505"/>
                    <a:pt x="8804" y="7411"/>
                  </a:cubicBezTo>
                  <a:cubicBezTo>
                    <a:pt x="8963" y="6872"/>
                    <a:pt x="9184" y="6365"/>
                    <a:pt x="9374" y="5890"/>
                  </a:cubicBezTo>
                  <a:cubicBezTo>
                    <a:pt x="9398" y="5866"/>
                    <a:pt x="9427" y="5856"/>
                    <a:pt x="9452" y="5856"/>
                  </a:cubicBezTo>
                  <a:close/>
                  <a:moveTo>
                    <a:pt x="6685" y="6421"/>
                  </a:moveTo>
                  <a:cubicBezTo>
                    <a:pt x="6743" y="6421"/>
                    <a:pt x="6800" y="6488"/>
                    <a:pt x="6777" y="6555"/>
                  </a:cubicBezTo>
                  <a:cubicBezTo>
                    <a:pt x="6524" y="6999"/>
                    <a:pt x="6302" y="7442"/>
                    <a:pt x="6017" y="7822"/>
                  </a:cubicBezTo>
                  <a:cubicBezTo>
                    <a:pt x="5971" y="7869"/>
                    <a:pt x="5922" y="7888"/>
                    <a:pt x="5879" y="7888"/>
                  </a:cubicBezTo>
                  <a:cubicBezTo>
                    <a:pt x="5775" y="7888"/>
                    <a:pt x="5706" y="7776"/>
                    <a:pt x="5796" y="7664"/>
                  </a:cubicBezTo>
                  <a:cubicBezTo>
                    <a:pt x="6017" y="7252"/>
                    <a:pt x="6334" y="6840"/>
                    <a:pt x="6619" y="6460"/>
                  </a:cubicBezTo>
                  <a:cubicBezTo>
                    <a:pt x="6638" y="6433"/>
                    <a:pt x="6662" y="6421"/>
                    <a:pt x="6685" y="6421"/>
                  </a:cubicBezTo>
                  <a:close/>
                  <a:moveTo>
                    <a:pt x="7467" y="6906"/>
                  </a:moveTo>
                  <a:cubicBezTo>
                    <a:pt x="7511" y="6906"/>
                    <a:pt x="7558" y="6968"/>
                    <a:pt x="7537" y="7031"/>
                  </a:cubicBezTo>
                  <a:cubicBezTo>
                    <a:pt x="7284" y="7474"/>
                    <a:pt x="7094" y="7917"/>
                    <a:pt x="6967" y="8392"/>
                  </a:cubicBezTo>
                  <a:cubicBezTo>
                    <a:pt x="6956" y="8448"/>
                    <a:pt x="6914" y="8472"/>
                    <a:pt x="6868" y="8472"/>
                  </a:cubicBezTo>
                  <a:cubicBezTo>
                    <a:pt x="6782" y="8472"/>
                    <a:pt x="6684" y="8389"/>
                    <a:pt x="6746" y="8266"/>
                  </a:cubicBezTo>
                  <a:cubicBezTo>
                    <a:pt x="6777" y="8076"/>
                    <a:pt x="6841" y="7917"/>
                    <a:pt x="6904" y="7759"/>
                  </a:cubicBezTo>
                  <a:cubicBezTo>
                    <a:pt x="6904" y="7727"/>
                    <a:pt x="6936" y="7664"/>
                    <a:pt x="6967" y="7664"/>
                  </a:cubicBezTo>
                  <a:cubicBezTo>
                    <a:pt x="7094" y="7442"/>
                    <a:pt x="7252" y="7157"/>
                    <a:pt x="7411" y="6967"/>
                  </a:cubicBezTo>
                  <a:cubicBezTo>
                    <a:pt x="7422" y="6923"/>
                    <a:pt x="7444" y="6906"/>
                    <a:pt x="7467" y="6906"/>
                  </a:cubicBezTo>
                  <a:close/>
                  <a:moveTo>
                    <a:pt x="8201" y="8542"/>
                  </a:moveTo>
                  <a:cubicBezTo>
                    <a:pt x="8243" y="8542"/>
                    <a:pt x="8260" y="8599"/>
                    <a:pt x="8234" y="8677"/>
                  </a:cubicBezTo>
                  <a:cubicBezTo>
                    <a:pt x="7727" y="9089"/>
                    <a:pt x="7379" y="9564"/>
                    <a:pt x="6967" y="10134"/>
                  </a:cubicBezTo>
                  <a:cubicBezTo>
                    <a:pt x="6962" y="10139"/>
                    <a:pt x="6953" y="10142"/>
                    <a:pt x="6942" y="10142"/>
                  </a:cubicBezTo>
                  <a:cubicBezTo>
                    <a:pt x="6887" y="10142"/>
                    <a:pt x="6783" y="10081"/>
                    <a:pt x="6809" y="9976"/>
                  </a:cubicBezTo>
                  <a:cubicBezTo>
                    <a:pt x="7126" y="9406"/>
                    <a:pt x="7601" y="8867"/>
                    <a:pt x="8171" y="8551"/>
                  </a:cubicBezTo>
                  <a:cubicBezTo>
                    <a:pt x="8182" y="8545"/>
                    <a:pt x="8192" y="8542"/>
                    <a:pt x="8201" y="8542"/>
                  </a:cubicBezTo>
                  <a:close/>
                  <a:moveTo>
                    <a:pt x="4512" y="9394"/>
                  </a:moveTo>
                  <a:cubicBezTo>
                    <a:pt x="4555" y="9394"/>
                    <a:pt x="4584" y="9429"/>
                    <a:pt x="4561" y="9501"/>
                  </a:cubicBezTo>
                  <a:cubicBezTo>
                    <a:pt x="4402" y="9691"/>
                    <a:pt x="4244" y="9912"/>
                    <a:pt x="4054" y="10134"/>
                  </a:cubicBezTo>
                  <a:cubicBezTo>
                    <a:pt x="3674" y="10482"/>
                    <a:pt x="3294" y="10831"/>
                    <a:pt x="2850" y="11052"/>
                  </a:cubicBezTo>
                  <a:cubicBezTo>
                    <a:pt x="2835" y="11060"/>
                    <a:pt x="2820" y="11064"/>
                    <a:pt x="2806" y="11064"/>
                  </a:cubicBezTo>
                  <a:cubicBezTo>
                    <a:pt x="2703" y="11064"/>
                    <a:pt x="2640" y="10883"/>
                    <a:pt x="2724" y="10799"/>
                  </a:cubicBezTo>
                  <a:cubicBezTo>
                    <a:pt x="3357" y="10356"/>
                    <a:pt x="3959" y="9944"/>
                    <a:pt x="4466" y="9406"/>
                  </a:cubicBezTo>
                  <a:cubicBezTo>
                    <a:pt x="4481" y="9398"/>
                    <a:pt x="4497" y="9394"/>
                    <a:pt x="4512" y="9394"/>
                  </a:cubicBezTo>
                  <a:close/>
                  <a:moveTo>
                    <a:pt x="5465" y="10000"/>
                  </a:moveTo>
                  <a:cubicBezTo>
                    <a:pt x="5550" y="10000"/>
                    <a:pt x="5610" y="10067"/>
                    <a:pt x="5542" y="10134"/>
                  </a:cubicBezTo>
                  <a:cubicBezTo>
                    <a:pt x="5226" y="10514"/>
                    <a:pt x="4877" y="10957"/>
                    <a:pt x="4529" y="11369"/>
                  </a:cubicBezTo>
                  <a:lnTo>
                    <a:pt x="4466" y="11369"/>
                  </a:lnTo>
                  <a:cubicBezTo>
                    <a:pt x="4448" y="11381"/>
                    <a:pt x="4428" y="11386"/>
                    <a:pt x="4407" y="11386"/>
                  </a:cubicBezTo>
                  <a:cubicBezTo>
                    <a:pt x="4319" y="11386"/>
                    <a:pt x="4224" y="11288"/>
                    <a:pt x="4276" y="11211"/>
                  </a:cubicBezTo>
                  <a:cubicBezTo>
                    <a:pt x="4402" y="11052"/>
                    <a:pt x="4561" y="10894"/>
                    <a:pt x="4719" y="10736"/>
                  </a:cubicBezTo>
                  <a:cubicBezTo>
                    <a:pt x="4909" y="10482"/>
                    <a:pt x="5162" y="10261"/>
                    <a:pt x="5352" y="10039"/>
                  </a:cubicBezTo>
                  <a:cubicBezTo>
                    <a:pt x="5389" y="10011"/>
                    <a:pt x="5429" y="10000"/>
                    <a:pt x="5465" y="10000"/>
                  </a:cubicBezTo>
                  <a:close/>
                  <a:moveTo>
                    <a:pt x="6259" y="11108"/>
                  </a:moveTo>
                  <a:cubicBezTo>
                    <a:pt x="6340" y="11108"/>
                    <a:pt x="6412" y="11164"/>
                    <a:pt x="6334" y="11242"/>
                  </a:cubicBezTo>
                  <a:cubicBezTo>
                    <a:pt x="5827" y="11876"/>
                    <a:pt x="5194" y="12414"/>
                    <a:pt x="4529" y="12826"/>
                  </a:cubicBezTo>
                  <a:cubicBezTo>
                    <a:pt x="4434" y="12858"/>
                    <a:pt x="4402" y="12889"/>
                    <a:pt x="4307" y="12953"/>
                  </a:cubicBezTo>
                  <a:cubicBezTo>
                    <a:pt x="4299" y="12955"/>
                    <a:pt x="4290" y="12957"/>
                    <a:pt x="4282" y="12957"/>
                  </a:cubicBezTo>
                  <a:cubicBezTo>
                    <a:pt x="4197" y="12957"/>
                    <a:pt x="4126" y="12817"/>
                    <a:pt x="4212" y="12731"/>
                  </a:cubicBezTo>
                  <a:cubicBezTo>
                    <a:pt x="4529" y="12541"/>
                    <a:pt x="4782" y="12351"/>
                    <a:pt x="5067" y="12098"/>
                  </a:cubicBezTo>
                  <a:cubicBezTo>
                    <a:pt x="5479" y="11781"/>
                    <a:pt x="5859" y="11464"/>
                    <a:pt x="6207" y="11116"/>
                  </a:cubicBezTo>
                  <a:cubicBezTo>
                    <a:pt x="6224" y="11110"/>
                    <a:pt x="6242" y="11108"/>
                    <a:pt x="6259" y="11108"/>
                  </a:cubicBezTo>
                  <a:close/>
                  <a:moveTo>
                    <a:pt x="3417" y="11893"/>
                  </a:moveTo>
                  <a:cubicBezTo>
                    <a:pt x="3518" y="11893"/>
                    <a:pt x="3590" y="12018"/>
                    <a:pt x="3484" y="12098"/>
                  </a:cubicBezTo>
                  <a:cubicBezTo>
                    <a:pt x="3135" y="12383"/>
                    <a:pt x="2787" y="12699"/>
                    <a:pt x="2375" y="12953"/>
                  </a:cubicBezTo>
                  <a:cubicBezTo>
                    <a:pt x="2358" y="12961"/>
                    <a:pt x="2340" y="12965"/>
                    <a:pt x="2322" y="12965"/>
                  </a:cubicBezTo>
                  <a:cubicBezTo>
                    <a:pt x="2211" y="12965"/>
                    <a:pt x="2112" y="12813"/>
                    <a:pt x="2249" y="12731"/>
                  </a:cubicBezTo>
                  <a:cubicBezTo>
                    <a:pt x="2629" y="12414"/>
                    <a:pt x="3009" y="12193"/>
                    <a:pt x="3357" y="11908"/>
                  </a:cubicBezTo>
                  <a:cubicBezTo>
                    <a:pt x="3377" y="11897"/>
                    <a:pt x="3397" y="11893"/>
                    <a:pt x="3417" y="11893"/>
                  </a:cubicBezTo>
                  <a:close/>
                  <a:moveTo>
                    <a:pt x="8304" y="39"/>
                  </a:moveTo>
                  <a:cubicBezTo>
                    <a:pt x="7852" y="714"/>
                    <a:pt x="6990" y="1153"/>
                    <a:pt x="6492" y="1837"/>
                  </a:cubicBezTo>
                  <a:cubicBezTo>
                    <a:pt x="6017" y="2534"/>
                    <a:pt x="5701" y="3325"/>
                    <a:pt x="5574" y="4149"/>
                  </a:cubicBezTo>
                  <a:cubicBezTo>
                    <a:pt x="5416" y="5099"/>
                    <a:pt x="5511" y="6049"/>
                    <a:pt x="5162" y="6967"/>
                  </a:cubicBezTo>
                  <a:cubicBezTo>
                    <a:pt x="4782" y="7886"/>
                    <a:pt x="4117" y="8677"/>
                    <a:pt x="3420" y="9342"/>
                  </a:cubicBezTo>
                  <a:cubicBezTo>
                    <a:pt x="3135" y="9596"/>
                    <a:pt x="2692" y="9881"/>
                    <a:pt x="2249" y="10292"/>
                  </a:cubicBezTo>
                  <a:cubicBezTo>
                    <a:pt x="1109" y="11116"/>
                    <a:pt x="0" y="12351"/>
                    <a:pt x="1520" y="13744"/>
                  </a:cubicBezTo>
                  <a:cubicBezTo>
                    <a:pt x="1876" y="14059"/>
                    <a:pt x="2314" y="14202"/>
                    <a:pt x="2802" y="14202"/>
                  </a:cubicBezTo>
                  <a:cubicBezTo>
                    <a:pt x="3444" y="14202"/>
                    <a:pt x="4171" y="13954"/>
                    <a:pt x="4909" y="13523"/>
                  </a:cubicBezTo>
                  <a:cubicBezTo>
                    <a:pt x="9026" y="11116"/>
                    <a:pt x="13808" y="3199"/>
                    <a:pt x="8678" y="158"/>
                  </a:cubicBezTo>
                  <a:lnTo>
                    <a:pt x="8678" y="158"/>
                  </a:lnTo>
                  <a:cubicBezTo>
                    <a:pt x="8678" y="190"/>
                    <a:pt x="8646" y="190"/>
                    <a:pt x="8646" y="222"/>
                  </a:cubicBezTo>
                  <a:cubicBezTo>
                    <a:pt x="8601" y="293"/>
                    <a:pt x="8544" y="322"/>
                    <a:pt x="8488" y="322"/>
                  </a:cubicBezTo>
                  <a:cubicBezTo>
                    <a:pt x="8360" y="322"/>
                    <a:pt x="8240" y="169"/>
                    <a:pt x="8304" y="39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2;p49"/>
            <p:cNvSpPr/>
            <p:nvPr/>
          </p:nvSpPr>
          <p:spPr>
            <a:xfrm>
              <a:off x="4003836" y="2791777"/>
              <a:ext cx="44660" cy="44561"/>
            </a:xfrm>
            <a:custGeom>
              <a:avLst/>
              <a:gdLst/>
              <a:ahLst/>
              <a:cxnLst/>
              <a:rect l="l" t="t" r="r" b="b"/>
              <a:pathLst>
                <a:path w="1356" h="1353" extrusionOk="0">
                  <a:moveTo>
                    <a:pt x="1207" y="0"/>
                  </a:moveTo>
                  <a:cubicBezTo>
                    <a:pt x="1180" y="0"/>
                    <a:pt x="1151" y="10"/>
                    <a:pt x="1127" y="34"/>
                  </a:cubicBezTo>
                  <a:cubicBezTo>
                    <a:pt x="937" y="224"/>
                    <a:pt x="684" y="446"/>
                    <a:pt x="494" y="699"/>
                  </a:cubicBezTo>
                  <a:cubicBezTo>
                    <a:pt x="335" y="858"/>
                    <a:pt x="177" y="1016"/>
                    <a:pt x="50" y="1174"/>
                  </a:cubicBezTo>
                  <a:cubicBezTo>
                    <a:pt x="1" y="1273"/>
                    <a:pt x="86" y="1353"/>
                    <a:pt x="187" y="1353"/>
                  </a:cubicBezTo>
                  <a:cubicBezTo>
                    <a:pt x="215" y="1353"/>
                    <a:pt x="244" y="1347"/>
                    <a:pt x="272" y="1333"/>
                  </a:cubicBezTo>
                  <a:cubicBezTo>
                    <a:pt x="620" y="889"/>
                    <a:pt x="937" y="509"/>
                    <a:pt x="1285" y="129"/>
                  </a:cubicBezTo>
                  <a:cubicBezTo>
                    <a:pt x="1356" y="82"/>
                    <a:pt x="1287" y="0"/>
                    <a:pt x="120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3;p49"/>
            <p:cNvSpPr/>
            <p:nvPr/>
          </p:nvSpPr>
          <p:spPr>
            <a:xfrm>
              <a:off x="4087131" y="2741517"/>
              <a:ext cx="48579" cy="52663"/>
            </a:xfrm>
            <a:custGeom>
              <a:avLst/>
              <a:gdLst/>
              <a:ahLst/>
              <a:cxnLst/>
              <a:rect l="l" t="t" r="r" b="b"/>
              <a:pathLst>
                <a:path w="1475" h="1599" extrusionOk="0">
                  <a:moveTo>
                    <a:pt x="1415" y="0"/>
                  </a:moveTo>
                  <a:cubicBezTo>
                    <a:pt x="1406" y="0"/>
                    <a:pt x="1396" y="3"/>
                    <a:pt x="1385" y="9"/>
                  </a:cubicBezTo>
                  <a:cubicBezTo>
                    <a:pt x="815" y="325"/>
                    <a:pt x="340" y="864"/>
                    <a:pt x="23" y="1434"/>
                  </a:cubicBezTo>
                  <a:cubicBezTo>
                    <a:pt x="0" y="1524"/>
                    <a:pt x="75" y="1599"/>
                    <a:pt x="143" y="1599"/>
                  </a:cubicBezTo>
                  <a:cubicBezTo>
                    <a:pt x="170" y="1599"/>
                    <a:pt x="195" y="1587"/>
                    <a:pt x="213" y="1560"/>
                  </a:cubicBezTo>
                  <a:cubicBezTo>
                    <a:pt x="593" y="959"/>
                    <a:pt x="973" y="515"/>
                    <a:pt x="1448" y="135"/>
                  </a:cubicBezTo>
                  <a:cubicBezTo>
                    <a:pt x="1474" y="57"/>
                    <a:pt x="1457" y="0"/>
                    <a:pt x="1415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64;p49"/>
            <p:cNvSpPr/>
            <p:nvPr/>
          </p:nvSpPr>
          <p:spPr>
            <a:xfrm>
              <a:off x="4052285" y="2671660"/>
              <a:ext cx="35306" cy="48316"/>
            </a:xfrm>
            <a:custGeom>
              <a:avLst/>
              <a:gdLst/>
              <a:ahLst/>
              <a:cxnLst/>
              <a:rect l="l" t="t" r="r" b="b"/>
              <a:pathLst>
                <a:path w="1072" h="1467" extrusionOk="0">
                  <a:moveTo>
                    <a:pt x="957" y="0"/>
                  </a:moveTo>
                  <a:cubicBezTo>
                    <a:pt x="934" y="0"/>
                    <a:pt x="910" y="12"/>
                    <a:pt x="891" y="39"/>
                  </a:cubicBezTo>
                  <a:cubicBezTo>
                    <a:pt x="606" y="419"/>
                    <a:pt x="289" y="831"/>
                    <a:pt x="68" y="1243"/>
                  </a:cubicBezTo>
                  <a:cubicBezTo>
                    <a:pt x="0" y="1355"/>
                    <a:pt x="76" y="1467"/>
                    <a:pt x="159" y="1467"/>
                  </a:cubicBezTo>
                  <a:cubicBezTo>
                    <a:pt x="194" y="1467"/>
                    <a:pt x="230" y="1448"/>
                    <a:pt x="258" y="1401"/>
                  </a:cubicBezTo>
                  <a:cubicBezTo>
                    <a:pt x="543" y="1021"/>
                    <a:pt x="764" y="578"/>
                    <a:pt x="1049" y="134"/>
                  </a:cubicBezTo>
                  <a:cubicBezTo>
                    <a:pt x="1072" y="67"/>
                    <a:pt x="1015" y="0"/>
                    <a:pt x="95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65;p49"/>
            <p:cNvSpPr/>
            <p:nvPr/>
          </p:nvSpPr>
          <p:spPr>
            <a:xfrm>
              <a:off x="4082355" y="2687305"/>
              <a:ext cx="30267" cy="50885"/>
            </a:xfrm>
            <a:custGeom>
              <a:avLst/>
              <a:gdLst/>
              <a:ahLst/>
              <a:cxnLst/>
              <a:rect l="l" t="t" r="r" b="b"/>
              <a:pathLst>
                <a:path w="919" h="1545" extrusionOk="0">
                  <a:moveTo>
                    <a:pt x="805" y="0"/>
                  </a:moveTo>
                  <a:cubicBezTo>
                    <a:pt x="781" y="0"/>
                    <a:pt x="757" y="12"/>
                    <a:pt x="738" y="39"/>
                  </a:cubicBezTo>
                  <a:cubicBezTo>
                    <a:pt x="580" y="230"/>
                    <a:pt x="421" y="515"/>
                    <a:pt x="295" y="736"/>
                  </a:cubicBezTo>
                  <a:cubicBezTo>
                    <a:pt x="263" y="736"/>
                    <a:pt x="200" y="768"/>
                    <a:pt x="200" y="831"/>
                  </a:cubicBezTo>
                  <a:cubicBezTo>
                    <a:pt x="168" y="990"/>
                    <a:pt x="105" y="1148"/>
                    <a:pt x="41" y="1338"/>
                  </a:cubicBezTo>
                  <a:cubicBezTo>
                    <a:pt x="0" y="1461"/>
                    <a:pt x="106" y="1545"/>
                    <a:pt x="194" y="1545"/>
                  </a:cubicBezTo>
                  <a:cubicBezTo>
                    <a:pt x="241" y="1545"/>
                    <a:pt x="284" y="1520"/>
                    <a:pt x="295" y="1465"/>
                  </a:cubicBezTo>
                  <a:cubicBezTo>
                    <a:pt x="453" y="1021"/>
                    <a:pt x="643" y="546"/>
                    <a:pt x="896" y="135"/>
                  </a:cubicBezTo>
                  <a:cubicBezTo>
                    <a:pt x="919" y="67"/>
                    <a:pt x="862" y="0"/>
                    <a:pt x="805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6;p49"/>
            <p:cNvSpPr/>
            <p:nvPr/>
          </p:nvSpPr>
          <p:spPr>
            <a:xfrm>
              <a:off x="3772529" y="2402213"/>
              <a:ext cx="502061" cy="619903"/>
            </a:xfrm>
            <a:custGeom>
              <a:avLst/>
              <a:gdLst/>
              <a:ahLst/>
              <a:cxnLst/>
              <a:rect l="l" t="t" r="r" b="b"/>
              <a:pathLst>
                <a:path w="15244" h="18822" extrusionOk="0">
                  <a:moveTo>
                    <a:pt x="11240" y="1342"/>
                  </a:moveTo>
                  <a:cubicBezTo>
                    <a:pt x="11342" y="1342"/>
                    <a:pt x="11416" y="1420"/>
                    <a:pt x="11444" y="1475"/>
                  </a:cubicBezTo>
                  <a:lnTo>
                    <a:pt x="11444" y="1507"/>
                  </a:lnTo>
                  <a:cubicBezTo>
                    <a:pt x="13692" y="2520"/>
                    <a:pt x="14262" y="4769"/>
                    <a:pt x="13882" y="6954"/>
                  </a:cubicBezTo>
                  <a:cubicBezTo>
                    <a:pt x="13755" y="7967"/>
                    <a:pt x="13375" y="8949"/>
                    <a:pt x="12900" y="9836"/>
                  </a:cubicBezTo>
                  <a:cubicBezTo>
                    <a:pt x="11703" y="12054"/>
                    <a:pt x="8946" y="16426"/>
                    <a:pt x="5867" y="16426"/>
                  </a:cubicBezTo>
                  <a:cubicBezTo>
                    <a:pt x="5606" y="16426"/>
                    <a:pt x="5343" y="16395"/>
                    <a:pt x="5078" y="16328"/>
                  </a:cubicBezTo>
                  <a:cubicBezTo>
                    <a:pt x="4065" y="16138"/>
                    <a:pt x="3115" y="15283"/>
                    <a:pt x="3083" y="14143"/>
                  </a:cubicBezTo>
                  <a:cubicBezTo>
                    <a:pt x="3051" y="12717"/>
                    <a:pt x="4445" y="11799"/>
                    <a:pt x="5426" y="10976"/>
                  </a:cubicBezTo>
                  <a:cubicBezTo>
                    <a:pt x="6757" y="9804"/>
                    <a:pt x="7517" y="8632"/>
                    <a:pt x="7770" y="6859"/>
                  </a:cubicBezTo>
                  <a:cubicBezTo>
                    <a:pt x="7833" y="6257"/>
                    <a:pt x="7865" y="5719"/>
                    <a:pt x="7992" y="5212"/>
                  </a:cubicBezTo>
                  <a:cubicBezTo>
                    <a:pt x="8087" y="4895"/>
                    <a:pt x="8150" y="4579"/>
                    <a:pt x="8308" y="4199"/>
                  </a:cubicBezTo>
                  <a:cubicBezTo>
                    <a:pt x="8815" y="3090"/>
                    <a:pt x="9892" y="1602"/>
                    <a:pt x="11190" y="1348"/>
                  </a:cubicBezTo>
                  <a:cubicBezTo>
                    <a:pt x="11208" y="1344"/>
                    <a:pt x="11224" y="1342"/>
                    <a:pt x="11240" y="1342"/>
                  </a:cubicBezTo>
                  <a:close/>
                  <a:moveTo>
                    <a:pt x="11238" y="0"/>
                  </a:moveTo>
                  <a:cubicBezTo>
                    <a:pt x="10590" y="0"/>
                    <a:pt x="9916" y="216"/>
                    <a:pt x="9258" y="715"/>
                  </a:cubicBezTo>
                  <a:cubicBezTo>
                    <a:pt x="9243" y="747"/>
                    <a:pt x="9211" y="762"/>
                    <a:pt x="9179" y="762"/>
                  </a:cubicBezTo>
                  <a:cubicBezTo>
                    <a:pt x="9148" y="762"/>
                    <a:pt x="9116" y="747"/>
                    <a:pt x="9100" y="715"/>
                  </a:cubicBezTo>
                  <a:cubicBezTo>
                    <a:pt x="7675" y="1760"/>
                    <a:pt x="7422" y="3533"/>
                    <a:pt x="7042" y="5244"/>
                  </a:cubicBezTo>
                  <a:cubicBezTo>
                    <a:pt x="6978" y="5624"/>
                    <a:pt x="6852" y="6004"/>
                    <a:pt x="6788" y="6352"/>
                  </a:cubicBezTo>
                  <a:cubicBezTo>
                    <a:pt x="6345" y="7682"/>
                    <a:pt x="5585" y="8695"/>
                    <a:pt x="4476" y="9551"/>
                  </a:cubicBezTo>
                  <a:cubicBezTo>
                    <a:pt x="2830" y="10912"/>
                    <a:pt x="613" y="11957"/>
                    <a:pt x="328" y="14396"/>
                  </a:cubicBezTo>
                  <a:cubicBezTo>
                    <a:pt x="1" y="16984"/>
                    <a:pt x="1830" y="18822"/>
                    <a:pt x="4121" y="18822"/>
                  </a:cubicBezTo>
                  <a:cubicBezTo>
                    <a:pt x="4493" y="18822"/>
                    <a:pt x="4878" y="18773"/>
                    <a:pt x="5268" y="18671"/>
                  </a:cubicBezTo>
                  <a:cubicBezTo>
                    <a:pt x="9227" y="17594"/>
                    <a:pt x="12235" y="13541"/>
                    <a:pt x="13850" y="9962"/>
                  </a:cubicBezTo>
                  <a:cubicBezTo>
                    <a:pt x="14262" y="9044"/>
                    <a:pt x="14642" y="8062"/>
                    <a:pt x="14895" y="7049"/>
                  </a:cubicBezTo>
                  <a:cubicBezTo>
                    <a:pt x="15117" y="6067"/>
                    <a:pt x="15244" y="5054"/>
                    <a:pt x="15117" y="4009"/>
                  </a:cubicBezTo>
                  <a:cubicBezTo>
                    <a:pt x="14880" y="1942"/>
                    <a:pt x="13181" y="0"/>
                    <a:pt x="1123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7;p49"/>
            <p:cNvSpPr/>
            <p:nvPr/>
          </p:nvSpPr>
          <p:spPr>
            <a:xfrm>
              <a:off x="4153957" y="2653019"/>
              <a:ext cx="24932" cy="55331"/>
            </a:xfrm>
            <a:custGeom>
              <a:avLst/>
              <a:gdLst/>
              <a:ahLst/>
              <a:cxnLst/>
              <a:rect l="l" t="t" r="r" b="b"/>
              <a:pathLst>
                <a:path w="757" h="1680" extrusionOk="0">
                  <a:moveTo>
                    <a:pt x="685" y="1"/>
                  </a:moveTo>
                  <a:cubicBezTo>
                    <a:pt x="661" y="1"/>
                    <a:pt x="635" y="11"/>
                    <a:pt x="623" y="35"/>
                  </a:cubicBezTo>
                  <a:cubicBezTo>
                    <a:pt x="401" y="510"/>
                    <a:pt x="179" y="1017"/>
                    <a:pt x="21" y="1556"/>
                  </a:cubicBezTo>
                  <a:cubicBezTo>
                    <a:pt x="0" y="1618"/>
                    <a:pt x="74" y="1680"/>
                    <a:pt x="137" y="1680"/>
                  </a:cubicBezTo>
                  <a:cubicBezTo>
                    <a:pt x="170" y="1680"/>
                    <a:pt x="200" y="1663"/>
                    <a:pt x="211" y="1619"/>
                  </a:cubicBezTo>
                  <a:cubicBezTo>
                    <a:pt x="401" y="1112"/>
                    <a:pt x="559" y="605"/>
                    <a:pt x="718" y="67"/>
                  </a:cubicBezTo>
                  <a:cubicBezTo>
                    <a:pt x="757" y="28"/>
                    <a:pt x="723" y="1"/>
                    <a:pt x="68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8;p49"/>
            <p:cNvSpPr/>
            <p:nvPr/>
          </p:nvSpPr>
          <p:spPr>
            <a:xfrm>
              <a:off x="4093422" y="2561326"/>
              <a:ext cx="20551" cy="62972"/>
            </a:xfrm>
            <a:custGeom>
              <a:avLst/>
              <a:gdLst/>
              <a:ahLst/>
              <a:cxnLst/>
              <a:rect l="l" t="t" r="r" b="b"/>
              <a:pathLst>
                <a:path w="624" h="1912" extrusionOk="0">
                  <a:moveTo>
                    <a:pt x="386" y="1"/>
                  </a:moveTo>
                  <a:cubicBezTo>
                    <a:pt x="347" y="1"/>
                    <a:pt x="307" y="33"/>
                    <a:pt x="307" y="96"/>
                  </a:cubicBezTo>
                  <a:cubicBezTo>
                    <a:pt x="339" y="698"/>
                    <a:pt x="275" y="1204"/>
                    <a:pt x="22" y="1743"/>
                  </a:cubicBezTo>
                  <a:cubicBezTo>
                    <a:pt x="1" y="1827"/>
                    <a:pt x="78" y="1912"/>
                    <a:pt x="161" y="1912"/>
                  </a:cubicBezTo>
                  <a:cubicBezTo>
                    <a:pt x="202" y="1912"/>
                    <a:pt x="244" y="1890"/>
                    <a:pt x="275" y="1838"/>
                  </a:cubicBezTo>
                  <a:cubicBezTo>
                    <a:pt x="560" y="1268"/>
                    <a:pt x="624" y="634"/>
                    <a:pt x="465" y="96"/>
                  </a:cubicBezTo>
                  <a:cubicBezTo>
                    <a:pt x="465" y="33"/>
                    <a:pt x="426" y="1"/>
                    <a:pt x="38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9;p49"/>
            <p:cNvSpPr/>
            <p:nvPr/>
          </p:nvSpPr>
          <p:spPr>
            <a:xfrm>
              <a:off x="4125435" y="2591264"/>
              <a:ext cx="20881" cy="58064"/>
            </a:xfrm>
            <a:custGeom>
              <a:avLst/>
              <a:gdLst/>
              <a:ahLst/>
              <a:cxnLst/>
              <a:rect l="l" t="t" r="r" b="b"/>
              <a:pathLst>
                <a:path w="634" h="1763" extrusionOk="0">
                  <a:moveTo>
                    <a:pt x="480" y="0"/>
                  </a:moveTo>
                  <a:cubicBezTo>
                    <a:pt x="435" y="0"/>
                    <a:pt x="380" y="31"/>
                    <a:pt x="380" y="105"/>
                  </a:cubicBezTo>
                  <a:cubicBezTo>
                    <a:pt x="412" y="644"/>
                    <a:pt x="254" y="1119"/>
                    <a:pt x="64" y="1594"/>
                  </a:cubicBezTo>
                  <a:cubicBezTo>
                    <a:pt x="0" y="1678"/>
                    <a:pt x="92" y="1763"/>
                    <a:pt x="178" y="1763"/>
                  </a:cubicBezTo>
                  <a:cubicBezTo>
                    <a:pt x="222" y="1763"/>
                    <a:pt x="264" y="1742"/>
                    <a:pt x="285" y="1689"/>
                  </a:cubicBezTo>
                  <a:cubicBezTo>
                    <a:pt x="570" y="1150"/>
                    <a:pt x="634" y="612"/>
                    <a:pt x="539" y="42"/>
                  </a:cubicBezTo>
                  <a:cubicBezTo>
                    <a:pt x="539" y="16"/>
                    <a:pt x="511" y="0"/>
                    <a:pt x="48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0;p49"/>
            <p:cNvSpPr/>
            <p:nvPr/>
          </p:nvSpPr>
          <p:spPr>
            <a:xfrm>
              <a:off x="4180701" y="2560667"/>
              <a:ext cx="9419" cy="54474"/>
            </a:xfrm>
            <a:custGeom>
              <a:avLst/>
              <a:gdLst/>
              <a:ahLst/>
              <a:cxnLst/>
              <a:rect l="l" t="t" r="r" b="b"/>
              <a:pathLst>
                <a:path w="286" h="1654" extrusionOk="0">
                  <a:moveTo>
                    <a:pt x="75" y="1"/>
                  </a:moveTo>
                  <a:cubicBezTo>
                    <a:pt x="37" y="1"/>
                    <a:pt x="1" y="33"/>
                    <a:pt x="1" y="84"/>
                  </a:cubicBezTo>
                  <a:cubicBezTo>
                    <a:pt x="1" y="591"/>
                    <a:pt x="32" y="1098"/>
                    <a:pt x="64" y="1573"/>
                  </a:cubicBezTo>
                  <a:cubicBezTo>
                    <a:pt x="64" y="1628"/>
                    <a:pt x="107" y="1653"/>
                    <a:pt x="154" y="1653"/>
                  </a:cubicBezTo>
                  <a:cubicBezTo>
                    <a:pt x="216" y="1653"/>
                    <a:pt x="286" y="1612"/>
                    <a:pt x="286" y="1541"/>
                  </a:cubicBezTo>
                  <a:cubicBezTo>
                    <a:pt x="222" y="1034"/>
                    <a:pt x="191" y="496"/>
                    <a:pt x="159" y="84"/>
                  </a:cubicBezTo>
                  <a:cubicBezTo>
                    <a:pt x="144" y="25"/>
                    <a:pt x="109" y="1"/>
                    <a:pt x="7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1;p49"/>
            <p:cNvSpPr/>
            <p:nvPr/>
          </p:nvSpPr>
          <p:spPr>
            <a:xfrm>
              <a:off x="4140026" y="2505500"/>
              <a:ext cx="14162" cy="43639"/>
            </a:xfrm>
            <a:custGeom>
              <a:avLst/>
              <a:gdLst/>
              <a:ahLst/>
              <a:cxnLst/>
              <a:rect l="l" t="t" r="r" b="b"/>
              <a:pathLst>
                <a:path w="430" h="1325" extrusionOk="0">
                  <a:moveTo>
                    <a:pt x="96" y="1"/>
                  </a:moveTo>
                  <a:cubicBezTo>
                    <a:pt x="51" y="1"/>
                    <a:pt x="1" y="41"/>
                    <a:pt x="1" y="81"/>
                  </a:cubicBezTo>
                  <a:cubicBezTo>
                    <a:pt x="32" y="492"/>
                    <a:pt x="96" y="841"/>
                    <a:pt x="159" y="1221"/>
                  </a:cubicBezTo>
                  <a:cubicBezTo>
                    <a:pt x="159" y="1292"/>
                    <a:pt x="217" y="1325"/>
                    <a:pt x="277" y="1325"/>
                  </a:cubicBezTo>
                  <a:cubicBezTo>
                    <a:pt x="351" y="1325"/>
                    <a:pt x="430" y="1276"/>
                    <a:pt x="412" y="1189"/>
                  </a:cubicBezTo>
                  <a:cubicBezTo>
                    <a:pt x="349" y="809"/>
                    <a:pt x="286" y="397"/>
                    <a:pt x="159" y="49"/>
                  </a:cubicBezTo>
                  <a:cubicBezTo>
                    <a:pt x="147" y="14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42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</a:t>
            </a:r>
            <a:r>
              <a:rPr lang="en" dirty="0" smtClean="0"/>
              <a:t>lahan susu</a:t>
            </a:r>
            <a:endParaRPr dirty="0"/>
          </a:p>
        </p:txBody>
      </p: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8" y="1301127"/>
            <a:ext cx="26035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700" y="1301127"/>
            <a:ext cx="25146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273934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Google Shape;970;p39"/>
          <p:cNvSpPr txBox="1">
            <a:spLocks noGrp="1"/>
          </p:cNvSpPr>
          <p:nvPr>
            <p:ph type="title"/>
          </p:nvPr>
        </p:nvSpPr>
        <p:spPr>
          <a:xfrm>
            <a:off x="708492" y="3666869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</a:t>
            </a:r>
            <a:r>
              <a:rPr lang="en-US" dirty="0" err="1" smtClean="0"/>
              <a:t>ontoh</a:t>
            </a:r>
            <a:r>
              <a:rPr lang="en-US" dirty="0" smtClean="0"/>
              <a:t> lain?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48" y="104183"/>
            <a:ext cx="4639339" cy="493298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63965" y="98650"/>
            <a:ext cx="3505200" cy="451034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462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40462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Pasteurisasi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susu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selanjutnya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sebagian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besar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lemak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dibuang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marL="40462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Mikroorganisme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Lactobacillus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bulgaricus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Streptococcus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thermophillus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ditambahkan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pada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susu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dengan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jumlah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yang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seimbang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,</a:t>
            </a:r>
          </a:p>
          <a:p>
            <a:pPr marL="40462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Disimpan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selama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± 5 jam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pada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temperatur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45</a:t>
            </a:r>
            <a:r>
              <a:rPr lang="en-US" sz="1600" baseline="30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C.</a:t>
            </a:r>
          </a:p>
          <a:p>
            <a:pPr marL="40462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Selama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penyimpanan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tersebut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pH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akan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turun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menjadi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4,0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sebagai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akibat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dari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kegiatan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bakteri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asam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laktat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.</a:t>
            </a:r>
          </a:p>
          <a:p>
            <a:pPr marL="40462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Selanjutnya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susu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didinginkan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dan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dapat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diberi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1600" dirty="0" err="1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cita</a:t>
            </a:r>
            <a:r>
              <a:rPr lang="en-US" sz="16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rasa. </a:t>
            </a:r>
          </a:p>
        </p:txBody>
      </p:sp>
    </p:spTree>
    <p:extLst>
      <p:ext uri="{BB962C8B-B14F-4D97-AF65-F5344CB8AC3E}">
        <p14:creationId xmlns:p14="http://schemas.microsoft.com/office/powerpoint/2010/main" val="5145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5578549" y="328797"/>
            <a:ext cx="33528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38912" indent="-320040" algn="l"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bakteri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asam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laktat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yaitu</a:t>
            </a:r>
            <a:r>
              <a:rPr lang="en-US" sz="1800" dirty="0" smtClean="0">
                <a:solidFill>
                  <a:schemeClr val="tx1"/>
                </a:solidFill>
              </a:rPr>
              <a:t> Lactobacillus </a:t>
            </a:r>
            <a:r>
              <a:rPr lang="en-US" sz="1800" dirty="0" err="1" smtClean="0">
                <a:solidFill>
                  <a:schemeClr val="tx1"/>
                </a:solidFill>
              </a:rPr>
              <a:t>dan</a:t>
            </a:r>
            <a:r>
              <a:rPr lang="en-US" sz="1800" dirty="0" smtClean="0">
                <a:solidFill>
                  <a:schemeClr val="tx1"/>
                </a:solidFill>
              </a:rPr>
              <a:t> Streptococcus.</a:t>
            </a:r>
          </a:p>
          <a:p>
            <a:pPr marL="438912" indent="-320040" algn="l"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Bakteri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tersebut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berfungsi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memfermentasikan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laktosa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dalam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susu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menjadi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asam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laktat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438912" indent="-320040" algn="l"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Proses </a:t>
            </a:r>
            <a:r>
              <a:rPr lang="en-US" sz="1800" dirty="0" err="1" smtClean="0">
                <a:solidFill>
                  <a:schemeClr val="tx1"/>
                </a:solidFill>
              </a:rPr>
              <a:t>pembuatan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keju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diawali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pemanasan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susu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suhu</a:t>
            </a:r>
            <a:r>
              <a:rPr lang="en-US" sz="1800" dirty="0" smtClean="0">
                <a:solidFill>
                  <a:schemeClr val="tx1"/>
                </a:solidFill>
              </a:rPr>
              <a:t> 90</a:t>
            </a:r>
            <a:r>
              <a:rPr lang="en-US" sz="1800" baseline="30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 C </a:t>
            </a:r>
            <a:r>
              <a:rPr lang="en-US" sz="1800" dirty="0" err="1" smtClean="0">
                <a:solidFill>
                  <a:schemeClr val="tx1"/>
                </a:solidFill>
              </a:rPr>
              <a:t>atau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dipasteurisasi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kemudian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didinginkan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sampai</a:t>
            </a:r>
            <a:r>
              <a:rPr lang="en-US" sz="1800" dirty="0" smtClean="0">
                <a:solidFill>
                  <a:schemeClr val="tx1"/>
                </a:solidFill>
              </a:rPr>
              <a:t> 30</a:t>
            </a:r>
            <a:r>
              <a:rPr lang="en-US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C.</a:t>
            </a:r>
          </a:p>
          <a:p>
            <a:pPr marL="438912" indent="-320040" algn="l">
              <a:buClr>
                <a:srgbClr val="4F81BD"/>
              </a:buClr>
              <a:buFont typeface="Wingdings 2"/>
              <a:buChar char=""/>
              <a:defRPr/>
            </a:pPr>
            <a:r>
              <a:rPr lang="en-US" sz="1800" dirty="0" err="1" smtClean="0">
                <a:solidFill>
                  <a:schemeClr val="tx1"/>
                </a:solidFill>
              </a:rPr>
              <a:t>Selanjutnya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bakteri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asam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laktat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dicampurkan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119062" indent="0">
              <a:buFont typeface="Wingdings 2" panose="05020102010507070707" pitchFamily="18" charset="2"/>
              <a:buNone/>
              <a:defRPr/>
            </a:pPr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11372"/>
            <a:ext cx="50673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02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082210" y="212035"/>
            <a:ext cx="3876262" cy="473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Akibat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bakteri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pH </a:t>
            </a:r>
            <a:r>
              <a:rPr lang="en-US" sz="1800" dirty="0" err="1" smtClean="0"/>
              <a:t>menurun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susu</a:t>
            </a:r>
            <a:r>
              <a:rPr lang="en-US" sz="1800" dirty="0" smtClean="0"/>
              <a:t> </a:t>
            </a:r>
            <a:r>
              <a:rPr lang="en-US" sz="1800" dirty="0" err="1" smtClean="0"/>
              <a:t>terpisah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cairan</a:t>
            </a:r>
            <a:r>
              <a:rPr lang="en-US" sz="1800" dirty="0" smtClean="0"/>
              <a:t> whey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dadih</a:t>
            </a:r>
            <a:r>
              <a:rPr lang="en-US" sz="1800" dirty="0" smtClean="0"/>
              <a:t> </a:t>
            </a:r>
            <a:r>
              <a:rPr lang="en-US" sz="1800" dirty="0" err="1" smtClean="0"/>
              <a:t>padat</a:t>
            </a:r>
            <a:r>
              <a:rPr lang="en-US" sz="1800" dirty="0" smtClean="0"/>
              <a:t>,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ditambahkan</a:t>
            </a:r>
            <a:r>
              <a:rPr lang="en-US" sz="1800" dirty="0" smtClean="0"/>
              <a:t> </a:t>
            </a:r>
            <a:r>
              <a:rPr lang="en-US" sz="1800" dirty="0" err="1" smtClean="0"/>
              <a:t>enzim</a:t>
            </a:r>
            <a:r>
              <a:rPr lang="en-US" sz="1800" dirty="0" smtClean="0"/>
              <a:t> renin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lambung</a:t>
            </a:r>
            <a:r>
              <a:rPr lang="en-US" sz="1800" dirty="0" smtClean="0"/>
              <a:t> </a:t>
            </a:r>
            <a:r>
              <a:rPr lang="en-US" sz="1800" dirty="0" err="1" smtClean="0"/>
              <a:t>sapi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mengumpulkan</a:t>
            </a:r>
            <a:r>
              <a:rPr lang="en-US" sz="1800" dirty="0" smtClean="0"/>
              <a:t> </a:t>
            </a:r>
            <a:r>
              <a:rPr lang="en-US" sz="1800" dirty="0" err="1" smtClean="0"/>
              <a:t>dadih</a:t>
            </a:r>
            <a:r>
              <a:rPr lang="en-US" sz="1800" dirty="0" smtClean="0"/>
              <a:t>.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Enzim</a:t>
            </a:r>
            <a:r>
              <a:rPr lang="en-US" sz="1800" dirty="0" smtClean="0"/>
              <a:t> renin </a:t>
            </a:r>
            <a:r>
              <a:rPr lang="en-US" sz="1800" dirty="0" err="1" smtClean="0"/>
              <a:t>dewasa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digantikan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enzim</a:t>
            </a:r>
            <a:r>
              <a:rPr lang="en-US" sz="1800" dirty="0" smtClean="0"/>
              <a:t> </a:t>
            </a:r>
            <a:r>
              <a:rPr lang="en-US" sz="1800" dirty="0" err="1" smtClean="0"/>
              <a:t>buatan</a:t>
            </a:r>
            <a:r>
              <a:rPr lang="en-US" sz="1800" dirty="0" smtClean="0"/>
              <a:t>,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klimosin</a:t>
            </a:r>
            <a:r>
              <a:rPr lang="en-US" sz="1800" dirty="0" smtClean="0"/>
              <a:t>.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Dadih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terbentuk</a:t>
            </a:r>
            <a:r>
              <a:rPr lang="en-US" sz="1800" dirty="0" smtClean="0"/>
              <a:t> </a:t>
            </a:r>
            <a:r>
              <a:rPr lang="en-US" sz="1800" dirty="0" err="1" smtClean="0"/>
              <a:t>selanjutnya</a:t>
            </a:r>
            <a:r>
              <a:rPr lang="en-US" sz="1800" dirty="0" smtClean="0"/>
              <a:t> </a:t>
            </a:r>
            <a:r>
              <a:rPr lang="en-US" sz="1800" dirty="0" err="1" smtClean="0"/>
              <a:t>dipanaskan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temperatur</a:t>
            </a:r>
            <a:r>
              <a:rPr lang="en-US" sz="1800" dirty="0" smtClean="0"/>
              <a:t> 32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C – 42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C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ditambah</a:t>
            </a:r>
            <a:r>
              <a:rPr lang="en-US" sz="1800" dirty="0" smtClean="0"/>
              <a:t> </a:t>
            </a:r>
            <a:r>
              <a:rPr lang="en-US" sz="1800" dirty="0" err="1" smtClean="0"/>
              <a:t>garam</a:t>
            </a:r>
            <a:r>
              <a:rPr lang="en-US" sz="1800" dirty="0" smtClean="0"/>
              <a:t>,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ditekan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membuang</a:t>
            </a:r>
            <a:r>
              <a:rPr lang="en-US" sz="1800" dirty="0" smtClean="0"/>
              <a:t> air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disimpan</a:t>
            </a:r>
            <a:r>
              <a:rPr lang="en-US" sz="1800" dirty="0" smtClean="0"/>
              <a:t> agar </a:t>
            </a:r>
            <a:r>
              <a:rPr lang="en-US" sz="1800" dirty="0" err="1" smtClean="0"/>
              <a:t>matang</a:t>
            </a:r>
            <a:r>
              <a:rPr lang="en-US" sz="1800" dirty="0" smtClean="0"/>
              <a:t>.</a:t>
            </a:r>
          </a:p>
          <a:p>
            <a:pPr marL="438912" indent="-320040" algn="l"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" y="584868"/>
            <a:ext cx="50673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8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45"/>
          <p:cNvSpPr txBox="1">
            <a:spLocks noGrp="1"/>
          </p:cNvSpPr>
          <p:nvPr>
            <p:ph type="title" idx="6"/>
          </p:nvPr>
        </p:nvSpPr>
        <p:spPr>
          <a:xfrm>
            <a:off x="616250" y="550475"/>
            <a:ext cx="7878900" cy="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Teachers</a:t>
            </a:r>
            <a:endParaRPr dirty="0"/>
          </a:p>
        </p:txBody>
      </p:sp>
      <p:sp>
        <p:nvSpPr>
          <p:cNvPr id="1159" name="Google Shape;1159;p45"/>
          <p:cNvSpPr txBox="1">
            <a:spLocks noGrp="1"/>
          </p:cNvSpPr>
          <p:nvPr>
            <p:ph type="title"/>
          </p:nvPr>
        </p:nvSpPr>
        <p:spPr>
          <a:xfrm>
            <a:off x="139849" y="3664104"/>
            <a:ext cx="250917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Berti Yolida, M.Pd</a:t>
            </a:r>
            <a:endParaRPr dirty="0"/>
          </a:p>
        </p:txBody>
      </p:sp>
      <p:sp>
        <p:nvSpPr>
          <p:cNvPr id="1160" name="Google Shape;1160;p45"/>
          <p:cNvSpPr txBox="1">
            <a:spLocks noGrp="1"/>
          </p:cNvSpPr>
          <p:nvPr>
            <p:ph type="title" idx="4"/>
          </p:nvPr>
        </p:nvSpPr>
        <p:spPr>
          <a:xfrm>
            <a:off x="6513157" y="3664104"/>
            <a:ext cx="2210701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>Nadya Meriza, M.Pd</a:t>
            </a:r>
            <a:endParaRPr sz="2000" dirty="0"/>
          </a:p>
        </p:txBody>
      </p:sp>
      <p:sp>
        <p:nvSpPr>
          <p:cNvPr id="1162" name="Google Shape;1162;p45"/>
          <p:cNvSpPr txBox="1">
            <a:spLocks noGrp="1"/>
          </p:cNvSpPr>
          <p:nvPr>
            <p:ph type="title" idx="2"/>
          </p:nvPr>
        </p:nvSpPr>
        <p:spPr>
          <a:xfrm>
            <a:off x="3236494" y="3677022"/>
            <a:ext cx="253866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Dr. Sumardi, M.sI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1" y="1763090"/>
            <a:ext cx="936917" cy="1340513"/>
          </a:xfrm>
          <a:prstGeom prst="rect">
            <a:avLst/>
          </a:prstGeom>
        </p:spPr>
      </p:pic>
      <p:grpSp>
        <p:nvGrpSpPr>
          <p:cNvPr id="1171" name="Google Shape;1171;p45"/>
          <p:cNvGrpSpPr/>
          <p:nvPr/>
        </p:nvGrpSpPr>
        <p:grpSpPr>
          <a:xfrm>
            <a:off x="871441" y="1670824"/>
            <a:ext cx="936917" cy="1633936"/>
            <a:chOff x="1497000" y="5612350"/>
            <a:chExt cx="893211" cy="1651997"/>
          </a:xfrm>
        </p:grpSpPr>
        <p:sp>
          <p:nvSpPr>
            <p:cNvPr id="1173" name="Google Shape;1173;p45"/>
            <p:cNvSpPr/>
            <p:nvPr/>
          </p:nvSpPr>
          <p:spPr>
            <a:xfrm>
              <a:off x="1497000" y="5612350"/>
              <a:ext cx="893211" cy="1651997"/>
            </a:xfrm>
            <a:custGeom>
              <a:avLst/>
              <a:gdLst/>
              <a:ahLst/>
              <a:cxnLst/>
              <a:rect l="l" t="t" r="r" b="b"/>
              <a:pathLst>
                <a:path w="28951" h="53545" extrusionOk="0">
                  <a:moveTo>
                    <a:pt x="6273" y="5038"/>
                  </a:moveTo>
                  <a:cubicBezTo>
                    <a:pt x="6427" y="5038"/>
                    <a:pt x="6587" y="5039"/>
                    <a:pt x="6753" y="5040"/>
                  </a:cubicBezTo>
                  <a:cubicBezTo>
                    <a:pt x="7714" y="5043"/>
                    <a:pt x="8675" y="5044"/>
                    <a:pt x="9636" y="5044"/>
                  </a:cubicBezTo>
                  <a:cubicBezTo>
                    <a:pt x="11559" y="5044"/>
                    <a:pt x="13483" y="5040"/>
                    <a:pt x="15405" y="5040"/>
                  </a:cubicBezTo>
                  <a:cubicBezTo>
                    <a:pt x="18289" y="5040"/>
                    <a:pt x="21171" y="5049"/>
                    <a:pt x="24043" y="5097"/>
                  </a:cubicBezTo>
                  <a:cubicBezTo>
                    <a:pt x="24138" y="5097"/>
                    <a:pt x="24214" y="5135"/>
                    <a:pt x="24252" y="5154"/>
                  </a:cubicBezTo>
                  <a:cubicBezTo>
                    <a:pt x="24342" y="5076"/>
                    <a:pt x="24467" y="5038"/>
                    <a:pt x="24599" y="5038"/>
                  </a:cubicBezTo>
                  <a:cubicBezTo>
                    <a:pt x="24886" y="5038"/>
                    <a:pt x="25202" y="5220"/>
                    <a:pt x="25241" y="5573"/>
                  </a:cubicBezTo>
                  <a:cubicBezTo>
                    <a:pt x="26326" y="18088"/>
                    <a:pt x="27163" y="31098"/>
                    <a:pt x="25850" y="43595"/>
                  </a:cubicBezTo>
                  <a:cubicBezTo>
                    <a:pt x="25830" y="43832"/>
                    <a:pt x="25653" y="43951"/>
                    <a:pt x="25484" y="43951"/>
                  </a:cubicBezTo>
                  <a:cubicBezTo>
                    <a:pt x="25340" y="43951"/>
                    <a:pt x="25200" y="43865"/>
                    <a:pt x="25165" y="43690"/>
                  </a:cubicBezTo>
                  <a:cubicBezTo>
                    <a:pt x="25127" y="43937"/>
                    <a:pt x="24975" y="44147"/>
                    <a:pt x="24690" y="44166"/>
                  </a:cubicBezTo>
                  <a:cubicBezTo>
                    <a:pt x="20501" y="44575"/>
                    <a:pt x="16075" y="44847"/>
                    <a:pt x="11717" y="44847"/>
                  </a:cubicBezTo>
                  <a:cubicBezTo>
                    <a:pt x="9189" y="44847"/>
                    <a:pt x="6684" y="44756"/>
                    <a:pt x="4261" y="44546"/>
                  </a:cubicBezTo>
                  <a:cubicBezTo>
                    <a:pt x="4090" y="44527"/>
                    <a:pt x="3976" y="44375"/>
                    <a:pt x="3957" y="44242"/>
                  </a:cubicBezTo>
                  <a:cubicBezTo>
                    <a:pt x="3917" y="44250"/>
                    <a:pt x="3876" y="44254"/>
                    <a:pt x="3836" y="44254"/>
                  </a:cubicBezTo>
                  <a:cubicBezTo>
                    <a:pt x="3686" y="44254"/>
                    <a:pt x="3550" y="44190"/>
                    <a:pt x="3520" y="43994"/>
                  </a:cubicBezTo>
                  <a:cubicBezTo>
                    <a:pt x="2778" y="38517"/>
                    <a:pt x="2930" y="32772"/>
                    <a:pt x="2778" y="27237"/>
                  </a:cubicBezTo>
                  <a:cubicBezTo>
                    <a:pt x="2645" y="21455"/>
                    <a:pt x="2531" y="15711"/>
                    <a:pt x="2435" y="9928"/>
                  </a:cubicBezTo>
                  <a:cubicBezTo>
                    <a:pt x="2362" y="5584"/>
                    <a:pt x="2201" y="5038"/>
                    <a:pt x="6273" y="5038"/>
                  </a:cubicBezTo>
                  <a:close/>
                  <a:moveTo>
                    <a:pt x="21572" y="1"/>
                  </a:moveTo>
                  <a:cubicBezTo>
                    <a:pt x="19780" y="1"/>
                    <a:pt x="17957" y="239"/>
                    <a:pt x="16663" y="247"/>
                  </a:cubicBezTo>
                  <a:lnTo>
                    <a:pt x="8256" y="323"/>
                  </a:lnTo>
                  <a:cubicBezTo>
                    <a:pt x="5422" y="342"/>
                    <a:pt x="1865" y="209"/>
                    <a:pt x="343" y="3081"/>
                  </a:cubicBezTo>
                  <a:cubicBezTo>
                    <a:pt x="267" y="3195"/>
                    <a:pt x="172" y="3271"/>
                    <a:pt x="77" y="3328"/>
                  </a:cubicBezTo>
                  <a:cubicBezTo>
                    <a:pt x="552" y="15711"/>
                    <a:pt x="153" y="28150"/>
                    <a:pt x="552" y="40533"/>
                  </a:cubicBezTo>
                  <a:cubicBezTo>
                    <a:pt x="648" y="43424"/>
                    <a:pt x="1" y="48122"/>
                    <a:pt x="1561" y="50709"/>
                  </a:cubicBezTo>
                  <a:cubicBezTo>
                    <a:pt x="3196" y="53505"/>
                    <a:pt x="8560" y="53163"/>
                    <a:pt x="11261" y="53353"/>
                  </a:cubicBezTo>
                  <a:cubicBezTo>
                    <a:pt x="13237" y="53481"/>
                    <a:pt x="15199" y="53545"/>
                    <a:pt x="17164" y="53545"/>
                  </a:cubicBezTo>
                  <a:cubicBezTo>
                    <a:pt x="18415" y="53545"/>
                    <a:pt x="19666" y="53519"/>
                    <a:pt x="20924" y="53467"/>
                  </a:cubicBezTo>
                  <a:cubicBezTo>
                    <a:pt x="22122" y="53410"/>
                    <a:pt x="23358" y="53372"/>
                    <a:pt x="24538" y="53220"/>
                  </a:cubicBezTo>
                  <a:cubicBezTo>
                    <a:pt x="27714" y="52839"/>
                    <a:pt x="28684" y="50404"/>
                    <a:pt x="28722" y="47608"/>
                  </a:cubicBezTo>
                  <a:cubicBezTo>
                    <a:pt x="28951" y="35302"/>
                    <a:pt x="28665" y="22977"/>
                    <a:pt x="27961" y="10689"/>
                  </a:cubicBezTo>
                  <a:cubicBezTo>
                    <a:pt x="27828" y="8407"/>
                    <a:pt x="28247" y="4469"/>
                    <a:pt x="27258" y="2396"/>
                  </a:cubicBezTo>
                  <a:cubicBezTo>
                    <a:pt x="26311" y="426"/>
                    <a:pt x="23969" y="1"/>
                    <a:pt x="215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1818625" y="5682074"/>
              <a:ext cx="234757" cy="18776"/>
            </a:xfrm>
            <a:custGeom>
              <a:avLst/>
              <a:gdLst/>
              <a:ahLst/>
              <a:cxnLst/>
              <a:rect l="l" t="t" r="r" b="b"/>
              <a:pathLst>
                <a:path w="7609" h="1128" extrusionOk="0">
                  <a:moveTo>
                    <a:pt x="4802" y="1"/>
                  </a:moveTo>
                  <a:cubicBezTo>
                    <a:pt x="3341" y="1"/>
                    <a:pt x="1862" y="126"/>
                    <a:pt x="457" y="201"/>
                  </a:cubicBezTo>
                  <a:cubicBezTo>
                    <a:pt x="1" y="220"/>
                    <a:pt x="1" y="886"/>
                    <a:pt x="457" y="905"/>
                  </a:cubicBezTo>
                  <a:cubicBezTo>
                    <a:pt x="1859" y="1004"/>
                    <a:pt x="3318" y="1128"/>
                    <a:pt x="4759" y="1128"/>
                  </a:cubicBezTo>
                  <a:cubicBezTo>
                    <a:pt x="5528" y="1128"/>
                    <a:pt x="6291" y="1092"/>
                    <a:pt x="7038" y="1000"/>
                  </a:cubicBezTo>
                  <a:cubicBezTo>
                    <a:pt x="7609" y="943"/>
                    <a:pt x="7609" y="201"/>
                    <a:pt x="7038" y="125"/>
                  </a:cubicBezTo>
                  <a:cubicBezTo>
                    <a:pt x="6306" y="34"/>
                    <a:pt x="5556" y="1"/>
                    <a:pt x="4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5"/>
            <p:cNvSpPr/>
            <p:nvPr/>
          </p:nvSpPr>
          <p:spPr>
            <a:xfrm>
              <a:off x="1899776" y="7075200"/>
              <a:ext cx="95822" cy="95828"/>
            </a:xfrm>
            <a:custGeom>
              <a:avLst/>
              <a:gdLst/>
              <a:ahLst/>
              <a:cxnLst/>
              <a:rect l="l" t="t" r="r" b="b"/>
              <a:pathLst>
                <a:path w="5174" h="5175" extrusionOk="0">
                  <a:moveTo>
                    <a:pt x="2587" y="1"/>
                  </a:moveTo>
                  <a:cubicBezTo>
                    <a:pt x="1161" y="1"/>
                    <a:pt x="0" y="1161"/>
                    <a:pt x="0" y="2587"/>
                  </a:cubicBezTo>
                  <a:cubicBezTo>
                    <a:pt x="0" y="4014"/>
                    <a:pt x="1161" y="5174"/>
                    <a:pt x="2587" y="5174"/>
                  </a:cubicBezTo>
                  <a:cubicBezTo>
                    <a:pt x="4014" y="5174"/>
                    <a:pt x="5174" y="4014"/>
                    <a:pt x="5174" y="2587"/>
                  </a:cubicBezTo>
                  <a:cubicBezTo>
                    <a:pt x="5174" y="1161"/>
                    <a:pt x="4014" y="1"/>
                    <a:pt x="25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4109" b="18980"/>
          <a:stretch/>
        </p:blipFill>
        <p:spPr>
          <a:xfrm>
            <a:off x="7069588" y="1877279"/>
            <a:ext cx="1148857" cy="1370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21" y="1832039"/>
            <a:ext cx="1612232" cy="1032874"/>
          </a:xfrm>
          <a:prstGeom prst="rect">
            <a:avLst/>
          </a:prstGeom>
        </p:spPr>
      </p:pic>
      <p:grpSp>
        <p:nvGrpSpPr>
          <p:cNvPr id="1177" name="Google Shape;1177;p45"/>
          <p:cNvGrpSpPr/>
          <p:nvPr/>
        </p:nvGrpSpPr>
        <p:grpSpPr>
          <a:xfrm>
            <a:off x="3593249" y="1718681"/>
            <a:ext cx="1957521" cy="1697929"/>
            <a:chOff x="2614450" y="7646325"/>
            <a:chExt cx="2236400" cy="1939825"/>
          </a:xfrm>
        </p:grpSpPr>
        <p:sp>
          <p:nvSpPr>
            <p:cNvPr id="1178" name="Google Shape;1178;p45"/>
            <p:cNvSpPr/>
            <p:nvPr/>
          </p:nvSpPr>
          <p:spPr>
            <a:xfrm>
              <a:off x="2614450" y="7646325"/>
              <a:ext cx="2236400" cy="1939825"/>
            </a:xfrm>
            <a:custGeom>
              <a:avLst/>
              <a:gdLst/>
              <a:ahLst/>
              <a:cxnLst/>
              <a:rect l="l" t="t" r="r" b="b"/>
              <a:pathLst>
                <a:path w="89456" h="77593" extrusionOk="0">
                  <a:moveTo>
                    <a:pt x="37841" y="4926"/>
                  </a:moveTo>
                  <a:cubicBezTo>
                    <a:pt x="39169" y="4926"/>
                    <a:pt x="40498" y="4928"/>
                    <a:pt x="41827" y="4933"/>
                  </a:cubicBezTo>
                  <a:cubicBezTo>
                    <a:pt x="53062" y="4988"/>
                    <a:pt x="64314" y="5905"/>
                    <a:pt x="75532" y="5905"/>
                  </a:cubicBezTo>
                  <a:cubicBezTo>
                    <a:pt x="75862" y="5905"/>
                    <a:pt x="76192" y="5904"/>
                    <a:pt x="76521" y="5903"/>
                  </a:cubicBezTo>
                  <a:cubicBezTo>
                    <a:pt x="76597" y="6112"/>
                    <a:pt x="76750" y="6264"/>
                    <a:pt x="76997" y="6264"/>
                  </a:cubicBezTo>
                  <a:cubicBezTo>
                    <a:pt x="80896" y="6454"/>
                    <a:pt x="80268" y="15755"/>
                    <a:pt x="80497" y="18513"/>
                  </a:cubicBezTo>
                  <a:cubicBezTo>
                    <a:pt x="80744" y="22146"/>
                    <a:pt x="80934" y="25798"/>
                    <a:pt x="81086" y="29431"/>
                  </a:cubicBezTo>
                  <a:cubicBezTo>
                    <a:pt x="81219" y="33064"/>
                    <a:pt x="81315" y="36735"/>
                    <a:pt x="81372" y="40368"/>
                  </a:cubicBezTo>
                  <a:cubicBezTo>
                    <a:pt x="81391" y="42023"/>
                    <a:pt x="81391" y="43659"/>
                    <a:pt x="81391" y="45333"/>
                  </a:cubicBezTo>
                  <a:cubicBezTo>
                    <a:pt x="81426" y="46387"/>
                    <a:pt x="81932" y="51658"/>
                    <a:pt x="80099" y="51658"/>
                  </a:cubicBezTo>
                  <a:cubicBezTo>
                    <a:pt x="79982" y="51658"/>
                    <a:pt x="79854" y="51636"/>
                    <a:pt x="79717" y="51590"/>
                  </a:cubicBezTo>
                  <a:cubicBezTo>
                    <a:pt x="79677" y="51577"/>
                    <a:pt x="79641" y="51571"/>
                    <a:pt x="79608" y="51571"/>
                  </a:cubicBezTo>
                  <a:cubicBezTo>
                    <a:pt x="79502" y="51571"/>
                    <a:pt x="79433" y="51636"/>
                    <a:pt x="79374" y="51724"/>
                  </a:cubicBezTo>
                  <a:cubicBezTo>
                    <a:pt x="73829" y="51544"/>
                    <a:pt x="68280" y="51471"/>
                    <a:pt x="62732" y="51471"/>
                  </a:cubicBezTo>
                  <a:cubicBezTo>
                    <a:pt x="56500" y="51471"/>
                    <a:pt x="50271" y="51564"/>
                    <a:pt x="44053" y="51705"/>
                  </a:cubicBezTo>
                  <a:cubicBezTo>
                    <a:pt x="38270" y="51819"/>
                    <a:pt x="32469" y="52009"/>
                    <a:pt x="26687" y="52237"/>
                  </a:cubicBezTo>
                  <a:cubicBezTo>
                    <a:pt x="21057" y="52427"/>
                    <a:pt x="15350" y="52465"/>
                    <a:pt x="9739" y="52998"/>
                  </a:cubicBezTo>
                  <a:cubicBezTo>
                    <a:pt x="9725" y="52898"/>
                    <a:pt x="9635" y="52819"/>
                    <a:pt x="9534" y="52819"/>
                  </a:cubicBezTo>
                  <a:cubicBezTo>
                    <a:pt x="9501" y="52819"/>
                    <a:pt x="9468" y="52827"/>
                    <a:pt x="9435" y="52846"/>
                  </a:cubicBezTo>
                  <a:cubicBezTo>
                    <a:pt x="9283" y="52941"/>
                    <a:pt x="9111" y="53017"/>
                    <a:pt x="8978" y="53055"/>
                  </a:cubicBezTo>
                  <a:lnTo>
                    <a:pt x="8332" y="53131"/>
                  </a:lnTo>
                  <a:cubicBezTo>
                    <a:pt x="8236" y="53131"/>
                    <a:pt x="8160" y="53188"/>
                    <a:pt x="8103" y="53226"/>
                  </a:cubicBezTo>
                  <a:cubicBezTo>
                    <a:pt x="6030" y="53055"/>
                    <a:pt x="6049" y="48395"/>
                    <a:pt x="6049" y="46911"/>
                  </a:cubicBezTo>
                  <a:cubicBezTo>
                    <a:pt x="6049" y="45066"/>
                    <a:pt x="6030" y="43240"/>
                    <a:pt x="6049" y="41433"/>
                  </a:cubicBezTo>
                  <a:cubicBezTo>
                    <a:pt x="6068" y="37610"/>
                    <a:pt x="6125" y="33806"/>
                    <a:pt x="6220" y="29964"/>
                  </a:cubicBezTo>
                  <a:cubicBezTo>
                    <a:pt x="6410" y="22337"/>
                    <a:pt x="6886" y="14709"/>
                    <a:pt x="7285" y="7101"/>
                  </a:cubicBezTo>
                  <a:cubicBezTo>
                    <a:pt x="7285" y="7006"/>
                    <a:pt x="7285" y="6930"/>
                    <a:pt x="7266" y="6892"/>
                  </a:cubicBezTo>
                  <a:cubicBezTo>
                    <a:pt x="7976" y="5387"/>
                    <a:pt x="10385" y="5124"/>
                    <a:pt x="12559" y="5124"/>
                  </a:cubicBezTo>
                  <a:cubicBezTo>
                    <a:pt x="13729" y="5124"/>
                    <a:pt x="14831" y="5200"/>
                    <a:pt x="15564" y="5200"/>
                  </a:cubicBezTo>
                  <a:cubicBezTo>
                    <a:pt x="15622" y="5200"/>
                    <a:pt x="15678" y="5200"/>
                    <a:pt x="15731" y="5199"/>
                  </a:cubicBezTo>
                  <a:cubicBezTo>
                    <a:pt x="18508" y="5142"/>
                    <a:pt x="21323" y="5085"/>
                    <a:pt x="24100" y="5028"/>
                  </a:cubicBezTo>
                  <a:cubicBezTo>
                    <a:pt x="28686" y="4954"/>
                    <a:pt x="33260" y="4926"/>
                    <a:pt x="37841" y="4926"/>
                  </a:cubicBezTo>
                  <a:close/>
                  <a:moveTo>
                    <a:pt x="60555" y="1"/>
                  </a:moveTo>
                  <a:cubicBezTo>
                    <a:pt x="52470" y="1"/>
                    <a:pt x="44382" y="85"/>
                    <a:pt x="36316" y="85"/>
                  </a:cubicBezTo>
                  <a:cubicBezTo>
                    <a:pt x="35484" y="85"/>
                    <a:pt x="34652" y="84"/>
                    <a:pt x="33820" y="82"/>
                  </a:cubicBezTo>
                  <a:cubicBezTo>
                    <a:pt x="25812" y="63"/>
                    <a:pt x="17823" y="63"/>
                    <a:pt x="9796" y="63"/>
                  </a:cubicBezTo>
                  <a:cubicBezTo>
                    <a:pt x="9411" y="63"/>
                    <a:pt x="9013" y="58"/>
                    <a:pt x="8608" y="58"/>
                  </a:cubicBezTo>
                  <a:cubicBezTo>
                    <a:pt x="6652" y="58"/>
                    <a:pt x="4541" y="176"/>
                    <a:pt x="3044" y="1547"/>
                  </a:cubicBezTo>
                  <a:cubicBezTo>
                    <a:pt x="2036" y="2460"/>
                    <a:pt x="1522" y="3677"/>
                    <a:pt x="1370" y="4990"/>
                  </a:cubicBezTo>
                  <a:cubicBezTo>
                    <a:pt x="1237" y="5085"/>
                    <a:pt x="1180" y="5218"/>
                    <a:pt x="1142" y="5408"/>
                  </a:cubicBezTo>
                  <a:cubicBezTo>
                    <a:pt x="96" y="14823"/>
                    <a:pt x="0" y="24448"/>
                    <a:pt x="0" y="33939"/>
                  </a:cubicBezTo>
                  <a:cubicBezTo>
                    <a:pt x="0" y="38866"/>
                    <a:pt x="134" y="43792"/>
                    <a:pt x="324" y="48718"/>
                  </a:cubicBezTo>
                  <a:cubicBezTo>
                    <a:pt x="438" y="51990"/>
                    <a:pt x="286" y="55718"/>
                    <a:pt x="1693" y="58799"/>
                  </a:cubicBezTo>
                  <a:cubicBezTo>
                    <a:pt x="2930" y="61462"/>
                    <a:pt x="5174" y="62565"/>
                    <a:pt x="7970" y="62946"/>
                  </a:cubicBezTo>
                  <a:cubicBezTo>
                    <a:pt x="10376" y="63258"/>
                    <a:pt x="12827" y="63326"/>
                    <a:pt x="15281" y="63326"/>
                  </a:cubicBezTo>
                  <a:cubicBezTo>
                    <a:pt x="17134" y="63326"/>
                    <a:pt x="18989" y="63287"/>
                    <a:pt x="20826" y="63287"/>
                  </a:cubicBezTo>
                  <a:cubicBezTo>
                    <a:pt x="20998" y="63287"/>
                    <a:pt x="21170" y="63288"/>
                    <a:pt x="21342" y="63288"/>
                  </a:cubicBezTo>
                  <a:cubicBezTo>
                    <a:pt x="26002" y="63288"/>
                    <a:pt x="30624" y="63307"/>
                    <a:pt x="35284" y="63307"/>
                  </a:cubicBezTo>
                  <a:cubicBezTo>
                    <a:pt x="34942" y="67359"/>
                    <a:pt x="32678" y="70174"/>
                    <a:pt x="28893" y="71791"/>
                  </a:cubicBezTo>
                  <a:cubicBezTo>
                    <a:pt x="28532" y="71943"/>
                    <a:pt x="28494" y="72266"/>
                    <a:pt x="28627" y="72551"/>
                  </a:cubicBezTo>
                  <a:cubicBezTo>
                    <a:pt x="28380" y="72913"/>
                    <a:pt x="28494" y="73407"/>
                    <a:pt x="28513" y="73864"/>
                  </a:cubicBezTo>
                  <a:cubicBezTo>
                    <a:pt x="28532" y="74530"/>
                    <a:pt x="28570" y="75214"/>
                    <a:pt x="28627" y="75880"/>
                  </a:cubicBezTo>
                  <a:cubicBezTo>
                    <a:pt x="28663" y="76151"/>
                    <a:pt x="28888" y="76319"/>
                    <a:pt x="29122" y="76319"/>
                  </a:cubicBezTo>
                  <a:cubicBezTo>
                    <a:pt x="29134" y="76319"/>
                    <a:pt x="29147" y="76318"/>
                    <a:pt x="29159" y="76317"/>
                  </a:cubicBezTo>
                  <a:cubicBezTo>
                    <a:pt x="33300" y="77407"/>
                    <a:pt x="37811" y="77592"/>
                    <a:pt x="42170" y="77592"/>
                  </a:cubicBezTo>
                  <a:cubicBezTo>
                    <a:pt x="43136" y="77592"/>
                    <a:pt x="44096" y="77583"/>
                    <a:pt x="45042" y="77573"/>
                  </a:cubicBezTo>
                  <a:cubicBezTo>
                    <a:pt x="50292" y="77497"/>
                    <a:pt x="55808" y="77269"/>
                    <a:pt x="60962" y="76070"/>
                  </a:cubicBezTo>
                  <a:cubicBezTo>
                    <a:pt x="61210" y="76032"/>
                    <a:pt x="61305" y="75842"/>
                    <a:pt x="61324" y="75633"/>
                  </a:cubicBezTo>
                  <a:cubicBezTo>
                    <a:pt x="61398" y="75693"/>
                    <a:pt x="61500" y="75726"/>
                    <a:pt x="61597" y="75726"/>
                  </a:cubicBezTo>
                  <a:cubicBezTo>
                    <a:pt x="61748" y="75726"/>
                    <a:pt x="61890" y="75646"/>
                    <a:pt x="61913" y="75462"/>
                  </a:cubicBezTo>
                  <a:cubicBezTo>
                    <a:pt x="62161" y="74206"/>
                    <a:pt x="62142" y="72970"/>
                    <a:pt x="61875" y="71695"/>
                  </a:cubicBezTo>
                  <a:cubicBezTo>
                    <a:pt x="61818" y="71543"/>
                    <a:pt x="61723" y="71410"/>
                    <a:pt x="61609" y="71372"/>
                  </a:cubicBezTo>
                  <a:cubicBezTo>
                    <a:pt x="61685" y="71125"/>
                    <a:pt x="61628" y="70840"/>
                    <a:pt x="61343" y="70649"/>
                  </a:cubicBezTo>
                  <a:cubicBezTo>
                    <a:pt x="58547" y="68728"/>
                    <a:pt x="57196" y="66446"/>
                    <a:pt x="56568" y="63307"/>
                  </a:cubicBezTo>
                  <a:lnTo>
                    <a:pt x="56568" y="63307"/>
                  </a:lnTo>
                  <a:cubicBezTo>
                    <a:pt x="59608" y="63314"/>
                    <a:pt x="62650" y="63327"/>
                    <a:pt x="65692" y="63327"/>
                  </a:cubicBezTo>
                  <a:cubicBezTo>
                    <a:pt x="71520" y="63327"/>
                    <a:pt x="77348" y="63278"/>
                    <a:pt x="83160" y="63041"/>
                  </a:cubicBezTo>
                  <a:cubicBezTo>
                    <a:pt x="83179" y="63041"/>
                    <a:pt x="83198" y="63022"/>
                    <a:pt x="83217" y="63022"/>
                  </a:cubicBezTo>
                  <a:cubicBezTo>
                    <a:pt x="83359" y="63039"/>
                    <a:pt x="83501" y="63047"/>
                    <a:pt x="83643" y="63047"/>
                  </a:cubicBezTo>
                  <a:cubicBezTo>
                    <a:pt x="84772" y="63047"/>
                    <a:pt x="85878" y="62527"/>
                    <a:pt x="86774" y="61767"/>
                  </a:cubicBezTo>
                  <a:cubicBezTo>
                    <a:pt x="88771" y="60055"/>
                    <a:pt x="89189" y="57335"/>
                    <a:pt x="89265" y="54824"/>
                  </a:cubicBezTo>
                  <a:cubicBezTo>
                    <a:pt x="89455" y="47235"/>
                    <a:pt x="88999" y="39588"/>
                    <a:pt x="88904" y="31999"/>
                  </a:cubicBezTo>
                  <a:cubicBezTo>
                    <a:pt x="88809" y="24296"/>
                    <a:pt x="88714" y="16592"/>
                    <a:pt x="88619" y="8908"/>
                  </a:cubicBezTo>
                  <a:cubicBezTo>
                    <a:pt x="88600" y="6492"/>
                    <a:pt x="88714" y="3601"/>
                    <a:pt x="87002" y="1661"/>
                  </a:cubicBezTo>
                  <a:cubicBezTo>
                    <a:pt x="86132" y="672"/>
                    <a:pt x="84997" y="150"/>
                    <a:pt x="83813" y="150"/>
                  </a:cubicBezTo>
                  <a:cubicBezTo>
                    <a:pt x="83288" y="150"/>
                    <a:pt x="82753" y="252"/>
                    <a:pt x="82228" y="463"/>
                  </a:cubicBezTo>
                  <a:cubicBezTo>
                    <a:pt x="82132" y="368"/>
                    <a:pt x="82018" y="330"/>
                    <a:pt x="81847" y="310"/>
                  </a:cubicBezTo>
                  <a:cubicBezTo>
                    <a:pt x="74763" y="66"/>
                    <a:pt x="67660" y="1"/>
                    <a:pt x="6055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5"/>
            <p:cNvSpPr/>
            <p:nvPr/>
          </p:nvSpPr>
          <p:spPr>
            <a:xfrm>
              <a:off x="3703578" y="9025146"/>
              <a:ext cx="102361" cy="102362"/>
            </a:xfrm>
            <a:custGeom>
              <a:avLst/>
              <a:gdLst/>
              <a:ahLst/>
              <a:cxnLst/>
              <a:rect l="l" t="t" r="r" b="b"/>
              <a:pathLst>
                <a:path w="5175" h="5175" extrusionOk="0">
                  <a:moveTo>
                    <a:pt x="2587" y="0"/>
                  </a:moveTo>
                  <a:cubicBezTo>
                    <a:pt x="1161" y="0"/>
                    <a:pt x="1" y="1161"/>
                    <a:pt x="1" y="2587"/>
                  </a:cubicBezTo>
                  <a:cubicBezTo>
                    <a:pt x="1" y="4014"/>
                    <a:pt x="1161" y="5174"/>
                    <a:pt x="2587" y="5174"/>
                  </a:cubicBezTo>
                  <a:cubicBezTo>
                    <a:pt x="4014" y="5174"/>
                    <a:pt x="5174" y="4014"/>
                    <a:pt x="5174" y="2587"/>
                  </a:cubicBezTo>
                  <a:cubicBezTo>
                    <a:pt x="5174" y="1161"/>
                    <a:pt x="4014" y="0"/>
                    <a:pt x="2587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5"/>
            <p:cNvSpPr/>
            <p:nvPr/>
          </p:nvSpPr>
          <p:spPr>
            <a:xfrm>
              <a:off x="3329150" y="9447725"/>
              <a:ext cx="831250" cy="130800"/>
            </a:xfrm>
            <a:custGeom>
              <a:avLst/>
              <a:gdLst/>
              <a:ahLst/>
              <a:cxnLst/>
              <a:rect l="l" t="t" r="r" b="b"/>
              <a:pathLst>
                <a:path w="33250" h="5232" fill="none" extrusionOk="0">
                  <a:moveTo>
                    <a:pt x="1" y="476"/>
                  </a:moveTo>
                  <a:cubicBezTo>
                    <a:pt x="1" y="476"/>
                    <a:pt x="17861" y="5232"/>
                    <a:pt x="3324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5"/>
            <p:cNvSpPr/>
            <p:nvPr/>
          </p:nvSpPr>
          <p:spPr>
            <a:xfrm>
              <a:off x="3496075" y="9220425"/>
              <a:ext cx="531175" cy="8125"/>
            </a:xfrm>
            <a:custGeom>
              <a:avLst/>
              <a:gdLst/>
              <a:ahLst/>
              <a:cxnLst/>
              <a:rect l="l" t="t" r="r" b="b"/>
              <a:pathLst>
                <a:path w="21247" h="325" fill="none" extrusionOk="0">
                  <a:moveTo>
                    <a:pt x="0" y="324"/>
                  </a:moveTo>
                  <a:lnTo>
                    <a:pt x="21246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90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45"/>
          <p:cNvGrpSpPr/>
          <p:nvPr/>
        </p:nvGrpSpPr>
        <p:grpSpPr>
          <a:xfrm>
            <a:off x="6993489" y="1720427"/>
            <a:ext cx="1301057" cy="1697914"/>
            <a:chOff x="5192735" y="7717266"/>
            <a:chExt cx="1250175" cy="1657633"/>
          </a:xfrm>
        </p:grpSpPr>
        <p:sp>
          <p:nvSpPr>
            <p:cNvPr id="1168" name="Google Shape;1168;p45"/>
            <p:cNvSpPr/>
            <p:nvPr/>
          </p:nvSpPr>
          <p:spPr>
            <a:xfrm>
              <a:off x="5192735" y="7717266"/>
              <a:ext cx="1250175" cy="1657633"/>
            </a:xfrm>
            <a:custGeom>
              <a:avLst/>
              <a:gdLst/>
              <a:ahLst/>
              <a:cxnLst/>
              <a:rect l="l" t="t" r="r" b="b"/>
              <a:pathLst>
                <a:path w="50007" h="62241" extrusionOk="0">
                  <a:moveTo>
                    <a:pt x="11634" y="5412"/>
                  </a:moveTo>
                  <a:cubicBezTo>
                    <a:pt x="14235" y="5412"/>
                    <a:pt x="16943" y="5652"/>
                    <a:pt x="19343" y="5652"/>
                  </a:cubicBezTo>
                  <a:cubicBezTo>
                    <a:pt x="19401" y="5652"/>
                    <a:pt x="19458" y="5652"/>
                    <a:pt x="19516" y="5651"/>
                  </a:cubicBezTo>
                  <a:cubicBezTo>
                    <a:pt x="27866" y="5594"/>
                    <a:pt x="36235" y="5556"/>
                    <a:pt x="44585" y="5518"/>
                  </a:cubicBezTo>
                  <a:cubicBezTo>
                    <a:pt x="44737" y="5518"/>
                    <a:pt x="44890" y="5575"/>
                    <a:pt x="44985" y="5670"/>
                  </a:cubicBezTo>
                  <a:cubicBezTo>
                    <a:pt x="45117" y="5576"/>
                    <a:pt x="45287" y="5527"/>
                    <a:pt x="45455" y="5527"/>
                  </a:cubicBezTo>
                  <a:cubicBezTo>
                    <a:pt x="45796" y="5527"/>
                    <a:pt x="46132" y="5726"/>
                    <a:pt x="46145" y="6146"/>
                  </a:cubicBezTo>
                  <a:cubicBezTo>
                    <a:pt x="46335" y="14325"/>
                    <a:pt x="46392" y="22485"/>
                    <a:pt x="46240" y="30626"/>
                  </a:cubicBezTo>
                  <a:cubicBezTo>
                    <a:pt x="46164" y="34715"/>
                    <a:pt x="46050" y="38805"/>
                    <a:pt x="45879" y="42932"/>
                  </a:cubicBezTo>
                  <a:cubicBezTo>
                    <a:pt x="45746" y="46413"/>
                    <a:pt x="46069" y="50464"/>
                    <a:pt x="44928" y="53831"/>
                  </a:cubicBezTo>
                  <a:cubicBezTo>
                    <a:pt x="44909" y="53888"/>
                    <a:pt x="44909" y="53926"/>
                    <a:pt x="44890" y="53983"/>
                  </a:cubicBezTo>
                  <a:cubicBezTo>
                    <a:pt x="44890" y="54002"/>
                    <a:pt x="44871" y="54021"/>
                    <a:pt x="44833" y="54059"/>
                  </a:cubicBezTo>
                  <a:cubicBezTo>
                    <a:pt x="44966" y="54383"/>
                    <a:pt x="44775" y="54839"/>
                    <a:pt x="44243" y="54839"/>
                  </a:cubicBezTo>
                  <a:cubicBezTo>
                    <a:pt x="38301" y="54926"/>
                    <a:pt x="32319" y="54973"/>
                    <a:pt x="26334" y="54973"/>
                  </a:cubicBezTo>
                  <a:cubicBezTo>
                    <a:pt x="19253" y="54973"/>
                    <a:pt x="12166" y="54907"/>
                    <a:pt x="5136" y="54763"/>
                  </a:cubicBezTo>
                  <a:cubicBezTo>
                    <a:pt x="4927" y="54763"/>
                    <a:pt x="4794" y="54649"/>
                    <a:pt x="4756" y="54497"/>
                  </a:cubicBezTo>
                  <a:cubicBezTo>
                    <a:pt x="4729" y="54502"/>
                    <a:pt x="4702" y="54505"/>
                    <a:pt x="4675" y="54505"/>
                  </a:cubicBezTo>
                  <a:cubicBezTo>
                    <a:pt x="4515" y="54505"/>
                    <a:pt x="4373" y="54405"/>
                    <a:pt x="4356" y="54192"/>
                  </a:cubicBezTo>
                  <a:lnTo>
                    <a:pt x="4356" y="54059"/>
                  </a:lnTo>
                  <a:cubicBezTo>
                    <a:pt x="3900" y="46166"/>
                    <a:pt x="4280" y="38215"/>
                    <a:pt x="4508" y="30321"/>
                  </a:cubicBezTo>
                  <a:cubicBezTo>
                    <a:pt x="4642" y="26441"/>
                    <a:pt x="4775" y="22561"/>
                    <a:pt x="4927" y="18700"/>
                  </a:cubicBezTo>
                  <a:cubicBezTo>
                    <a:pt x="5060" y="15162"/>
                    <a:pt x="4699" y="11186"/>
                    <a:pt x="5402" y="7687"/>
                  </a:cubicBezTo>
                  <a:cubicBezTo>
                    <a:pt x="5631" y="6450"/>
                    <a:pt x="5916" y="5994"/>
                    <a:pt x="7304" y="5747"/>
                  </a:cubicBezTo>
                  <a:cubicBezTo>
                    <a:pt x="8658" y="5492"/>
                    <a:pt x="10128" y="5412"/>
                    <a:pt x="11634" y="5412"/>
                  </a:cubicBezTo>
                  <a:close/>
                  <a:moveTo>
                    <a:pt x="9843" y="1"/>
                  </a:moveTo>
                  <a:cubicBezTo>
                    <a:pt x="9682" y="1"/>
                    <a:pt x="9520" y="1"/>
                    <a:pt x="9359" y="2"/>
                  </a:cubicBezTo>
                  <a:cubicBezTo>
                    <a:pt x="6677" y="40"/>
                    <a:pt x="3614" y="326"/>
                    <a:pt x="1979" y="2437"/>
                  </a:cubicBezTo>
                  <a:cubicBezTo>
                    <a:pt x="1922" y="17368"/>
                    <a:pt x="1028" y="32319"/>
                    <a:pt x="457" y="47250"/>
                  </a:cubicBezTo>
                  <a:cubicBezTo>
                    <a:pt x="324" y="50445"/>
                    <a:pt x="0" y="53679"/>
                    <a:pt x="96" y="56855"/>
                  </a:cubicBezTo>
                  <a:cubicBezTo>
                    <a:pt x="229" y="61820"/>
                    <a:pt x="6696" y="61325"/>
                    <a:pt x="10576" y="61572"/>
                  </a:cubicBezTo>
                  <a:cubicBezTo>
                    <a:pt x="17690" y="62010"/>
                    <a:pt x="24842" y="62238"/>
                    <a:pt x="31974" y="62238"/>
                  </a:cubicBezTo>
                  <a:cubicBezTo>
                    <a:pt x="32918" y="62238"/>
                    <a:pt x="33867" y="62241"/>
                    <a:pt x="34818" y="62241"/>
                  </a:cubicBezTo>
                  <a:cubicBezTo>
                    <a:pt x="37436" y="62241"/>
                    <a:pt x="40075" y="62220"/>
                    <a:pt x="42683" y="62067"/>
                  </a:cubicBezTo>
                  <a:cubicBezTo>
                    <a:pt x="45061" y="61915"/>
                    <a:pt x="47343" y="61915"/>
                    <a:pt x="48523" y="59347"/>
                  </a:cubicBezTo>
                  <a:cubicBezTo>
                    <a:pt x="49112" y="58111"/>
                    <a:pt x="48998" y="56266"/>
                    <a:pt x="49074" y="54934"/>
                  </a:cubicBezTo>
                  <a:cubicBezTo>
                    <a:pt x="49493" y="48353"/>
                    <a:pt x="49759" y="41753"/>
                    <a:pt x="49873" y="35172"/>
                  </a:cubicBezTo>
                  <a:cubicBezTo>
                    <a:pt x="50006" y="28800"/>
                    <a:pt x="49968" y="22409"/>
                    <a:pt x="49816" y="16018"/>
                  </a:cubicBezTo>
                  <a:cubicBezTo>
                    <a:pt x="49721" y="12518"/>
                    <a:pt x="49569" y="8999"/>
                    <a:pt x="49436" y="5480"/>
                  </a:cubicBezTo>
                  <a:cubicBezTo>
                    <a:pt x="49302" y="3141"/>
                    <a:pt x="48313" y="1334"/>
                    <a:pt x="45688" y="953"/>
                  </a:cubicBezTo>
                  <a:cubicBezTo>
                    <a:pt x="44262" y="744"/>
                    <a:pt x="42797" y="820"/>
                    <a:pt x="41371" y="763"/>
                  </a:cubicBezTo>
                  <a:cubicBezTo>
                    <a:pt x="34143" y="611"/>
                    <a:pt x="26915" y="421"/>
                    <a:pt x="19687" y="250"/>
                  </a:cubicBezTo>
                  <a:cubicBezTo>
                    <a:pt x="16407" y="177"/>
                    <a:pt x="13109" y="1"/>
                    <a:pt x="9843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5737325" y="7791578"/>
              <a:ext cx="190225" cy="15766"/>
            </a:xfrm>
            <a:custGeom>
              <a:avLst/>
              <a:gdLst/>
              <a:ahLst/>
              <a:cxnLst/>
              <a:rect l="l" t="t" r="r" b="b"/>
              <a:pathLst>
                <a:path w="7609" h="1129" extrusionOk="0">
                  <a:moveTo>
                    <a:pt x="4698" y="1"/>
                  </a:moveTo>
                  <a:cubicBezTo>
                    <a:pt x="3269" y="1"/>
                    <a:pt x="1822" y="114"/>
                    <a:pt x="438" y="187"/>
                  </a:cubicBezTo>
                  <a:cubicBezTo>
                    <a:pt x="1" y="225"/>
                    <a:pt x="1" y="891"/>
                    <a:pt x="438" y="910"/>
                  </a:cubicBezTo>
                  <a:cubicBezTo>
                    <a:pt x="1863" y="998"/>
                    <a:pt x="3356" y="1128"/>
                    <a:pt x="4826" y="1128"/>
                  </a:cubicBezTo>
                  <a:cubicBezTo>
                    <a:pt x="5573" y="1128"/>
                    <a:pt x="6314" y="1095"/>
                    <a:pt x="7038" y="1005"/>
                  </a:cubicBezTo>
                  <a:cubicBezTo>
                    <a:pt x="7609" y="929"/>
                    <a:pt x="7609" y="187"/>
                    <a:pt x="7038" y="130"/>
                  </a:cubicBezTo>
                  <a:cubicBezTo>
                    <a:pt x="6273" y="35"/>
                    <a:pt x="5488" y="1"/>
                    <a:pt x="4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5793311" y="9233894"/>
              <a:ext cx="78270" cy="78544"/>
            </a:xfrm>
            <a:custGeom>
              <a:avLst/>
              <a:gdLst/>
              <a:ahLst/>
              <a:cxnLst/>
              <a:rect l="l" t="t" r="r" b="b"/>
              <a:pathLst>
                <a:path w="5174" h="5193" extrusionOk="0">
                  <a:moveTo>
                    <a:pt x="2587" y="0"/>
                  </a:moveTo>
                  <a:cubicBezTo>
                    <a:pt x="1161" y="0"/>
                    <a:pt x="0" y="1161"/>
                    <a:pt x="0" y="2587"/>
                  </a:cubicBezTo>
                  <a:cubicBezTo>
                    <a:pt x="0" y="4014"/>
                    <a:pt x="1161" y="5193"/>
                    <a:pt x="2587" y="5193"/>
                  </a:cubicBezTo>
                  <a:cubicBezTo>
                    <a:pt x="4014" y="5193"/>
                    <a:pt x="5174" y="4014"/>
                    <a:pt x="5174" y="2587"/>
                  </a:cubicBezTo>
                  <a:cubicBezTo>
                    <a:pt x="5174" y="1161"/>
                    <a:pt x="4014" y="0"/>
                    <a:pt x="258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798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Olahan</a:t>
            </a:r>
            <a:r>
              <a:rPr lang="en-US" dirty="0" smtClean="0"/>
              <a:t> </a:t>
            </a:r>
            <a:r>
              <a:rPr lang="en-US" dirty="0" err="1" smtClean="0"/>
              <a:t>nonsusu</a:t>
            </a:r>
            <a:endParaRPr dirty="0"/>
          </a:p>
        </p:txBody>
      </p:sp>
      <p:sp>
        <p:nvSpPr>
          <p:cNvPr id="90" name="Google Shape;970;p39"/>
          <p:cNvSpPr txBox="1">
            <a:spLocks noGrp="1"/>
          </p:cNvSpPr>
          <p:nvPr>
            <p:ph type="title"/>
          </p:nvPr>
        </p:nvSpPr>
        <p:spPr>
          <a:xfrm>
            <a:off x="708492" y="3666869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</a:t>
            </a:r>
            <a:r>
              <a:rPr lang="en-US" dirty="0" err="1" smtClean="0"/>
              <a:t>ontoh</a:t>
            </a:r>
            <a:r>
              <a:rPr lang="en-US" dirty="0" smtClean="0"/>
              <a:t> lain?</a:t>
            </a:r>
            <a:endParaRPr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59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85925"/>
            <a:ext cx="2847975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677988"/>
            <a:ext cx="2581275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92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906925" y="337657"/>
            <a:ext cx="3886200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pembuatan</a:t>
            </a:r>
            <a:r>
              <a:rPr lang="en-US" sz="1800" dirty="0" smtClean="0"/>
              <a:t> </a:t>
            </a:r>
            <a:r>
              <a:rPr lang="en-US" sz="1800" dirty="0" err="1" smtClean="0"/>
              <a:t>kecap</a:t>
            </a:r>
            <a:r>
              <a:rPr lang="en-US" sz="1800" dirty="0" smtClean="0"/>
              <a:t>, </a:t>
            </a:r>
            <a:r>
              <a:rPr lang="en-US" sz="1800" dirty="0" err="1" smtClean="0"/>
              <a:t>jamur</a:t>
            </a:r>
            <a:r>
              <a:rPr lang="en-US" sz="1800" dirty="0" smtClean="0"/>
              <a:t>, </a:t>
            </a:r>
            <a:r>
              <a:rPr lang="en-US" sz="1800" i="1" dirty="0" smtClean="0"/>
              <a:t>Aspergillus </a:t>
            </a:r>
            <a:r>
              <a:rPr lang="en-US" sz="1800" i="1" dirty="0" err="1" smtClean="0"/>
              <a:t>wentii</a:t>
            </a:r>
            <a:r>
              <a:rPr lang="en-US" sz="1800" i="1" dirty="0" smtClean="0"/>
              <a:t> </a:t>
            </a:r>
            <a:r>
              <a:rPr lang="en-US" sz="1800" dirty="0" err="1" smtClean="0"/>
              <a:t>dibiakkan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kulit</a:t>
            </a:r>
            <a:r>
              <a:rPr lang="en-US" sz="1800" dirty="0" smtClean="0"/>
              <a:t> </a:t>
            </a:r>
            <a:r>
              <a:rPr lang="en-US" sz="1800" dirty="0" err="1" smtClean="0"/>
              <a:t>gandum</a:t>
            </a:r>
            <a:r>
              <a:rPr lang="en-US" sz="1800" dirty="0" smtClean="0"/>
              <a:t> </a:t>
            </a:r>
            <a:r>
              <a:rPr lang="en-US" sz="1800" dirty="0" err="1" smtClean="0"/>
              <a:t>terlebih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dahulu</a:t>
            </a:r>
            <a:r>
              <a:rPr lang="en-US" sz="1800" dirty="0" smtClean="0"/>
              <a:t>.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Jamur</a:t>
            </a:r>
            <a:r>
              <a:rPr lang="en-US" sz="1800" dirty="0" smtClean="0"/>
              <a:t> </a:t>
            </a:r>
            <a:r>
              <a:rPr lang="en-US" sz="1800" i="1" dirty="0" smtClean="0"/>
              <a:t>Aspergillus</a:t>
            </a:r>
            <a:r>
              <a:rPr lang="en-US" sz="1800" dirty="0" smtClean="0"/>
              <a:t> </a:t>
            </a:r>
            <a:r>
              <a:rPr lang="en-US" sz="1800" i="1" dirty="0" err="1" smtClean="0"/>
              <a:t>wentii</a:t>
            </a:r>
            <a:r>
              <a:rPr lang="en-US" sz="1800" i="1" dirty="0" smtClean="0"/>
              <a:t> </a:t>
            </a:r>
            <a:r>
              <a:rPr lang="en-US" sz="1800" dirty="0" err="1" smtClean="0"/>
              <a:t>bersama-sama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bakteri</a:t>
            </a:r>
            <a:r>
              <a:rPr lang="en-US" sz="1800" dirty="0" smtClean="0"/>
              <a:t> </a:t>
            </a:r>
            <a:r>
              <a:rPr lang="en-US" sz="1800" dirty="0" err="1" smtClean="0"/>
              <a:t>asam</a:t>
            </a:r>
            <a:r>
              <a:rPr lang="en-US" sz="1800" dirty="0" smtClean="0"/>
              <a:t> </a:t>
            </a:r>
            <a:r>
              <a:rPr lang="en-US" sz="1800" dirty="0" err="1" smtClean="0"/>
              <a:t>laktat</a:t>
            </a:r>
            <a:r>
              <a:rPr lang="en-US" sz="1800" dirty="0" smtClean="0"/>
              <a:t> yang </a:t>
            </a:r>
            <a:r>
              <a:rPr lang="en-US" sz="1800" dirty="0" err="1" smtClean="0"/>
              <a:t>tumbuh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kedelai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dimasak</a:t>
            </a:r>
            <a:r>
              <a:rPr lang="en-US" sz="1800" dirty="0" smtClean="0"/>
              <a:t> </a:t>
            </a:r>
            <a:r>
              <a:rPr lang="en-US" sz="1800" dirty="0" err="1" smtClean="0"/>
              <a:t>menghancurkan</a:t>
            </a:r>
            <a:r>
              <a:rPr lang="en-US" sz="1800" dirty="0" smtClean="0"/>
              <a:t> </a:t>
            </a:r>
            <a:r>
              <a:rPr lang="en-US" sz="1800" dirty="0" err="1" smtClean="0"/>
              <a:t>campuran</a:t>
            </a:r>
            <a:r>
              <a:rPr lang="en-US" sz="1800" dirty="0" smtClean="0"/>
              <a:t> </a:t>
            </a:r>
            <a:r>
              <a:rPr lang="en-US" sz="1800" dirty="0" err="1" smtClean="0"/>
              <a:t>gandum</a:t>
            </a:r>
            <a:r>
              <a:rPr lang="en-US" sz="1800" dirty="0" smtClean="0"/>
              <a:t>.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1800" dirty="0" err="1" smtClean="0"/>
              <a:t>Setelah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fermentasi</a:t>
            </a:r>
            <a:r>
              <a:rPr lang="en-US" sz="1800" dirty="0" smtClean="0"/>
              <a:t> </a:t>
            </a:r>
            <a:r>
              <a:rPr lang="en-US" sz="1800" dirty="0" err="1" smtClean="0"/>
              <a:t>karbohidrat</a:t>
            </a:r>
            <a:r>
              <a:rPr lang="en-US" sz="1800" dirty="0" smtClean="0"/>
              <a:t> </a:t>
            </a:r>
            <a:r>
              <a:rPr lang="en-US" sz="1800" dirty="0" err="1" smtClean="0"/>
              <a:t>berlangsung</a:t>
            </a:r>
            <a:r>
              <a:rPr lang="en-US" sz="1800" dirty="0" smtClean="0"/>
              <a:t> </a:t>
            </a:r>
            <a:r>
              <a:rPr lang="en-US" sz="1800" dirty="0" err="1" smtClean="0"/>
              <a:t>cukup</a:t>
            </a:r>
            <a:r>
              <a:rPr lang="en-US" sz="1800" dirty="0" smtClean="0"/>
              <a:t> lama </a:t>
            </a:r>
            <a:r>
              <a:rPr lang="en-US" sz="1800" dirty="0" err="1" smtClean="0"/>
              <a:t>akhirnya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</a:t>
            </a:r>
            <a:r>
              <a:rPr lang="en-US" sz="1800" dirty="0" err="1" smtClean="0"/>
              <a:t>kecap</a:t>
            </a:r>
            <a:endParaRPr lang="en-US" sz="1800" dirty="0" smtClean="0"/>
          </a:p>
          <a:p>
            <a:pPr marL="438912" indent="-320040"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2340" r="31448"/>
          <a:stretch>
            <a:fillRect/>
          </a:stretch>
        </p:blipFill>
        <p:spPr bwMode="auto">
          <a:xfrm>
            <a:off x="487325" y="163032"/>
            <a:ext cx="41830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837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03420" y="444873"/>
            <a:ext cx="40386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38912" indent="-320040" algn="l">
              <a:buFont typeface="Wingdings 2"/>
              <a:buChar char=""/>
              <a:defRPr/>
            </a:pPr>
            <a:r>
              <a:rPr lang="en-US" sz="2000" dirty="0" err="1" smtClean="0"/>
              <a:t>kedelai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ragi</a:t>
            </a:r>
            <a:r>
              <a:rPr lang="en-US" sz="2000" dirty="0" smtClean="0"/>
              <a:t> (</a:t>
            </a:r>
            <a:r>
              <a:rPr lang="en-US" sz="2000" dirty="0" err="1" smtClean="0"/>
              <a:t>kumpulan</a:t>
            </a:r>
            <a:r>
              <a:rPr lang="en-US" sz="2000" dirty="0" smtClean="0"/>
              <a:t> </a:t>
            </a:r>
            <a:r>
              <a:rPr lang="en-US" sz="2000" dirty="0" err="1" smtClean="0"/>
              <a:t>spora</a:t>
            </a:r>
            <a:r>
              <a:rPr lang="en-US" sz="2000" dirty="0" smtClean="0"/>
              <a:t> </a:t>
            </a:r>
            <a:r>
              <a:rPr lang="en-US" sz="2000" dirty="0" err="1" smtClean="0"/>
              <a:t>mikroorganisme</a:t>
            </a:r>
            <a:r>
              <a:rPr lang="en-US" sz="2000" dirty="0" smtClean="0"/>
              <a:t>, ex: </a:t>
            </a:r>
            <a:r>
              <a:rPr lang="en-US" sz="2000" dirty="0" err="1" smtClean="0"/>
              <a:t>kapang</a:t>
            </a:r>
            <a:r>
              <a:rPr lang="en-US" sz="2000" dirty="0" smtClean="0"/>
              <a:t> genus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Rhizopus</a:t>
            </a:r>
            <a:r>
              <a:rPr lang="en-US" sz="2000" i="1" dirty="0" smtClean="0"/>
              <a:t>)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2000" dirty="0" err="1" smtClean="0"/>
              <a:t>Miselium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kapang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mengikat</a:t>
            </a:r>
            <a:r>
              <a:rPr lang="en-US" sz="2000" dirty="0" smtClean="0"/>
              <a:t> </a:t>
            </a:r>
            <a:r>
              <a:rPr lang="en-US" sz="2000" dirty="0" err="1" smtClean="0"/>
              <a:t>keping-keping</a:t>
            </a:r>
            <a:r>
              <a:rPr lang="en-US" sz="2000" dirty="0" smtClean="0"/>
              <a:t> </a:t>
            </a:r>
            <a:r>
              <a:rPr lang="en-US" sz="2000" dirty="0" err="1" smtClean="0"/>
              <a:t>biji</a:t>
            </a:r>
            <a:r>
              <a:rPr lang="en-US" sz="2000" dirty="0" smtClean="0"/>
              <a:t> </a:t>
            </a:r>
            <a:r>
              <a:rPr lang="en-US" sz="2000" dirty="0" err="1" smtClean="0"/>
              <a:t>kedelai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memfermentasikannya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tempe</a:t>
            </a:r>
            <a:r>
              <a:rPr lang="en-US" sz="2000" dirty="0" smtClean="0"/>
              <a:t>. </a:t>
            </a:r>
          </a:p>
          <a:p>
            <a:pPr marL="438912" indent="-320040" algn="l">
              <a:buFont typeface="Wingdings 2"/>
              <a:buChar char=""/>
              <a:defRPr/>
            </a:pPr>
            <a:r>
              <a:rPr lang="en-US" sz="2000" dirty="0" smtClean="0"/>
              <a:t>Proses </a:t>
            </a:r>
            <a:r>
              <a:rPr lang="en-US" sz="2000" dirty="0" err="1" smtClean="0"/>
              <a:t>fermentasi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protein, </a:t>
            </a:r>
            <a:r>
              <a:rPr lang="en-US" sz="2000" dirty="0" err="1" smtClean="0"/>
              <a:t>lemak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karbohidrat</a:t>
            </a:r>
            <a:r>
              <a:rPr lang="en-US" sz="2000" dirty="0" smtClean="0"/>
              <a:t>.</a:t>
            </a:r>
          </a:p>
          <a:p>
            <a:pPr marL="438912" indent="-320040"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>
              <a:buFont typeface="Wingdings 2"/>
              <a:buChar char=""/>
              <a:defRPr/>
            </a:pPr>
            <a:endParaRPr lang="en-US" i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8" y="527847"/>
            <a:ext cx="46974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4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621619" y="517525"/>
            <a:ext cx="4267200" cy="46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altLang="en-US" sz="2000" dirty="0" err="1"/>
              <a:t>B</a:t>
            </a:r>
            <a:r>
              <a:rPr lang="en-US" altLang="en-US" sz="2000" dirty="0" err="1" smtClean="0"/>
              <a:t>ahan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dasar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ketela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pohon</a:t>
            </a:r>
            <a:r>
              <a:rPr lang="en-US" altLang="en-US" sz="2000" dirty="0" smtClean="0"/>
              <a:t> 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menggunakan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sel-sel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ragi</a:t>
            </a:r>
            <a:r>
              <a:rPr lang="en-US" altLang="en-US" sz="2000" dirty="0" smtClean="0"/>
              <a:t> Saccharomyces cerevisiae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spora</a:t>
            </a:r>
            <a:r>
              <a:rPr lang="en-US" altLang="en-US" sz="2000" dirty="0" smtClean="0"/>
              <a:t> </a:t>
            </a:r>
            <a:r>
              <a:rPr lang="en-US" altLang="en-US" sz="2000" i="1" dirty="0" err="1" smtClean="0"/>
              <a:t>Mucor</a:t>
            </a:r>
            <a:r>
              <a:rPr lang="en-US" altLang="en-US" sz="2000" i="1" dirty="0" smtClean="0"/>
              <a:t>,</a:t>
            </a:r>
            <a:r>
              <a:rPr lang="en-US" altLang="en-US" sz="2000" dirty="0" smtClean="0"/>
              <a:t> Aspergillus </a:t>
            </a:r>
            <a:r>
              <a:rPr lang="en-US" altLang="en-US" sz="2000" dirty="0" err="1" smtClean="0"/>
              <a:t>oryzae</a:t>
            </a:r>
            <a:r>
              <a:rPr lang="en-US" altLang="en-US" sz="2000" dirty="0" smtClean="0"/>
              <a:t>,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Ragi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menghasilkan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enzim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dapat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mengubah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tepung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menjadi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produk</a:t>
            </a:r>
            <a:r>
              <a:rPr lang="en-US" altLang="en-US" sz="2000" dirty="0" smtClean="0"/>
              <a:t> yang </a:t>
            </a:r>
            <a:r>
              <a:rPr lang="en-US" altLang="en-US" sz="2000" dirty="0" err="1" smtClean="0"/>
              <a:t>berupa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gula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alkohol</a:t>
            </a:r>
            <a:r>
              <a:rPr lang="en-US" altLang="en-US" sz="2000" dirty="0" smtClean="0"/>
              <a:t>.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altLang="en-US" sz="2000" dirty="0" err="1" smtClean="0"/>
              <a:t>Masyarakat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kita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membuat</a:t>
            </a:r>
            <a:r>
              <a:rPr lang="en-US" altLang="en-US" sz="2000" dirty="0" smtClean="0"/>
              <a:t> tape </a:t>
            </a:r>
            <a:r>
              <a:rPr lang="en-US" altLang="en-US" sz="2000" dirty="0" err="1" smtClean="0"/>
              <a:t>tersebut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berdasarkan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pengalaman</a:t>
            </a:r>
            <a:r>
              <a:rPr lang="en-US" altLang="en-US" sz="2000" dirty="0" smtClean="0"/>
              <a:t>.</a:t>
            </a:r>
          </a:p>
          <a:p>
            <a:pPr marL="482600" indent="-342900" algn="l">
              <a:buFont typeface="Arial" panose="020B0604020202020204" pitchFamily="34" charset="0"/>
              <a:buChar char="•"/>
            </a:pPr>
            <a:r>
              <a:rPr lang="en-US" altLang="en-US" sz="2000" b="1" dirty="0" err="1" smtClean="0"/>
              <a:t>Tempoyak</a:t>
            </a:r>
            <a:r>
              <a:rPr lang="en-US" altLang="en-US" sz="2000" b="1" dirty="0" smtClean="0"/>
              <a:t> ???</a:t>
            </a:r>
            <a:endParaRPr lang="en-US" altLang="en-US" sz="2000" dirty="0" smtClean="0"/>
          </a:p>
          <a:p>
            <a:endParaRPr lang="en-US" altLang="en-US" sz="2000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" y="127591"/>
            <a:ext cx="3279775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7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04</a:t>
            </a:r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Bioteknologi</a:t>
            </a:r>
            <a:r>
              <a:rPr lang="en-US" dirty="0" smtClean="0"/>
              <a:t> Modern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1484179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5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2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42"/>
          <p:cNvGrpSpPr/>
          <p:nvPr/>
        </p:nvGrpSpPr>
        <p:grpSpPr>
          <a:xfrm>
            <a:off x="4292254" y="-9141"/>
            <a:ext cx="4851746" cy="3956760"/>
            <a:chOff x="5351259" y="290941"/>
            <a:chExt cx="3515172" cy="3232654"/>
          </a:xfrm>
        </p:grpSpPr>
        <p:sp>
          <p:nvSpPr>
            <p:cNvPr id="1095" name="Google Shape;1095;p42"/>
            <p:cNvSpPr/>
            <p:nvPr/>
          </p:nvSpPr>
          <p:spPr>
            <a:xfrm>
              <a:off x="5351259" y="303395"/>
              <a:ext cx="3502345" cy="3206780"/>
            </a:xfrm>
            <a:custGeom>
              <a:avLst/>
              <a:gdLst/>
              <a:ahLst/>
              <a:cxnLst/>
              <a:rect l="l" t="t" r="r" b="b"/>
              <a:pathLst>
                <a:path w="112489" h="102996" extrusionOk="0">
                  <a:moveTo>
                    <a:pt x="63766" y="0"/>
                  </a:moveTo>
                  <a:cubicBezTo>
                    <a:pt x="56273" y="0"/>
                    <a:pt x="48963" y="1025"/>
                    <a:pt x="41202" y="4461"/>
                  </a:cubicBezTo>
                  <a:cubicBezTo>
                    <a:pt x="28756" y="9940"/>
                    <a:pt x="18020" y="19535"/>
                    <a:pt x="11718" y="31633"/>
                  </a:cubicBezTo>
                  <a:cubicBezTo>
                    <a:pt x="0" y="54118"/>
                    <a:pt x="8424" y="78186"/>
                    <a:pt x="28756" y="92215"/>
                  </a:cubicBezTo>
                  <a:cubicBezTo>
                    <a:pt x="38739" y="99119"/>
                    <a:pt x="50957" y="102995"/>
                    <a:pt x="62872" y="102995"/>
                  </a:cubicBezTo>
                  <a:cubicBezTo>
                    <a:pt x="77791" y="102995"/>
                    <a:pt x="92234" y="96917"/>
                    <a:pt x="101214" y="83095"/>
                  </a:cubicBezTo>
                  <a:cubicBezTo>
                    <a:pt x="109923" y="69762"/>
                    <a:pt x="112489" y="53484"/>
                    <a:pt x="108720" y="38062"/>
                  </a:cubicBezTo>
                  <a:cubicBezTo>
                    <a:pt x="106883" y="30524"/>
                    <a:pt x="103653" y="23367"/>
                    <a:pt x="99473" y="16875"/>
                  </a:cubicBezTo>
                  <a:cubicBezTo>
                    <a:pt x="94691" y="9433"/>
                    <a:pt x="92664" y="2149"/>
                    <a:pt x="82815" y="1294"/>
                  </a:cubicBezTo>
                  <a:cubicBezTo>
                    <a:pt x="76113" y="682"/>
                    <a:pt x="69878" y="0"/>
                    <a:pt x="63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354216" y="290941"/>
              <a:ext cx="3512215" cy="3232654"/>
            </a:xfrm>
            <a:custGeom>
              <a:avLst/>
              <a:gdLst/>
              <a:ahLst/>
              <a:cxnLst/>
              <a:rect l="l" t="t" r="r" b="b"/>
              <a:pathLst>
                <a:path w="112806" h="103827" extrusionOk="0">
                  <a:moveTo>
                    <a:pt x="63687" y="776"/>
                  </a:moveTo>
                  <a:cubicBezTo>
                    <a:pt x="68785" y="776"/>
                    <a:pt x="73979" y="1251"/>
                    <a:pt x="79489" y="1789"/>
                  </a:cubicBezTo>
                  <a:cubicBezTo>
                    <a:pt x="80503" y="1884"/>
                    <a:pt x="81580" y="2011"/>
                    <a:pt x="82656" y="2074"/>
                  </a:cubicBezTo>
                  <a:cubicBezTo>
                    <a:pt x="90479" y="2802"/>
                    <a:pt x="93139" y="7458"/>
                    <a:pt x="96559" y="13348"/>
                  </a:cubicBezTo>
                  <a:cubicBezTo>
                    <a:pt x="97351" y="14710"/>
                    <a:pt x="98143" y="16103"/>
                    <a:pt x="99029" y="17528"/>
                  </a:cubicBezTo>
                  <a:cubicBezTo>
                    <a:pt x="103368" y="24211"/>
                    <a:pt x="106440" y="31336"/>
                    <a:pt x="108213" y="38588"/>
                  </a:cubicBezTo>
                  <a:cubicBezTo>
                    <a:pt x="112077" y="54264"/>
                    <a:pt x="109417" y="70130"/>
                    <a:pt x="100771" y="83305"/>
                  </a:cubicBezTo>
                  <a:cubicBezTo>
                    <a:pt x="94342" y="93249"/>
                    <a:pt x="84620" y="99741"/>
                    <a:pt x="72744" y="102084"/>
                  </a:cubicBezTo>
                  <a:cubicBezTo>
                    <a:pt x="69482" y="102718"/>
                    <a:pt x="66157" y="103034"/>
                    <a:pt x="62737" y="103034"/>
                  </a:cubicBezTo>
                  <a:cubicBezTo>
                    <a:pt x="51051" y="103034"/>
                    <a:pt x="38890" y="99266"/>
                    <a:pt x="28851" y="92299"/>
                  </a:cubicBezTo>
                  <a:cubicBezTo>
                    <a:pt x="7664" y="77699"/>
                    <a:pt x="887" y="53536"/>
                    <a:pt x="11971" y="32254"/>
                  </a:cubicBezTo>
                  <a:cubicBezTo>
                    <a:pt x="18147" y="20442"/>
                    <a:pt x="28534" y="10815"/>
                    <a:pt x="41265" y="5209"/>
                  </a:cubicBezTo>
                  <a:cubicBezTo>
                    <a:pt x="48992" y="1789"/>
                    <a:pt x="56244" y="776"/>
                    <a:pt x="63687" y="776"/>
                  </a:cubicBezTo>
                  <a:close/>
                  <a:moveTo>
                    <a:pt x="63758" y="0"/>
                  </a:moveTo>
                  <a:cubicBezTo>
                    <a:pt x="56200" y="0"/>
                    <a:pt x="48828" y="1023"/>
                    <a:pt x="40948" y="4481"/>
                  </a:cubicBezTo>
                  <a:cubicBezTo>
                    <a:pt x="28059" y="10181"/>
                    <a:pt x="17513" y="19935"/>
                    <a:pt x="11274" y="31874"/>
                  </a:cubicBezTo>
                  <a:cubicBezTo>
                    <a:pt x="0" y="53536"/>
                    <a:pt x="6872" y="78079"/>
                    <a:pt x="28407" y="92964"/>
                  </a:cubicBezTo>
                  <a:cubicBezTo>
                    <a:pt x="38636" y="100026"/>
                    <a:pt x="50892" y="103826"/>
                    <a:pt x="62768" y="103826"/>
                  </a:cubicBezTo>
                  <a:cubicBezTo>
                    <a:pt x="66220" y="103826"/>
                    <a:pt x="69609" y="103510"/>
                    <a:pt x="72902" y="102813"/>
                  </a:cubicBezTo>
                  <a:cubicBezTo>
                    <a:pt x="84968" y="100406"/>
                    <a:pt x="94849" y="93787"/>
                    <a:pt x="101404" y="83716"/>
                  </a:cubicBezTo>
                  <a:cubicBezTo>
                    <a:pt x="110145" y="70321"/>
                    <a:pt x="112805" y="54201"/>
                    <a:pt x="108942" y="38335"/>
                  </a:cubicBezTo>
                  <a:cubicBezTo>
                    <a:pt x="107137" y="31019"/>
                    <a:pt x="104033" y="23831"/>
                    <a:pt x="99663" y="17053"/>
                  </a:cubicBezTo>
                  <a:cubicBezTo>
                    <a:pt x="98808" y="15660"/>
                    <a:pt x="98016" y="14267"/>
                    <a:pt x="97224" y="12936"/>
                  </a:cubicBezTo>
                  <a:cubicBezTo>
                    <a:pt x="93836" y="7014"/>
                    <a:pt x="90954" y="1947"/>
                    <a:pt x="82720" y="1251"/>
                  </a:cubicBezTo>
                  <a:cubicBezTo>
                    <a:pt x="81643" y="1156"/>
                    <a:pt x="80598" y="1061"/>
                    <a:pt x="79553" y="966"/>
                  </a:cubicBezTo>
                  <a:cubicBezTo>
                    <a:pt x="74061" y="467"/>
                    <a:pt x="68867" y="0"/>
                    <a:pt x="6375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42"/>
          <p:cNvSpPr txBox="1">
            <a:spLocks noGrp="1"/>
          </p:cNvSpPr>
          <p:nvPr>
            <p:ph type="title"/>
          </p:nvPr>
        </p:nvSpPr>
        <p:spPr>
          <a:xfrm>
            <a:off x="4888397" y="795493"/>
            <a:ext cx="3826909" cy="24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8872">
              <a:defRPr/>
            </a:pPr>
            <a:r>
              <a:rPr lang="en-US" sz="2400" dirty="0" err="1"/>
              <a:t>Seiring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, para </a:t>
            </a:r>
            <a:r>
              <a:rPr lang="en-US" sz="2400" dirty="0" err="1"/>
              <a:t>ahli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bioteknologi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memanfaatkan</a:t>
            </a:r>
            <a:r>
              <a:rPr lang="en-US" sz="2400" dirty="0"/>
              <a:t> </a:t>
            </a:r>
            <a:r>
              <a:rPr lang="en-US" sz="2400" dirty="0" err="1"/>
              <a:t>prinsip-prinsip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</a:t>
            </a:r>
          </a:p>
        </p:txBody>
      </p:sp>
      <p:grpSp>
        <p:nvGrpSpPr>
          <p:cNvPr id="1098" name="Google Shape;1098;p42"/>
          <p:cNvGrpSpPr/>
          <p:nvPr/>
        </p:nvGrpSpPr>
        <p:grpSpPr>
          <a:xfrm>
            <a:off x="5715195" y="2900021"/>
            <a:ext cx="200198" cy="183665"/>
            <a:chOff x="10818216" y="1981334"/>
            <a:chExt cx="200198" cy="183665"/>
          </a:xfrm>
        </p:grpSpPr>
        <p:sp>
          <p:nvSpPr>
            <p:cNvPr id="1099" name="Google Shape;1099;p42"/>
            <p:cNvSpPr/>
            <p:nvPr/>
          </p:nvSpPr>
          <p:spPr>
            <a:xfrm>
              <a:off x="10824287" y="2000606"/>
              <a:ext cx="180303" cy="145681"/>
            </a:xfrm>
            <a:custGeom>
              <a:avLst/>
              <a:gdLst/>
              <a:ahLst/>
              <a:cxnLst/>
              <a:rect l="l" t="t" r="r" b="b"/>
              <a:pathLst>
                <a:path w="5791" h="4679" extrusionOk="0">
                  <a:moveTo>
                    <a:pt x="2758" y="1"/>
                  </a:moveTo>
                  <a:cubicBezTo>
                    <a:pt x="2317" y="1"/>
                    <a:pt x="1869" y="89"/>
                    <a:pt x="1452" y="255"/>
                  </a:cubicBezTo>
                  <a:lnTo>
                    <a:pt x="1421" y="255"/>
                  </a:lnTo>
                  <a:cubicBezTo>
                    <a:pt x="1452" y="350"/>
                    <a:pt x="1421" y="414"/>
                    <a:pt x="1389" y="509"/>
                  </a:cubicBezTo>
                  <a:cubicBezTo>
                    <a:pt x="1" y="2106"/>
                    <a:pt x="1060" y="4679"/>
                    <a:pt x="2884" y="4679"/>
                  </a:cubicBezTo>
                  <a:cubicBezTo>
                    <a:pt x="3265" y="4679"/>
                    <a:pt x="3680" y="4566"/>
                    <a:pt x="4112" y="4309"/>
                  </a:cubicBezTo>
                  <a:cubicBezTo>
                    <a:pt x="5126" y="3676"/>
                    <a:pt x="5791" y="2282"/>
                    <a:pt x="5063" y="1174"/>
                  </a:cubicBezTo>
                  <a:cubicBezTo>
                    <a:pt x="4531" y="366"/>
                    <a:pt x="3658" y="1"/>
                    <a:pt x="2758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10818216" y="1981334"/>
              <a:ext cx="200198" cy="183665"/>
            </a:xfrm>
            <a:custGeom>
              <a:avLst/>
              <a:gdLst/>
              <a:ahLst/>
              <a:cxnLst/>
              <a:rect l="l" t="t" r="r" b="b"/>
              <a:pathLst>
                <a:path w="6430" h="5899" extrusionOk="0">
                  <a:moveTo>
                    <a:pt x="2945" y="697"/>
                  </a:moveTo>
                  <a:cubicBezTo>
                    <a:pt x="3801" y="697"/>
                    <a:pt x="4685" y="1023"/>
                    <a:pt x="5226" y="1856"/>
                  </a:cubicBezTo>
                  <a:cubicBezTo>
                    <a:pt x="5479" y="2268"/>
                    <a:pt x="5574" y="2806"/>
                    <a:pt x="5448" y="3313"/>
                  </a:cubicBezTo>
                  <a:cubicBezTo>
                    <a:pt x="5289" y="3946"/>
                    <a:pt x="4846" y="4548"/>
                    <a:pt x="4276" y="4896"/>
                  </a:cubicBezTo>
                  <a:cubicBezTo>
                    <a:pt x="3853" y="5147"/>
                    <a:pt x="3436" y="5271"/>
                    <a:pt x="3046" y="5271"/>
                  </a:cubicBezTo>
                  <a:cubicBezTo>
                    <a:pt x="2499" y="5271"/>
                    <a:pt x="2003" y="5028"/>
                    <a:pt x="1616" y="4548"/>
                  </a:cubicBezTo>
                  <a:cubicBezTo>
                    <a:pt x="887" y="3693"/>
                    <a:pt x="666" y="2236"/>
                    <a:pt x="1616" y="1128"/>
                  </a:cubicBezTo>
                  <a:cubicBezTo>
                    <a:pt x="1647" y="1096"/>
                    <a:pt x="1679" y="1001"/>
                    <a:pt x="1679" y="938"/>
                  </a:cubicBezTo>
                  <a:cubicBezTo>
                    <a:pt x="2059" y="786"/>
                    <a:pt x="2498" y="697"/>
                    <a:pt x="2945" y="697"/>
                  </a:cubicBezTo>
                  <a:close/>
                  <a:moveTo>
                    <a:pt x="3096" y="1"/>
                  </a:moveTo>
                  <a:cubicBezTo>
                    <a:pt x="2483" y="1"/>
                    <a:pt x="1937" y="223"/>
                    <a:pt x="1489" y="621"/>
                  </a:cubicBezTo>
                  <a:lnTo>
                    <a:pt x="1457" y="653"/>
                  </a:lnTo>
                  <a:cubicBezTo>
                    <a:pt x="1429" y="643"/>
                    <a:pt x="1402" y="640"/>
                    <a:pt x="1374" y="640"/>
                  </a:cubicBezTo>
                  <a:cubicBezTo>
                    <a:pt x="1307" y="640"/>
                    <a:pt x="1239" y="662"/>
                    <a:pt x="1172" y="684"/>
                  </a:cubicBezTo>
                  <a:lnTo>
                    <a:pt x="1046" y="811"/>
                  </a:lnTo>
                  <a:cubicBezTo>
                    <a:pt x="0" y="1888"/>
                    <a:pt x="64" y="3598"/>
                    <a:pt x="824" y="4675"/>
                  </a:cubicBezTo>
                  <a:cubicBezTo>
                    <a:pt x="1336" y="5483"/>
                    <a:pt x="2156" y="5898"/>
                    <a:pt x="3030" y="5898"/>
                  </a:cubicBezTo>
                  <a:cubicBezTo>
                    <a:pt x="3560" y="5898"/>
                    <a:pt x="4110" y="5746"/>
                    <a:pt x="4624" y="5435"/>
                  </a:cubicBezTo>
                  <a:cubicBezTo>
                    <a:pt x="4814" y="5340"/>
                    <a:pt x="5004" y="5150"/>
                    <a:pt x="5163" y="4991"/>
                  </a:cubicBezTo>
                  <a:cubicBezTo>
                    <a:pt x="6018" y="4168"/>
                    <a:pt x="6429" y="2870"/>
                    <a:pt x="5859" y="1666"/>
                  </a:cubicBezTo>
                  <a:cubicBezTo>
                    <a:pt x="5448" y="906"/>
                    <a:pt x="4529" y="273"/>
                    <a:pt x="3611" y="51"/>
                  </a:cubicBezTo>
                  <a:cubicBezTo>
                    <a:pt x="3434" y="17"/>
                    <a:pt x="3263" y="1"/>
                    <a:pt x="309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10874414" y="2026853"/>
              <a:ext cx="37487" cy="64200"/>
            </a:xfrm>
            <a:custGeom>
              <a:avLst/>
              <a:gdLst/>
              <a:ahLst/>
              <a:cxnLst/>
              <a:rect l="l" t="t" r="r" b="b"/>
              <a:pathLst>
                <a:path w="1204" h="2062" extrusionOk="0">
                  <a:moveTo>
                    <a:pt x="950" y="1"/>
                  </a:moveTo>
                  <a:cubicBezTo>
                    <a:pt x="927" y="1"/>
                    <a:pt x="906" y="5"/>
                    <a:pt x="887" y="14"/>
                  </a:cubicBezTo>
                  <a:cubicBezTo>
                    <a:pt x="476" y="172"/>
                    <a:pt x="191" y="552"/>
                    <a:pt x="96" y="964"/>
                  </a:cubicBezTo>
                  <a:cubicBezTo>
                    <a:pt x="1" y="1376"/>
                    <a:pt x="96" y="1724"/>
                    <a:pt x="317" y="2009"/>
                  </a:cubicBezTo>
                  <a:cubicBezTo>
                    <a:pt x="373" y="2046"/>
                    <a:pt x="418" y="2062"/>
                    <a:pt x="464" y="2062"/>
                  </a:cubicBezTo>
                  <a:cubicBezTo>
                    <a:pt x="497" y="2062"/>
                    <a:pt x="531" y="2054"/>
                    <a:pt x="571" y="2041"/>
                  </a:cubicBezTo>
                  <a:lnTo>
                    <a:pt x="602" y="2041"/>
                  </a:lnTo>
                  <a:cubicBezTo>
                    <a:pt x="634" y="2009"/>
                    <a:pt x="697" y="1914"/>
                    <a:pt x="634" y="1819"/>
                  </a:cubicBezTo>
                  <a:cubicBezTo>
                    <a:pt x="476" y="1566"/>
                    <a:pt x="476" y="1249"/>
                    <a:pt x="571" y="964"/>
                  </a:cubicBezTo>
                  <a:cubicBezTo>
                    <a:pt x="634" y="742"/>
                    <a:pt x="856" y="552"/>
                    <a:pt x="1046" y="426"/>
                  </a:cubicBezTo>
                  <a:cubicBezTo>
                    <a:pt x="1172" y="394"/>
                    <a:pt x="1204" y="236"/>
                    <a:pt x="1172" y="141"/>
                  </a:cubicBezTo>
                  <a:cubicBezTo>
                    <a:pt x="1172" y="109"/>
                    <a:pt x="1109" y="109"/>
                    <a:pt x="1109" y="46"/>
                  </a:cubicBezTo>
                  <a:cubicBezTo>
                    <a:pt x="1064" y="23"/>
                    <a:pt x="1004" y="1"/>
                    <a:pt x="95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42"/>
          <p:cNvGrpSpPr/>
          <p:nvPr/>
        </p:nvGrpSpPr>
        <p:grpSpPr>
          <a:xfrm rot="-2540468">
            <a:off x="8513492" y="326515"/>
            <a:ext cx="204232" cy="459554"/>
            <a:chOff x="10478906" y="1799069"/>
            <a:chExt cx="204246" cy="459584"/>
          </a:xfrm>
        </p:grpSpPr>
        <p:sp>
          <p:nvSpPr>
            <p:cNvPr id="1103" name="Google Shape;1103;p42"/>
            <p:cNvSpPr/>
            <p:nvPr/>
          </p:nvSpPr>
          <p:spPr>
            <a:xfrm>
              <a:off x="10478906" y="1819774"/>
              <a:ext cx="193411" cy="144404"/>
            </a:xfrm>
            <a:custGeom>
              <a:avLst/>
              <a:gdLst/>
              <a:ahLst/>
              <a:cxnLst/>
              <a:rect l="l" t="t" r="r" b="b"/>
              <a:pathLst>
                <a:path w="6212" h="4638" extrusionOk="0">
                  <a:moveTo>
                    <a:pt x="3770" y="1"/>
                  </a:moveTo>
                  <a:cubicBezTo>
                    <a:pt x="1665" y="1"/>
                    <a:pt x="0" y="2653"/>
                    <a:pt x="2189" y="4132"/>
                  </a:cubicBezTo>
                  <a:cubicBezTo>
                    <a:pt x="2643" y="4458"/>
                    <a:pt x="3198" y="4638"/>
                    <a:pt x="3736" y="4638"/>
                  </a:cubicBezTo>
                  <a:cubicBezTo>
                    <a:pt x="4399" y="4638"/>
                    <a:pt x="5035" y="4364"/>
                    <a:pt x="5420" y="3752"/>
                  </a:cubicBezTo>
                  <a:cubicBezTo>
                    <a:pt x="6211" y="2485"/>
                    <a:pt x="5736" y="1028"/>
                    <a:pt x="4755" y="110"/>
                  </a:cubicBezTo>
                  <a:lnTo>
                    <a:pt x="4755" y="78"/>
                  </a:lnTo>
                  <a:cubicBezTo>
                    <a:pt x="4687" y="100"/>
                    <a:pt x="4636" y="123"/>
                    <a:pt x="4578" y="123"/>
                  </a:cubicBezTo>
                  <a:cubicBezTo>
                    <a:pt x="4554" y="123"/>
                    <a:pt x="4529" y="119"/>
                    <a:pt x="4501" y="110"/>
                  </a:cubicBezTo>
                  <a:cubicBezTo>
                    <a:pt x="4255" y="35"/>
                    <a:pt x="4010" y="1"/>
                    <a:pt x="377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10484947" y="1799069"/>
              <a:ext cx="198205" cy="184195"/>
            </a:xfrm>
            <a:custGeom>
              <a:avLst/>
              <a:gdLst/>
              <a:ahLst/>
              <a:cxnLst/>
              <a:rect l="l" t="t" r="r" b="b"/>
              <a:pathLst>
                <a:path w="6366" h="5916" extrusionOk="0">
                  <a:moveTo>
                    <a:pt x="3564" y="709"/>
                  </a:moveTo>
                  <a:cubicBezTo>
                    <a:pt x="3794" y="709"/>
                    <a:pt x="4032" y="740"/>
                    <a:pt x="4276" y="806"/>
                  </a:cubicBezTo>
                  <a:cubicBezTo>
                    <a:pt x="4303" y="816"/>
                    <a:pt x="4329" y="819"/>
                    <a:pt x="4351" y="819"/>
                  </a:cubicBezTo>
                  <a:cubicBezTo>
                    <a:pt x="4405" y="819"/>
                    <a:pt x="4443" y="797"/>
                    <a:pt x="4466" y="775"/>
                  </a:cubicBezTo>
                  <a:cubicBezTo>
                    <a:pt x="5416" y="1598"/>
                    <a:pt x="6017" y="3086"/>
                    <a:pt x="5162" y="4385"/>
                  </a:cubicBezTo>
                  <a:cubicBezTo>
                    <a:pt x="4877" y="4797"/>
                    <a:pt x="4434" y="5082"/>
                    <a:pt x="3927" y="5208"/>
                  </a:cubicBezTo>
                  <a:cubicBezTo>
                    <a:pt x="3785" y="5237"/>
                    <a:pt x="3637" y="5251"/>
                    <a:pt x="3488" y="5251"/>
                  </a:cubicBezTo>
                  <a:cubicBezTo>
                    <a:pt x="2974" y="5251"/>
                    <a:pt x="2437" y="5084"/>
                    <a:pt x="1995" y="4765"/>
                  </a:cubicBezTo>
                  <a:cubicBezTo>
                    <a:pt x="1045" y="4100"/>
                    <a:pt x="760" y="3150"/>
                    <a:pt x="1204" y="2200"/>
                  </a:cubicBezTo>
                  <a:cubicBezTo>
                    <a:pt x="1596" y="1390"/>
                    <a:pt x="2483" y="709"/>
                    <a:pt x="3564" y="709"/>
                  </a:cubicBezTo>
                  <a:close/>
                  <a:moveTo>
                    <a:pt x="3517" y="0"/>
                  </a:moveTo>
                  <a:cubicBezTo>
                    <a:pt x="2428" y="0"/>
                    <a:pt x="1360" y="677"/>
                    <a:pt x="792" y="1566"/>
                  </a:cubicBezTo>
                  <a:cubicBezTo>
                    <a:pt x="0" y="2833"/>
                    <a:pt x="349" y="4448"/>
                    <a:pt x="1679" y="5367"/>
                  </a:cubicBezTo>
                  <a:cubicBezTo>
                    <a:pt x="1869" y="5493"/>
                    <a:pt x="2059" y="5588"/>
                    <a:pt x="2312" y="5683"/>
                  </a:cubicBezTo>
                  <a:cubicBezTo>
                    <a:pt x="2690" y="5834"/>
                    <a:pt x="3094" y="5916"/>
                    <a:pt x="3495" y="5916"/>
                  </a:cubicBezTo>
                  <a:cubicBezTo>
                    <a:pt x="4272" y="5916"/>
                    <a:pt x="5042" y="5612"/>
                    <a:pt x="5606" y="4923"/>
                  </a:cubicBezTo>
                  <a:cubicBezTo>
                    <a:pt x="6144" y="4163"/>
                    <a:pt x="6366" y="3086"/>
                    <a:pt x="6144" y="2168"/>
                  </a:cubicBezTo>
                  <a:cubicBezTo>
                    <a:pt x="5954" y="1376"/>
                    <a:pt x="5479" y="775"/>
                    <a:pt x="4782" y="458"/>
                  </a:cubicBezTo>
                  <a:lnTo>
                    <a:pt x="4719" y="458"/>
                  </a:lnTo>
                  <a:cubicBezTo>
                    <a:pt x="4719" y="363"/>
                    <a:pt x="4656" y="300"/>
                    <a:pt x="4561" y="205"/>
                  </a:cubicBezTo>
                  <a:cubicBezTo>
                    <a:pt x="4529" y="173"/>
                    <a:pt x="4497" y="173"/>
                    <a:pt x="4434" y="173"/>
                  </a:cubicBezTo>
                  <a:cubicBezTo>
                    <a:pt x="4134" y="54"/>
                    <a:pt x="3825" y="0"/>
                    <a:pt x="351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10557896" y="1847827"/>
              <a:ext cx="68061" cy="28987"/>
            </a:xfrm>
            <a:custGeom>
              <a:avLst/>
              <a:gdLst/>
              <a:ahLst/>
              <a:cxnLst/>
              <a:rect l="l" t="t" r="r" b="b"/>
              <a:pathLst>
                <a:path w="2186" h="931" extrusionOk="0">
                  <a:moveTo>
                    <a:pt x="1195" y="1"/>
                  </a:moveTo>
                  <a:cubicBezTo>
                    <a:pt x="1103" y="1"/>
                    <a:pt x="1010" y="11"/>
                    <a:pt x="919" y="32"/>
                  </a:cubicBezTo>
                  <a:cubicBezTo>
                    <a:pt x="508" y="127"/>
                    <a:pt x="191" y="349"/>
                    <a:pt x="32" y="665"/>
                  </a:cubicBezTo>
                  <a:cubicBezTo>
                    <a:pt x="1" y="792"/>
                    <a:pt x="32" y="855"/>
                    <a:pt x="128" y="919"/>
                  </a:cubicBezTo>
                  <a:lnTo>
                    <a:pt x="159" y="919"/>
                  </a:lnTo>
                  <a:cubicBezTo>
                    <a:pt x="175" y="927"/>
                    <a:pt x="193" y="931"/>
                    <a:pt x="211" y="931"/>
                  </a:cubicBezTo>
                  <a:cubicBezTo>
                    <a:pt x="266" y="931"/>
                    <a:pt x="325" y="895"/>
                    <a:pt x="349" y="824"/>
                  </a:cubicBezTo>
                  <a:cubicBezTo>
                    <a:pt x="508" y="602"/>
                    <a:pt x="793" y="444"/>
                    <a:pt x="1109" y="380"/>
                  </a:cubicBezTo>
                  <a:cubicBezTo>
                    <a:pt x="1145" y="376"/>
                    <a:pt x="1181" y="374"/>
                    <a:pt x="1215" y="374"/>
                  </a:cubicBezTo>
                  <a:cubicBezTo>
                    <a:pt x="1450" y="374"/>
                    <a:pt x="1640" y="468"/>
                    <a:pt x="1806" y="634"/>
                  </a:cubicBezTo>
                  <a:cubicBezTo>
                    <a:pt x="1869" y="665"/>
                    <a:pt x="1933" y="681"/>
                    <a:pt x="1988" y="681"/>
                  </a:cubicBezTo>
                  <a:cubicBezTo>
                    <a:pt x="2043" y="681"/>
                    <a:pt x="2091" y="665"/>
                    <a:pt x="2123" y="634"/>
                  </a:cubicBezTo>
                  <a:cubicBezTo>
                    <a:pt x="2123" y="634"/>
                    <a:pt x="2186" y="602"/>
                    <a:pt x="2186" y="539"/>
                  </a:cubicBezTo>
                  <a:cubicBezTo>
                    <a:pt x="2186" y="475"/>
                    <a:pt x="2186" y="380"/>
                    <a:pt x="2091" y="349"/>
                  </a:cubicBezTo>
                  <a:cubicBezTo>
                    <a:pt x="1844" y="127"/>
                    <a:pt x="1521" y="1"/>
                    <a:pt x="119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10513528" y="2097623"/>
              <a:ext cx="153838" cy="143719"/>
            </a:xfrm>
            <a:custGeom>
              <a:avLst/>
              <a:gdLst/>
              <a:ahLst/>
              <a:cxnLst/>
              <a:rect l="l" t="t" r="r" b="b"/>
              <a:pathLst>
                <a:path w="4941" h="4616" extrusionOk="0">
                  <a:moveTo>
                    <a:pt x="2197" y="1"/>
                  </a:moveTo>
                  <a:cubicBezTo>
                    <a:pt x="1188" y="1"/>
                    <a:pt x="248" y="612"/>
                    <a:pt x="127" y="1985"/>
                  </a:cubicBezTo>
                  <a:cubicBezTo>
                    <a:pt x="1" y="3188"/>
                    <a:pt x="761" y="4518"/>
                    <a:pt x="2059" y="4613"/>
                  </a:cubicBezTo>
                  <a:cubicBezTo>
                    <a:pt x="2099" y="4615"/>
                    <a:pt x="2139" y="4616"/>
                    <a:pt x="2178" y="4616"/>
                  </a:cubicBezTo>
                  <a:cubicBezTo>
                    <a:pt x="3574" y="4616"/>
                    <a:pt x="4601" y="3532"/>
                    <a:pt x="4909" y="2238"/>
                  </a:cubicBezTo>
                  <a:cubicBezTo>
                    <a:pt x="4909" y="2175"/>
                    <a:pt x="4941" y="2175"/>
                    <a:pt x="4941" y="2175"/>
                  </a:cubicBezTo>
                  <a:cubicBezTo>
                    <a:pt x="4878" y="2143"/>
                    <a:pt x="4846" y="2111"/>
                    <a:pt x="4783" y="2016"/>
                  </a:cubicBezTo>
                  <a:cubicBezTo>
                    <a:pt x="4501" y="739"/>
                    <a:pt x="3307" y="1"/>
                    <a:pt x="219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10498739" y="2075517"/>
              <a:ext cx="182451" cy="183136"/>
            </a:xfrm>
            <a:custGeom>
              <a:avLst/>
              <a:gdLst/>
              <a:ahLst/>
              <a:cxnLst/>
              <a:rect l="l" t="t" r="r" b="b"/>
              <a:pathLst>
                <a:path w="5860" h="5882" extrusionOk="0">
                  <a:moveTo>
                    <a:pt x="2739" y="722"/>
                  </a:moveTo>
                  <a:cubicBezTo>
                    <a:pt x="3773" y="722"/>
                    <a:pt x="4961" y="1390"/>
                    <a:pt x="5258" y="2726"/>
                  </a:cubicBezTo>
                  <a:cubicBezTo>
                    <a:pt x="5258" y="2821"/>
                    <a:pt x="5353" y="2853"/>
                    <a:pt x="5384" y="2885"/>
                  </a:cubicBezTo>
                  <a:cubicBezTo>
                    <a:pt x="5083" y="4061"/>
                    <a:pt x="4121" y="5237"/>
                    <a:pt x="2744" y="5237"/>
                  </a:cubicBezTo>
                  <a:cubicBezTo>
                    <a:pt x="2675" y="5237"/>
                    <a:pt x="2605" y="5234"/>
                    <a:pt x="2534" y="5228"/>
                  </a:cubicBezTo>
                  <a:cubicBezTo>
                    <a:pt x="2028" y="5197"/>
                    <a:pt x="1552" y="4943"/>
                    <a:pt x="1236" y="4563"/>
                  </a:cubicBezTo>
                  <a:cubicBezTo>
                    <a:pt x="792" y="4025"/>
                    <a:pt x="602" y="3360"/>
                    <a:pt x="666" y="2663"/>
                  </a:cubicBezTo>
                  <a:cubicBezTo>
                    <a:pt x="792" y="1523"/>
                    <a:pt x="1457" y="795"/>
                    <a:pt x="2534" y="731"/>
                  </a:cubicBezTo>
                  <a:cubicBezTo>
                    <a:pt x="2602" y="725"/>
                    <a:pt x="2670" y="722"/>
                    <a:pt x="2739" y="722"/>
                  </a:cubicBezTo>
                  <a:close/>
                  <a:moveTo>
                    <a:pt x="2765" y="0"/>
                  </a:moveTo>
                  <a:cubicBezTo>
                    <a:pt x="1329" y="0"/>
                    <a:pt x="156" y="1121"/>
                    <a:pt x="32" y="2631"/>
                  </a:cubicBezTo>
                  <a:cubicBezTo>
                    <a:pt x="1" y="2853"/>
                    <a:pt x="32" y="3106"/>
                    <a:pt x="96" y="3328"/>
                  </a:cubicBezTo>
                  <a:cubicBezTo>
                    <a:pt x="254" y="4531"/>
                    <a:pt x="1046" y="5608"/>
                    <a:pt x="2344" y="5830"/>
                  </a:cubicBezTo>
                  <a:cubicBezTo>
                    <a:pt x="2495" y="5865"/>
                    <a:pt x="2653" y="5882"/>
                    <a:pt x="2813" y="5882"/>
                  </a:cubicBezTo>
                  <a:cubicBezTo>
                    <a:pt x="3530" y="5882"/>
                    <a:pt x="4315" y="5550"/>
                    <a:pt x="4909" y="5007"/>
                  </a:cubicBezTo>
                  <a:cubicBezTo>
                    <a:pt x="5511" y="4436"/>
                    <a:pt x="5764" y="3740"/>
                    <a:pt x="5733" y="2980"/>
                  </a:cubicBezTo>
                  <a:lnTo>
                    <a:pt x="5733" y="2885"/>
                  </a:lnTo>
                  <a:cubicBezTo>
                    <a:pt x="5828" y="2853"/>
                    <a:pt x="5859" y="2726"/>
                    <a:pt x="5859" y="2663"/>
                  </a:cubicBezTo>
                  <a:lnTo>
                    <a:pt x="5859" y="2505"/>
                  </a:lnTo>
                  <a:cubicBezTo>
                    <a:pt x="5669" y="985"/>
                    <a:pt x="4213" y="35"/>
                    <a:pt x="2883" y="3"/>
                  </a:cubicBezTo>
                  <a:cubicBezTo>
                    <a:pt x="2843" y="1"/>
                    <a:pt x="2804" y="0"/>
                    <a:pt x="276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10587474" y="2130688"/>
              <a:ext cx="49349" cy="56354"/>
            </a:xfrm>
            <a:custGeom>
              <a:avLst/>
              <a:gdLst/>
              <a:ahLst/>
              <a:cxnLst/>
              <a:rect l="l" t="t" r="r" b="b"/>
              <a:pathLst>
                <a:path w="1585" h="1810" extrusionOk="0">
                  <a:moveTo>
                    <a:pt x="255" y="0"/>
                  </a:moveTo>
                  <a:cubicBezTo>
                    <a:pt x="223" y="0"/>
                    <a:pt x="191" y="2"/>
                    <a:pt x="159" y="4"/>
                  </a:cubicBezTo>
                  <a:cubicBezTo>
                    <a:pt x="33" y="4"/>
                    <a:pt x="1" y="99"/>
                    <a:pt x="1" y="163"/>
                  </a:cubicBezTo>
                  <a:lnTo>
                    <a:pt x="1" y="226"/>
                  </a:lnTo>
                  <a:cubicBezTo>
                    <a:pt x="1" y="289"/>
                    <a:pt x="64" y="321"/>
                    <a:pt x="159" y="384"/>
                  </a:cubicBezTo>
                  <a:cubicBezTo>
                    <a:pt x="444" y="416"/>
                    <a:pt x="698" y="574"/>
                    <a:pt x="856" y="796"/>
                  </a:cubicBezTo>
                  <a:cubicBezTo>
                    <a:pt x="1014" y="1049"/>
                    <a:pt x="1078" y="1271"/>
                    <a:pt x="1014" y="1524"/>
                  </a:cubicBezTo>
                  <a:cubicBezTo>
                    <a:pt x="983" y="1683"/>
                    <a:pt x="1109" y="1746"/>
                    <a:pt x="1173" y="1809"/>
                  </a:cubicBezTo>
                  <a:lnTo>
                    <a:pt x="1268" y="1809"/>
                  </a:lnTo>
                  <a:cubicBezTo>
                    <a:pt x="1394" y="1809"/>
                    <a:pt x="1458" y="1746"/>
                    <a:pt x="1458" y="1651"/>
                  </a:cubicBezTo>
                  <a:cubicBezTo>
                    <a:pt x="1584" y="1239"/>
                    <a:pt x="1458" y="764"/>
                    <a:pt x="1141" y="448"/>
                  </a:cubicBezTo>
                  <a:cubicBezTo>
                    <a:pt x="938" y="158"/>
                    <a:pt x="602" y="0"/>
                    <a:pt x="25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46"/>
          <p:cNvGrpSpPr/>
          <p:nvPr/>
        </p:nvGrpSpPr>
        <p:grpSpPr>
          <a:xfrm>
            <a:off x="2214665" y="871536"/>
            <a:ext cx="4665181" cy="3548703"/>
            <a:chOff x="2214665" y="871536"/>
            <a:chExt cx="4665181" cy="3548703"/>
          </a:xfrm>
        </p:grpSpPr>
        <p:sp>
          <p:nvSpPr>
            <p:cNvPr id="1187" name="Google Shape;1187;p46"/>
            <p:cNvSpPr/>
            <p:nvPr/>
          </p:nvSpPr>
          <p:spPr>
            <a:xfrm rot="-9146455">
              <a:off x="5383217" y="2224229"/>
              <a:ext cx="1394377" cy="783980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 rot="1721108">
              <a:off x="2317252" y="2131261"/>
              <a:ext cx="1394356" cy="783969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 rot="3599943">
              <a:off x="2779730" y="12793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 rot="10800000">
              <a:off x="5054922" y="1451672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 rot="-7200057">
              <a:off x="5064076" y="3228510"/>
              <a:ext cx="1394331" cy="783954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2788844" y="3056125"/>
              <a:ext cx="1394371" cy="783977"/>
            </a:xfrm>
            <a:custGeom>
              <a:avLst/>
              <a:gdLst/>
              <a:ahLst/>
              <a:cxnLst/>
              <a:rect l="l" t="t" r="r" b="b"/>
              <a:pathLst>
                <a:path w="42759" h="24041" extrusionOk="0">
                  <a:moveTo>
                    <a:pt x="38895" y="1"/>
                  </a:moveTo>
                  <a:cubicBezTo>
                    <a:pt x="38895" y="1"/>
                    <a:pt x="14320" y="15962"/>
                    <a:pt x="5864" y="16310"/>
                  </a:cubicBezTo>
                  <a:cubicBezTo>
                    <a:pt x="0" y="16521"/>
                    <a:pt x="5843" y="24040"/>
                    <a:pt x="7966" y="24040"/>
                  </a:cubicBezTo>
                  <a:cubicBezTo>
                    <a:pt x="8079" y="24040"/>
                    <a:pt x="8181" y="24019"/>
                    <a:pt x="8271" y="23974"/>
                  </a:cubicBezTo>
                  <a:cubicBezTo>
                    <a:pt x="16378" y="20047"/>
                    <a:pt x="42758" y="7031"/>
                    <a:pt x="42758" y="7031"/>
                  </a:cubicBezTo>
                  <a:lnTo>
                    <a:pt x="38895" y="1"/>
                  </a:lnTo>
                  <a:close/>
                </a:path>
              </a:pathLst>
            </a:custGeom>
            <a:solidFill>
              <a:srgbClr val="5BC0C7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46"/>
          <p:cNvGrpSpPr/>
          <p:nvPr/>
        </p:nvGrpSpPr>
        <p:grpSpPr>
          <a:xfrm>
            <a:off x="681850" y="339789"/>
            <a:ext cx="8185703" cy="4677144"/>
            <a:chOff x="681850" y="339789"/>
            <a:chExt cx="8185703" cy="4677144"/>
          </a:xfrm>
        </p:grpSpPr>
        <p:sp>
          <p:nvSpPr>
            <p:cNvPr id="1194" name="Google Shape;1194;p46"/>
            <p:cNvSpPr/>
            <p:nvPr/>
          </p:nvSpPr>
          <p:spPr>
            <a:xfrm>
              <a:off x="6504263" y="1946624"/>
              <a:ext cx="2363290" cy="1672689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3417970" y="1613124"/>
              <a:ext cx="2191490" cy="2006232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 rot="10800000">
              <a:off x="681850" y="1905425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5370400" y="339789"/>
              <a:ext cx="2253144" cy="1480853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 rot="10800000">
              <a:off x="1815738" y="440212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 rot="10800000">
              <a:off x="1781558" y="3448113"/>
              <a:ext cx="1957874" cy="133923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5293851" y="3448113"/>
              <a:ext cx="2189349" cy="1568820"/>
            </a:xfrm>
            <a:custGeom>
              <a:avLst/>
              <a:gdLst/>
              <a:ahLst/>
              <a:cxnLst/>
              <a:rect l="l" t="t" r="r" b="b"/>
              <a:pathLst>
                <a:path w="55358" h="50690" extrusionOk="0">
                  <a:moveTo>
                    <a:pt x="31438" y="0"/>
                  </a:moveTo>
                  <a:cubicBezTo>
                    <a:pt x="27737" y="0"/>
                    <a:pt x="24130" y="499"/>
                    <a:pt x="20300" y="2195"/>
                  </a:cubicBezTo>
                  <a:cubicBezTo>
                    <a:pt x="14188" y="4887"/>
                    <a:pt x="8867" y="9637"/>
                    <a:pt x="5796" y="15560"/>
                  </a:cubicBezTo>
                  <a:cubicBezTo>
                    <a:pt x="0" y="26644"/>
                    <a:pt x="4149" y="38488"/>
                    <a:pt x="14125" y="45360"/>
                  </a:cubicBezTo>
                  <a:cubicBezTo>
                    <a:pt x="19046" y="48777"/>
                    <a:pt x="25060" y="50689"/>
                    <a:pt x="30925" y="50689"/>
                  </a:cubicBezTo>
                  <a:cubicBezTo>
                    <a:pt x="38269" y="50689"/>
                    <a:pt x="45379" y="47691"/>
                    <a:pt x="49816" y="40895"/>
                  </a:cubicBezTo>
                  <a:cubicBezTo>
                    <a:pt x="54123" y="34308"/>
                    <a:pt x="55358" y="26327"/>
                    <a:pt x="53521" y="18695"/>
                  </a:cubicBezTo>
                  <a:cubicBezTo>
                    <a:pt x="52602" y="15021"/>
                    <a:pt x="51019" y="11474"/>
                    <a:pt x="48961" y="8276"/>
                  </a:cubicBezTo>
                  <a:cubicBezTo>
                    <a:pt x="46649" y="4602"/>
                    <a:pt x="45635" y="1024"/>
                    <a:pt x="40790" y="612"/>
                  </a:cubicBezTo>
                  <a:cubicBezTo>
                    <a:pt x="37500" y="328"/>
                    <a:pt x="34438" y="0"/>
                    <a:pt x="31438" y="0"/>
                  </a:cubicBezTo>
                  <a:close/>
                </a:path>
              </a:pathLst>
            </a:custGeom>
            <a:solidFill>
              <a:srgbClr val="5BC0C7"/>
            </a:solidFill>
            <a:ln w="190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46"/>
          <p:cNvSpPr txBox="1">
            <a:spLocks noGrp="1"/>
          </p:cNvSpPr>
          <p:nvPr>
            <p:ph type="title"/>
          </p:nvPr>
        </p:nvSpPr>
        <p:spPr>
          <a:xfrm>
            <a:off x="1736863" y="3513887"/>
            <a:ext cx="1916855" cy="11971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1600" dirty="0" err="1" smtClean="0"/>
              <a:t>Mencakup</a:t>
            </a:r>
            <a:r>
              <a:rPr lang="en-US" sz="1600" dirty="0" smtClean="0"/>
              <a:t>: </a:t>
            </a:r>
            <a:r>
              <a:rPr lang="en-US" sz="1600" dirty="0" err="1" smtClean="0"/>
              <a:t>aspek</a:t>
            </a:r>
            <a:r>
              <a:rPr lang="en-US" sz="1600" dirty="0" smtClean="0"/>
              <a:t> </a:t>
            </a:r>
            <a:r>
              <a:rPr lang="en-US" sz="1600" dirty="0" err="1"/>
              <a:t>pangan</a:t>
            </a:r>
            <a:r>
              <a:rPr lang="en-US" sz="1600" dirty="0"/>
              <a:t>, </a:t>
            </a:r>
            <a:r>
              <a:rPr lang="en-US" sz="1600" dirty="0" err="1"/>
              <a:t>pertanian</a:t>
            </a:r>
            <a:r>
              <a:rPr lang="en-US" sz="1600" dirty="0"/>
              <a:t>, </a:t>
            </a:r>
            <a:r>
              <a:rPr lang="en-US" sz="1600" dirty="0" err="1"/>
              <a:t>peternakan</a:t>
            </a:r>
            <a:r>
              <a:rPr lang="en-US" sz="1600" dirty="0"/>
              <a:t>,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kesehatan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pengobatan</a:t>
            </a:r>
            <a:r>
              <a:rPr lang="en-US" sz="1600" dirty="0"/>
              <a:t>.</a:t>
            </a:r>
            <a:endParaRPr sz="1600" dirty="0">
              <a:solidFill>
                <a:schemeClr val="accent6"/>
              </a:solidFill>
            </a:endParaRPr>
          </a:p>
        </p:txBody>
      </p:sp>
      <p:sp>
        <p:nvSpPr>
          <p:cNvPr id="1203" name="Google Shape;1203;p46"/>
          <p:cNvSpPr txBox="1">
            <a:spLocks noGrp="1"/>
          </p:cNvSpPr>
          <p:nvPr>
            <p:ph type="title"/>
          </p:nvPr>
        </p:nvSpPr>
        <p:spPr>
          <a:xfrm>
            <a:off x="1644583" y="286449"/>
            <a:ext cx="2009135" cy="17123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8872">
              <a:defRPr/>
            </a:pP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efisien</a:t>
            </a:r>
            <a:r>
              <a:rPr lang="en-US" sz="2000" dirty="0"/>
              <a:t>.</a:t>
            </a:r>
          </a:p>
        </p:txBody>
      </p:sp>
      <p:sp>
        <p:nvSpPr>
          <p:cNvPr id="1209" name="Google Shape;1209;p46"/>
          <p:cNvSpPr txBox="1">
            <a:spLocks noGrp="1"/>
          </p:cNvSpPr>
          <p:nvPr>
            <p:ph type="title"/>
          </p:nvPr>
        </p:nvSpPr>
        <p:spPr>
          <a:xfrm>
            <a:off x="5310691" y="3373205"/>
            <a:ext cx="2148766" cy="1876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8872">
              <a:defRPr/>
            </a:pPr>
            <a:r>
              <a:rPr lang="en-US" sz="1600" dirty="0" err="1"/>
              <a:t>m</a:t>
            </a:r>
            <a:r>
              <a:rPr lang="en-US" sz="1600" dirty="0" err="1" smtClean="0"/>
              <a:t>encakup</a:t>
            </a:r>
            <a:r>
              <a:rPr lang="en-US" sz="1600" dirty="0" smtClean="0"/>
              <a:t>: </a:t>
            </a:r>
            <a:r>
              <a:rPr lang="en-US" sz="1600" dirty="0" err="1" smtClean="0"/>
              <a:t>bidang</a:t>
            </a:r>
            <a:r>
              <a:rPr lang="en-US" sz="1600" dirty="0"/>
              <a:t>, </a:t>
            </a:r>
            <a:r>
              <a:rPr lang="en-US" sz="1600" dirty="0" err="1" smtClean="0"/>
              <a:t>ekayasa</a:t>
            </a:r>
            <a:r>
              <a:rPr lang="en-US" sz="1600" dirty="0" smtClean="0"/>
              <a:t> </a:t>
            </a:r>
            <a:r>
              <a:rPr lang="en-US" sz="1600" dirty="0" err="1"/>
              <a:t>genetika</a:t>
            </a:r>
            <a:r>
              <a:rPr lang="en-US" sz="1600" dirty="0"/>
              <a:t>, </a:t>
            </a:r>
            <a:r>
              <a:rPr lang="en-US" sz="1600" dirty="0" err="1"/>
              <a:t>penanganan</a:t>
            </a:r>
            <a:r>
              <a:rPr lang="en-US" sz="1600" dirty="0"/>
              <a:t> </a:t>
            </a:r>
            <a:r>
              <a:rPr lang="en-US" sz="1600" dirty="0" err="1"/>
              <a:t>polusi</a:t>
            </a:r>
            <a:r>
              <a:rPr lang="en-US" sz="1600" dirty="0"/>
              <a:t>, </a:t>
            </a:r>
            <a:r>
              <a:rPr lang="en-US" sz="1600" dirty="0" err="1"/>
              <a:t>penciptaan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sebagainya</a:t>
            </a:r>
            <a:r>
              <a:rPr lang="en-US" sz="1600" dirty="0"/>
              <a:t>.</a:t>
            </a:r>
          </a:p>
        </p:txBody>
      </p:sp>
      <p:sp>
        <p:nvSpPr>
          <p:cNvPr id="1211" name="Google Shape;1211;p46"/>
          <p:cNvSpPr txBox="1">
            <a:spLocks noGrp="1"/>
          </p:cNvSpPr>
          <p:nvPr>
            <p:ph type="title"/>
          </p:nvPr>
        </p:nvSpPr>
        <p:spPr>
          <a:xfrm>
            <a:off x="3643950" y="1964400"/>
            <a:ext cx="1856100" cy="12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Bioteknologi Modern</a:t>
            </a:r>
            <a:endParaRPr sz="2800" dirty="0"/>
          </a:p>
        </p:txBody>
      </p:sp>
      <p:sp>
        <p:nvSpPr>
          <p:cNvPr id="31" name="Google Shape;1203;p46"/>
          <p:cNvSpPr txBox="1">
            <a:spLocks/>
          </p:cNvSpPr>
          <p:nvPr/>
        </p:nvSpPr>
        <p:spPr>
          <a:xfrm>
            <a:off x="450711" y="1671071"/>
            <a:ext cx="2187417" cy="185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8872">
              <a:defRPr/>
            </a:pPr>
            <a:r>
              <a:rPr lang="en-US" sz="1600" dirty="0" err="1" smtClean="0"/>
              <a:t>didasarkan</a:t>
            </a:r>
            <a:r>
              <a:rPr lang="en-US" sz="1600" dirty="0" smtClean="0"/>
              <a:t>: </a:t>
            </a:r>
            <a:r>
              <a:rPr lang="en-US" sz="1600" dirty="0" err="1" smtClean="0"/>
              <a:t>manipulasi</a:t>
            </a:r>
            <a:r>
              <a:rPr lang="en-US" sz="1600" dirty="0" smtClean="0"/>
              <a:t>/</a:t>
            </a:r>
            <a:r>
              <a:rPr lang="en-US" sz="1600" dirty="0" err="1" smtClean="0"/>
              <a:t>rekayasa</a:t>
            </a:r>
            <a:r>
              <a:rPr lang="en-US" sz="1600" dirty="0" smtClean="0"/>
              <a:t> </a:t>
            </a:r>
            <a:r>
              <a:rPr lang="en-US" sz="1600" dirty="0"/>
              <a:t>DNA,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mikrobiologi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biokimia</a:t>
            </a:r>
            <a:r>
              <a:rPr lang="en-US" sz="1600" dirty="0"/>
              <a:t>.</a:t>
            </a:r>
          </a:p>
        </p:txBody>
      </p:sp>
      <p:sp>
        <p:nvSpPr>
          <p:cNvPr id="33" name="Google Shape;1209;p46"/>
          <p:cNvSpPr txBox="1">
            <a:spLocks/>
          </p:cNvSpPr>
          <p:nvPr/>
        </p:nvSpPr>
        <p:spPr>
          <a:xfrm>
            <a:off x="6833807" y="1998844"/>
            <a:ext cx="1964357" cy="170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8872">
              <a:defRPr/>
            </a:pP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smtClean="0"/>
              <a:t>IPTEK: </a:t>
            </a:r>
            <a:r>
              <a:rPr lang="en-US" sz="1600" dirty="0" err="1" smtClean="0"/>
              <a:t>bioteknologi</a:t>
            </a:r>
            <a:r>
              <a:rPr lang="en-US" sz="1600" dirty="0" smtClean="0"/>
              <a:t> </a:t>
            </a:r>
            <a:r>
              <a:rPr lang="en-US" sz="1600" dirty="0" err="1"/>
              <a:t>makin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manfaatnya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masa-masa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.</a:t>
            </a:r>
          </a:p>
          <a:p>
            <a:pPr marL="118872">
              <a:defRPr/>
            </a:pPr>
            <a:endParaRPr lang="en-US" sz="1600" dirty="0"/>
          </a:p>
        </p:txBody>
      </p:sp>
      <p:sp>
        <p:nvSpPr>
          <p:cNvPr id="35" name="Google Shape;1209;p46"/>
          <p:cNvSpPr txBox="1">
            <a:spLocks/>
          </p:cNvSpPr>
          <p:nvPr/>
        </p:nvSpPr>
        <p:spPr>
          <a:xfrm>
            <a:off x="5665883" y="664617"/>
            <a:ext cx="1793574" cy="113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8872">
              <a:defRPr/>
            </a:pPr>
            <a:r>
              <a:rPr lang="en-US" sz="1600" b="0" dirty="0" err="1" smtClean="0">
                <a:solidFill>
                  <a:schemeClr val="tx1"/>
                </a:solidFill>
              </a:rPr>
              <a:t>Rekayasa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genetika</a:t>
            </a:r>
            <a:r>
              <a:rPr lang="en-US" sz="1600" dirty="0" smtClean="0"/>
              <a:t>, cloning, </a:t>
            </a:r>
            <a:r>
              <a:rPr lang="en-US" sz="1600" dirty="0" err="1" smtClean="0"/>
              <a:t>sel</a:t>
            </a:r>
            <a:r>
              <a:rPr lang="en-US" sz="1600" dirty="0" smtClean="0"/>
              <a:t> </a:t>
            </a:r>
            <a:r>
              <a:rPr lang="en-US" sz="1600" dirty="0" err="1" smtClean="0"/>
              <a:t>fusi</a:t>
            </a:r>
            <a:r>
              <a:rPr lang="en-US" sz="1600" dirty="0" smtClean="0"/>
              <a:t>, </a:t>
            </a:r>
            <a:r>
              <a:rPr lang="en-US" sz="1600" dirty="0" err="1" smtClean="0"/>
              <a:t>bioteknologi</a:t>
            </a:r>
            <a:r>
              <a:rPr lang="en-US" sz="1600" dirty="0" smtClean="0"/>
              <a:t> </a:t>
            </a:r>
            <a:r>
              <a:rPr lang="en-US" sz="1600" dirty="0" err="1" smtClean="0"/>
              <a:t>kedokteran</a:t>
            </a:r>
            <a:r>
              <a:rPr lang="en-US" sz="1600" dirty="0" smtClean="0"/>
              <a:t>, </a:t>
            </a:r>
            <a:endParaRPr lang="en-US" sz="1600" dirty="0"/>
          </a:p>
          <a:p>
            <a:pPr marL="118872"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350" y="249900"/>
            <a:ext cx="6323010" cy="1214700"/>
          </a:xfrm>
        </p:spPr>
        <p:txBody>
          <a:bodyPr/>
          <a:lstStyle/>
          <a:p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31530" y="39288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4130" y="1552920"/>
            <a:ext cx="7168830" cy="285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tx1"/>
                </a:solidFill>
              </a:rPr>
              <a:t>Rekayasa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genetika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merupakan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cara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memanipulasikan</a:t>
            </a:r>
            <a:r>
              <a:rPr lang="en-US" altLang="en-US" sz="2800" dirty="0" smtClean="0">
                <a:solidFill>
                  <a:schemeClr val="tx1"/>
                </a:solidFill>
              </a:rPr>
              <a:t> gen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menghasilkan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makhluk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hidup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baru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sifat</a:t>
            </a:r>
            <a:r>
              <a:rPr lang="en-US" altLang="en-US" sz="2800" dirty="0" smtClean="0">
                <a:solidFill>
                  <a:schemeClr val="tx1"/>
                </a:solidFill>
              </a:rPr>
              <a:t> yang </a:t>
            </a:r>
            <a:r>
              <a:rPr lang="en-US" altLang="en-US" sz="2800" dirty="0" err="1" smtClean="0">
                <a:solidFill>
                  <a:schemeClr val="tx1"/>
                </a:solidFill>
              </a:rPr>
              <a:t>diinginkan</a:t>
            </a:r>
            <a:r>
              <a:rPr lang="en-US" alt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 smtClean="0">
                <a:solidFill>
                  <a:schemeClr val="tx1"/>
                </a:solidFill>
              </a:rPr>
              <a:t>Rekayasa</a:t>
            </a:r>
            <a:r>
              <a:rPr lang="en-US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genetika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disebut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juga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pencangkokan</a:t>
            </a:r>
            <a:r>
              <a:rPr lang="en-US" altLang="en-US" sz="2800" dirty="0">
                <a:solidFill>
                  <a:schemeClr val="tx1"/>
                </a:solidFill>
              </a:rPr>
              <a:t> gen </a:t>
            </a:r>
            <a:r>
              <a:rPr lang="en-US" altLang="en-US" sz="2800" dirty="0" err="1">
                <a:solidFill>
                  <a:schemeClr val="tx1"/>
                </a:solidFill>
              </a:rPr>
              <a:t>atau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rekombinasi</a:t>
            </a:r>
            <a:r>
              <a:rPr lang="en-US" altLang="en-US" sz="2800" dirty="0">
                <a:solidFill>
                  <a:schemeClr val="tx1"/>
                </a:solidFill>
              </a:rPr>
              <a:t> DNA.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chemeClr val="tx1"/>
                </a:solidFill>
              </a:rPr>
              <a:t>Dalam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rekayasa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genetika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digunakan</a:t>
            </a:r>
            <a:r>
              <a:rPr lang="en-US" altLang="en-US" sz="2800" dirty="0">
                <a:solidFill>
                  <a:schemeClr val="tx1"/>
                </a:solidFill>
              </a:rPr>
              <a:t> DNA </a:t>
            </a:r>
            <a:r>
              <a:rPr lang="en-US" altLang="en-US" sz="2800" dirty="0" err="1">
                <a:solidFill>
                  <a:schemeClr val="tx1"/>
                </a:solidFill>
              </a:rPr>
              <a:t>untuk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menggabungkan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sifat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makhluk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hidup</a:t>
            </a:r>
            <a:r>
              <a:rPr lang="en-US" alt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7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350" y="249900"/>
            <a:ext cx="6323010" cy="1214700"/>
          </a:xfrm>
        </p:spPr>
        <p:txBody>
          <a:bodyPr/>
          <a:lstStyle/>
          <a:p>
            <a:r>
              <a:rPr lang="en-US" dirty="0" err="1" smtClean="0"/>
              <a:t>Rekayasa</a:t>
            </a:r>
            <a:r>
              <a:rPr lang="en-US" dirty="0" smtClean="0"/>
              <a:t> </a:t>
            </a:r>
            <a:r>
              <a:rPr lang="en-US" dirty="0" err="1" smtClean="0"/>
              <a:t>Genetika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31530" y="3928800"/>
            <a:ext cx="1856100" cy="12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6990" y="1630680"/>
            <a:ext cx="7168830" cy="326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61772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Setelah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diberi</a:t>
            </a:r>
            <a:r>
              <a:rPr lang="en-US" sz="2400" dirty="0">
                <a:solidFill>
                  <a:schemeClr val="tx1"/>
                </a:solidFill>
              </a:rPr>
              <a:t> inti </a:t>
            </a:r>
            <a:r>
              <a:rPr lang="en-US" sz="2400" dirty="0" err="1">
                <a:solidFill>
                  <a:schemeClr val="tx1"/>
                </a:solidFill>
              </a:rPr>
              <a:t>baru</a:t>
            </a:r>
            <a:r>
              <a:rPr lang="en-US" sz="2400" dirty="0">
                <a:solidFill>
                  <a:schemeClr val="tx1"/>
                </a:solidFill>
              </a:rPr>
              <a:t>, ovum </a:t>
            </a:r>
            <a:r>
              <a:rPr lang="en-US" sz="2400" dirty="0" err="1">
                <a:solidFill>
                  <a:schemeClr val="tx1"/>
                </a:solidFill>
              </a:rPr>
              <a:t>membelah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mitosis </a:t>
            </a:r>
            <a:r>
              <a:rPr lang="en-US" sz="2400" dirty="0" err="1">
                <a:solidFill>
                  <a:schemeClr val="tx1"/>
                </a:solidFill>
              </a:rPr>
              <a:t>berkali</a:t>
            </a:r>
            <a:r>
              <a:rPr lang="en-US" sz="2400" dirty="0">
                <a:solidFill>
                  <a:schemeClr val="tx1"/>
                </a:solidFill>
              </a:rPr>
              <a:t>-kali </a:t>
            </a:r>
            <a:r>
              <a:rPr lang="en-US" sz="2400" dirty="0" err="1">
                <a:solidFill>
                  <a:schemeClr val="tx1"/>
                </a:solidFill>
              </a:rPr>
              <a:t>sehingga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terbentuklah</a:t>
            </a:r>
            <a:r>
              <a:rPr lang="en-US" sz="2400" dirty="0">
                <a:solidFill>
                  <a:schemeClr val="tx1"/>
                </a:solidFill>
              </a:rPr>
              <a:t> morula yang </a:t>
            </a:r>
            <a:r>
              <a:rPr lang="en-US" sz="2400" dirty="0" err="1">
                <a:solidFill>
                  <a:schemeClr val="tx1"/>
                </a:solidFill>
              </a:rPr>
              <a:t>berkembang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blastula.</a:t>
            </a:r>
          </a:p>
          <a:p>
            <a:pPr marL="461772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Blastula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selanjutnya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dipotong-potong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banyak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diambil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intinya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61772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Kemudian</a:t>
            </a:r>
            <a:r>
              <a:rPr lang="en-US" sz="2400" dirty="0">
                <a:solidFill>
                  <a:schemeClr val="tx1"/>
                </a:solidFill>
              </a:rPr>
              <a:t> inti-inti </a:t>
            </a:r>
            <a:r>
              <a:rPr lang="en-US" sz="2400" dirty="0" err="1">
                <a:solidFill>
                  <a:schemeClr val="tx1"/>
                </a:solidFill>
              </a:rPr>
              <a:t>tersebut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dimasukkan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ovum </a:t>
            </a:r>
            <a:r>
              <a:rPr lang="en-US" sz="2400" dirty="0" err="1">
                <a:solidFill>
                  <a:schemeClr val="tx1"/>
                </a:solidFill>
              </a:rPr>
              <a:t>tanpa</a:t>
            </a:r>
            <a:r>
              <a:rPr lang="en-US" sz="2400" dirty="0">
                <a:solidFill>
                  <a:schemeClr val="tx1"/>
                </a:solidFill>
              </a:rPr>
              <a:t> inti yang lain.</a:t>
            </a:r>
          </a:p>
          <a:p>
            <a:pPr marL="461772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akhirnya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terbentuk</a:t>
            </a:r>
            <a:r>
              <a:rPr lang="en-US" sz="2400" dirty="0">
                <a:solidFill>
                  <a:schemeClr val="tx1"/>
                </a:solidFill>
              </a:rPr>
              <a:t> ovum </a:t>
            </a:r>
            <a:r>
              <a:rPr lang="en-US" sz="2400" dirty="0" err="1">
                <a:solidFill>
                  <a:schemeClr val="tx1"/>
                </a:solidFill>
              </a:rPr>
              <a:t>berinti</a:t>
            </a:r>
            <a:r>
              <a:rPr lang="en-US" sz="2400" dirty="0">
                <a:solidFill>
                  <a:schemeClr val="tx1"/>
                </a:solidFill>
              </a:rPr>
              <a:t> diploid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jumlah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banyak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461772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/>
                </a:solidFill>
              </a:rPr>
              <a:t>Masing-masing</a:t>
            </a:r>
            <a:r>
              <a:rPr lang="en-US" sz="2400" dirty="0">
                <a:solidFill>
                  <a:schemeClr val="tx1"/>
                </a:solidFill>
              </a:rPr>
              <a:t> ovum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berkembang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individu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sifat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kelamin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sama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98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05" y="203518"/>
            <a:ext cx="7901700" cy="5727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44" t="33757" r="36561" b="28482"/>
          <a:stretch/>
        </p:blipFill>
        <p:spPr>
          <a:xfrm>
            <a:off x="3452192" y="776218"/>
            <a:ext cx="5227982" cy="3962400"/>
          </a:xfrm>
          <a:prstGeom prst="rect">
            <a:avLst/>
          </a:prstGeom>
        </p:spPr>
      </p:pic>
      <p:grpSp>
        <p:nvGrpSpPr>
          <p:cNvPr id="4" name="Google Shape;1249;p49"/>
          <p:cNvGrpSpPr/>
          <p:nvPr/>
        </p:nvGrpSpPr>
        <p:grpSpPr>
          <a:xfrm>
            <a:off x="18279" y="2384568"/>
            <a:ext cx="1715213" cy="1517315"/>
            <a:chOff x="1030270" y="3014488"/>
            <a:chExt cx="1715213" cy="1517315"/>
          </a:xfrm>
        </p:grpSpPr>
        <p:sp>
          <p:nvSpPr>
            <p:cNvPr id="5" name="Google Shape;1250;p49"/>
            <p:cNvSpPr/>
            <p:nvPr/>
          </p:nvSpPr>
          <p:spPr>
            <a:xfrm>
              <a:off x="2146757" y="3106346"/>
              <a:ext cx="598725" cy="766496"/>
            </a:xfrm>
            <a:custGeom>
              <a:avLst/>
              <a:gdLst/>
              <a:ahLst/>
              <a:cxnLst/>
              <a:rect l="l" t="t" r="r" b="b"/>
              <a:pathLst>
                <a:path w="18179" h="23273" extrusionOk="0">
                  <a:moveTo>
                    <a:pt x="4245" y="617"/>
                  </a:moveTo>
                  <a:lnTo>
                    <a:pt x="4245" y="617"/>
                  </a:lnTo>
                  <a:cubicBezTo>
                    <a:pt x="5258" y="1282"/>
                    <a:pt x="6461" y="2201"/>
                    <a:pt x="6303" y="3404"/>
                  </a:cubicBezTo>
                  <a:cubicBezTo>
                    <a:pt x="6145" y="4734"/>
                    <a:pt x="5036" y="5273"/>
                    <a:pt x="4150" y="5969"/>
                  </a:cubicBezTo>
                  <a:cubicBezTo>
                    <a:pt x="3485" y="6603"/>
                    <a:pt x="2693" y="7331"/>
                    <a:pt x="2408" y="8186"/>
                  </a:cubicBezTo>
                  <a:cubicBezTo>
                    <a:pt x="2344" y="8376"/>
                    <a:pt x="2249" y="8471"/>
                    <a:pt x="2186" y="8630"/>
                  </a:cubicBezTo>
                  <a:lnTo>
                    <a:pt x="2313" y="8756"/>
                  </a:lnTo>
                  <a:lnTo>
                    <a:pt x="2313" y="8851"/>
                  </a:lnTo>
                  <a:cubicBezTo>
                    <a:pt x="2166" y="8868"/>
                    <a:pt x="2022" y="8876"/>
                    <a:pt x="1881" y="8876"/>
                  </a:cubicBezTo>
                  <a:cubicBezTo>
                    <a:pt x="1477" y="8876"/>
                    <a:pt x="1089" y="8810"/>
                    <a:pt x="666" y="8693"/>
                  </a:cubicBezTo>
                  <a:cubicBezTo>
                    <a:pt x="761" y="8281"/>
                    <a:pt x="888" y="7933"/>
                    <a:pt x="1046" y="7616"/>
                  </a:cubicBezTo>
                  <a:cubicBezTo>
                    <a:pt x="1109" y="7521"/>
                    <a:pt x="1141" y="7458"/>
                    <a:pt x="1204" y="7363"/>
                  </a:cubicBezTo>
                  <a:cubicBezTo>
                    <a:pt x="1648" y="6413"/>
                    <a:pt x="2376" y="5716"/>
                    <a:pt x="3485" y="5209"/>
                  </a:cubicBezTo>
                  <a:cubicBezTo>
                    <a:pt x="4118" y="4924"/>
                    <a:pt x="4720" y="4671"/>
                    <a:pt x="5068" y="4038"/>
                  </a:cubicBezTo>
                  <a:cubicBezTo>
                    <a:pt x="5765" y="2771"/>
                    <a:pt x="5100" y="1504"/>
                    <a:pt x="4245" y="617"/>
                  </a:cubicBezTo>
                  <a:close/>
                  <a:moveTo>
                    <a:pt x="12732" y="6223"/>
                  </a:moveTo>
                  <a:lnTo>
                    <a:pt x="12732" y="6223"/>
                  </a:lnTo>
                  <a:cubicBezTo>
                    <a:pt x="13904" y="9675"/>
                    <a:pt x="10103" y="11448"/>
                    <a:pt x="7285" y="12335"/>
                  </a:cubicBezTo>
                  <a:cubicBezTo>
                    <a:pt x="5765" y="12810"/>
                    <a:pt x="4340" y="13317"/>
                    <a:pt x="3580" y="14710"/>
                  </a:cubicBezTo>
                  <a:cubicBezTo>
                    <a:pt x="3200" y="14615"/>
                    <a:pt x="2851" y="14488"/>
                    <a:pt x="2534" y="14330"/>
                  </a:cubicBezTo>
                  <a:cubicBezTo>
                    <a:pt x="2408" y="14267"/>
                    <a:pt x="2154" y="14077"/>
                    <a:pt x="1869" y="13855"/>
                  </a:cubicBezTo>
                  <a:cubicBezTo>
                    <a:pt x="3200" y="12968"/>
                    <a:pt x="4466" y="12018"/>
                    <a:pt x="5923" y="11290"/>
                  </a:cubicBezTo>
                  <a:cubicBezTo>
                    <a:pt x="7285" y="10625"/>
                    <a:pt x="8773" y="10308"/>
                    <a:pt x="10167" y="9675"/>
                  </a:cubicBezTo>
                  <a:cubicBezTo>
                    <a:pt x="11592" y="9010"/>
                    <a:pt x="12795" y="7806"/>
                    <a:pt x="12732" y="6223"/>
                  </a:cubicBezTo>
                  <a:close/>
                  <a:moveTo>
                    <a:pt x="2123" y="19207"/>
                  </a:moveTo>
                  <a:cubicBezTo>
                    <a:pt x="5385" y="21962"/>
                    <a:pt x="10262" y="22247"/>
                    <a:pt x="14442" y="22406"/>
                  </a:cubicBezTo>
                  <a:cubicBezTo>
                    <a:pt x="13084" y="22658"/>
                    <a:pt x="11746" y="22784"/>
                    <a:pt x="10427" y="22784"/>
                  </a:cubicBezTo>
                  <a:cubicBezTo>
                    <a:pt x="7102" y="22784"/>
                    <a:pt x="3899" y="21980"/>
                    <a:pt x="793" y="20347"/>
                  </a:cubicBezTo>
                  <a:cubicBezTo>
                    <a:pt x="1141" y="19840"/>
                    <a:pt x="1584" y="19460"/>
                    <a:pt x="2123" y="19207"/>
                  </a:cubicBezTo>
                  <a:close/>
                  <a:moveTo>
                    <a:pt x="3550" y="1"/>
                  </a:moveTo>
                  <a:cubicBezTo>
                    <a:pt x="3387" y="1"/>
                    <a:pt x="3239" y="207"/>
                    <a:pt x="3390" y="332"/>
                  </a:cubicBezTo>
                  <a:cubicBezTo>
                    <a:pt x="4561" y="1314"/>
                    <a:pt x="5701" y="3246"/>
                    <a:pt x="4150" y="4449"/>
                  </a:cubicBezTo>
                  <a:cubicBezTo>
                    <a:pt x="3516" y="4924"/>
                    <a:pt x="2661" y="5083"/>
                    <a:pt x="2028" y="5589"/>
                  </a:cubicBezTo>
                  <a:cubicBezTo>
                    <a:pt x="1489" y="6033"/>
                    <a:pt x="1109" y="6540"/>
                    <a:pt x="824" y="7141"/>
                  </a:cubicBezTo>
                  <a:cubicBezTo>
                    <a:pt x="634" y="7015"/>
                    <a:pt x="444" y="6951"/>
                    <a:pt x="223" y="6825"/>
                  </a:cubicBezTo>
                  <a:lnTo>
                    <a:pt x="1" y="7300"/>
                  </a:lnTo>
                  <a:cubicBezTo>
                    <a:pt x="223" y="7426"/>
                    <a:pt x="476" y="7521"/>
                    <a:pt x="666" y="7648"/>
                  </a:cubicBezTo>
                  <a:cubicBezTo>
                    <a:pt x="603" y="7965"/>
                    <a:pt x="508" y="8281"/>
                    <a:pt x="508" y="8630"/>
                  </a:cubicBezTo>
                  <a:cubicBezTo>
                    <a:pt x="476" y="8598"/>
                    <a:pt x="381" y="8598"/>
                    <a:pt x="318" y="8566"/>
                  </a:cubicBezTo>
                  <a:cubicBezTo>
                    <a:pt x="306" y="8563"/>
                    <a:pt x="296" y="8562"/>
                    <a:pt x="285" y="8562"/>
                  </a:cubicBezTo>
                  <a:cubicBezTo>
                    <a:pt x="181" y="8562"/>
                    <a:pt x="133" y="8699"/>
                    <a:pt x="191" y="8756"/>
                  </a:cubicBezTo>
                  <a:cubicBezTo>
                    <a:pt x="668" y="9138"/>
                    <a:pt x="1342" y="9322"/>
                    <a:pt x="2012" y="9322"/>
                  </a:cubicBezTo>
                  <a:cubicBezTo>
                    <a:pt x="2231" y="9322"/>
                    <a:pt x="2450" y="9302"/>
                    <a:pt x="2661" y="9263"/>
                  </a:cubicBezTo>
                  <a:cubicBezTo>
                    <a:pt x="2693" y="9263"/>
                    <a:pt x="2724" y="9231"/>
                    <a:pt x="2756" y="9231"/>
                  </a:cubicBezTo>
                  <a:lnTo>
                    <a:pt x="2819" y="9231"/>
                  </a:lnTo>
                  <a:cubicBezTo>
                    <a:pt x="2851" y="9231"/>
                    <a:pt x="2851" y="9200"/>
                    <a:pt x="2883" y="9200"/>
                  </a:cubicBezTo>
                  <a:cubicBezTo>
                    <a:pt x="3611" y="9833"/>
                    <a:pt x="4276" y="10593"/>
                    <a:pt x="4815" y="11385"/>
                  </a:cubicBezTo>
                  <a:cubicBezTo>
                    <a:pt x="3706" y="12018"/>
                    <a:pt x="2661" y="12747"/>
                    <a:pt x="1711" y="13602"/>
                  </a:cubicBezTo>
                  <a:cubicBezTo>
                    <a:pt x="1648" y="13633"/>
                    <a:pt x="1648" y="13633"/>
                    <a:pt x="1648" y="13665"/>
                  </a:cubicBezTo>
                  <a:cubicBezTo>
                    <a:pt x="1466" y="13535"/>
                    <a:pt x="1306" y="13427"/>
                    <a:pt x="1219" y="13427"/>
                  </a:cubicBezTo>
                  <a:cubicBezTo>
                    <a:pt x="1200" y="13427"/>
                    <a:pt x="1184" y="13432"/>
                    <a:pt x="1173" y="13443"/>
                  </a:cubicBezTo>
                  <a:cubicBezTo>
                    <a:pt x="1236" y="13380"/>
                    <a:pt x="1236" y="13317"/>
                    <a:pt x="1173" y="13285"/>
                  </a:cubicBezTo>
                  <a:cubicBezTo>
                    <a:pt x="1141" y="13222"/>
                    <a:pt x="1109" y="13190"/>
                    <a:pt x="983" y="13190"/>
                  </a:cubicBezTo>
                  <a:cubicBezTo>
                    <a:pt x="969" y="13187"/>
                    <a:pt x="955" y="13186"/>
                    <a:pt x="942" y="13186"/>
                  </a:cubicBezTo>
                  <a:cubicBezTo>
                    <a:pt x="804" y="13186"/>
                    <a:pt x="703" y="13330"/>
                    <a:pt x="761" y="13475"/>
                  </a:cubicBezTo>
                  <a:cubicBezTo>
                    <a:pt x="856" y="14013"/>
                    <a:pt x="1648" y="14425"/>
                    <a:pt x="2091" y="14647"/>
                  </a:cubicBezTo>
                  <a:cubicBezTo>
                    <a:pt x="2693" y="15027"/>
                    <a:pt x="3390" y="15343"/>
                    <a:pt x="4118" y="15343"/>
                  </a:cubicBezTo>
                  <a:cubicBezTo>
                    <a:pt x="4435" y="15343"/>
                    <a:pt x="4435" y="14932"/>
                    <a:pt x="4181" y="14868"/>
                  </a:cubicBezTo>
                  <a:cubicBezTo>
                    <a:pt x="4150" y="14868"/>
                    <a:pt x="4118" y="14805"/>
                    <a:pt x="4086" y="14805"/>
                  </a:cubicBezTo>
                  <a:cubicBezTo>
                    <a:pt x="4561" y="14140"/>
                    <a:pt x="5195" y="13665"/>
                    <a:pt x="5923" y="13317"/>
                  </a:cubicBezTo>
                  <a:cubicBezTo>
                    <a:pt x="6525" y="14488"/>
                    <a:pt x="6873" y="15723"/>
                    <a:pt x="7095" y="16990"/>
                  </a:cubicBezTo>
                  <a:cubicBezTo>
                    <a:pt x="6956" y="16981"/>
                    <a:pt x="6819" y="16977"/>
                    <a:pt x="6685" y="16977"/>
                  </a:cubicBezTo>
                  <a:cubicBezTo>
                    <a:pt x="6360" y="16977"/>
                    <a:pt x="6047" y="17000"/>
                    <a:pt x="5733" y="17022"/>
                  </a:cubicBezTo>
                  <a:cubicBezTo>
                    <a:pt x="5765" y="16959"/>
                    <a:pt x="5765" y="16832"/>
                    <a:pt x="5828" y="16769"/>
                  </a:cubicBezTo>
                  <a:cubicBezTo>
                    <a:pt x="5866" y="16580"/>
                    <a:pt x="5712" y="16458"/>
                    <a:pt x="5555" y="16458"/>
                  </a:cubicBezTo>
                  <a:cubicBezTo>
                    <a:pt x="5449" y="16458"/>
                    <a:pt x="5341" y="16514"/>
                    <a:pt x="5290" y="16642"/>
                  </a:cubicBezTo>
                  <a:cubicBezTo>
                    <a:pt x="5068" y="17180"/>
                    <a:pt x="4941" y="18510"/>
                    <a:pt x="5606" y="18827"/>
                  </a:cubicBezTo>
                  <a:cubicBezTo>
                    <a:pt x="5641" y="18839"/>
                    <a:pt x="5672" y="18846"/>
                    <a:pt x="5696" y="18846"/>
                  </a:cubicBezTo>
                  <a:cubicBezTo>
                    <a:pt x="5739" y="18846"/>
                    <a:pt x="5765" y="18824"/>
                    <a:pt x="5765" y="18764"/>
                  </a:cubicBezTo>
                  <a:lnTo>
                    <a:pt x="5765" y="18447"/>
                  </a:lnTo>
                  <a:lnTo>
                    <a:pt x="5670" y="17877"/>
                  </a:lnTo>
                  <a:cubicBezTo>
                    <a:pt x="5670" y="17624"/>
                    <a:pt x="5670" y="17434"/>
                    <a:pt x="5701" y="17244"/>
                  </a:cubicBezTo>
                  <a:cubicBezTo>
                    <a:pt x="7838" y="17337"/>
                    <a:pt x="10541" y="18097"/>
                    <a:pt x="13015" y="18097"/>
                  </a:cubicBezTo>
                  <a:cubicBezTo>
                    <a:pt x="14721" y="18097"/>
                    <a:pt x="16318" y="17736"/>
                    <a:pt x="17546" y="16547"/>
                  </a:cubicBezTo>
                  <a:lnTo>
                    <a:pt x="17546" y="16547"/>
                  </a:lnTo>
                  <a:cubicBezTo>
                    <a:pt x="16221" y="18680"/>
                    <a:pt x="14056" y="19411"/>
                    <a:pt x="11745" y="19411"/>
                  </a:cubicBezTo>
                  <a:cubicBezTo>
                    <a:pt x="9801" y="19411"/>
                    <a:pt x="7754" y="18894"/>
                    <a:pt x="6018" y="18257"/>
                  </a:cubicBezTo>
                  <a:cubicBezTo>
                    <a:pt x="6004" y="18254"/>
                    <a:pt x="5991" y="18252"/>
                    <a:pt x="5979" y="18252"/>
                  </a:cubicBezTo>
                  <a:cubicBezTo>
                    <a:pt x="5878" y="18252"/>
                    <a:pt x="5828" y="18359"/>
                    <a:pt x="5828" y="18415"/>
                  </a:cubicBezTo>
                  <a:cubicBezTo>
                    <a:pt x="5828" y="18447"/>
                    <a:pt x="5860" y="18510"/>
                    <a:pt x="5891" y="18542"/>
                  </a:cubicBezTo>
                  <a:cubicBezTo>
                    <a:pt x="6303" y="18732"/>
                    <a:pt x="6715" y="18922"/>
                    <a:pt x="7158" y="19080"/>
                  </a:cubicBezTo>
                  <a:cubicBezTo>
                    <a:pt x="7126" y="19777"/>
                    <a:pt x="7031" y="20442"/>
                    <a:pt x="6936" y="21107"/>
                  </a:cubicBezTo>
                  <a:cubicBezTo>
                    <a:pt x="5353" y="20727"/>
                    <a:pt x="3865" y="20094"/>
                    <a:pt x="2566" y="19017"/>
                  </a:cubicBezTo>
                  <a:cubicBezTo>
                    <a:pt x="2724" y="18985"/>
                    <a:pt x="2851" y="18922"/>
                    <a:pt x="2978" y="18890"/>
                  </a:cubicBezTo>
                  <a:cubicBezTo>
                    <a:pt x="3231" y="18859"/>
                    <a:pt x="3168" y="18447"/>
                    <a:pt x="2915" y="18447"/>
                  </a:cubicBezTo>
                  <a:cubicBezTo>
                    <a:pt x="1648" y="18542"/>
                    <a:pt x="508" y="19587"/>
                    <a:pt x="286" y="20822"/>
                  </a:cubicBezTo>
                  <a:cubicBezTo>
                    <a:pt x="244" y="20907"/>
                    <a:pt x="328" y="20977"/>
                    <a:pt x="399" y="20977"/>
                  </a:cubicBezTo>
                  <a:cubicBezTo>
                    <a:pt x="434" y="20977"/>
                    <a:pt x="465" y="20959"/>
                    <a:pt x="476" y="20917"/>
                  </a:cubicBezTo>
                  <a:cubicBezTo>
                    <a:pt x="539" y="20759"/>
                    <a:pt x="634" y="20601"/>
                    <a:pt x="698" y="20474"/>
                  </a:cubicBezTo>
                  <a:cubicBezTo>
                    <a:pt x="2439" y="21582"/>
                    <a:pt x="4435" y="22374"/>
                    <a:pt x="6461" y="22817"/>
                  </a:cubicBezTo>
                  <a:lnTo>
                    <a:pt x="6525" y="22849"/>
                  </a:lnTo>
                  <a:cubicBezTo>
                    <a:pt x="7796" y="23128"/>
                    <a:pt x="9111" y="23272"/>
                    <a:pt x="10426" y="23272"/>
                  </a:cubicBezTo>
                  <a:cubicBezTo>
                    <a:pt x="12090" y="23272"/>
                    <a:pt x="13754" y="23042"/>
                    <a:pt x="15329" y="22564"/>
                  </a:cubicBezTo>
                  <a:cubicBezTo>
                    <a:pt x="15509" y="22504"/>
                    <a:pt x="15433" y="22245"/>
                    <a:pt x="15263" y="22245"/>
                  </a:cubicBezTo>
                  <a:cubicBezTo>
                    <a:pt x="15253" y="22245"/>
                    <a:pt x="15244" y="22246"/>
                    <a:pt x="15234" y="22247"/>
                  </a:cubicBezTo>
                  <a:cubicBezTo>
                    <a:pt x="15234" y="22216"/>
                    <a:pt x="15234" y="22216"/>
                    <a:pt x="15202" y="22216"/>
                  </a:cubicBezTo>
                  <a:cubicBezTo>
                    <a:pt x="12669" y="21804"/>
                    <a:pt x="9977" y="21772"/>
                    <a:pt x="7443" y="21234"/>
                  </a:cubicBezTo>
                  <a:cubicBezTo>
                    <a:pt x="7570" y="20601"/>
                    <a:pt x="7633" y="19967"/>
                    <a:pt x="7665" y="19270"/>
                  </a:cubicBezTo>
                  <a:cubicBezTo>
                    <a:pt x="8905" y="19667"/>
                    <a:pt x="10243" y="19900"/>
                    <a:pt x="11547" y="19900"/>
                  </a:cubicBezTo>
                  <a:cubicBezTo>
                    <a:pt x="14305" y="19900"/>
                    <a:pt x="16911" y="18856"/>
                    <a:pt x="18116" y="16104"/>
                  </a:cubicBezTo>
                  <a:cubicBezTo>
                    <a:pt x="18179" y="15977"/>
                    <a:pt x="18084" y="15850"/>
                    <a:pt x="17957" y="15850"/>
                  </a:cubicBezTo>
                  <a:cubicBezTo>
                    <a:pt x="17934" y="15782"/>
                    <a:pt x="17862" y="15730"/>
                    <a:pt x="17824" y="15730"/>
                  </a:cubicBezTo>
                  <a:cubicBezTo>
                    <a:pt x="17809" y="15730"/>
                    <a:pt x="17799" y="15737"/>
                    <a:pt x="17799" y="15755"/>
                  </a:cubicBezTo>
                  <a:cubicBezTo>
                    <a:pt x="16485" y="17190"/>
                    <a:pt x="14926" y="17595"/>
                    <a:pt x="13267" y="17595"/>
                  </a:cubicBezTo>
                  <a:cubicBezTo>
                    <a:pt x="11446" y="17595"/>
                    <a:pt x="9505" y="17108"/>
                    <a:pt x="7633" y="16959"/>
                  </a:cubicBezTo>
                  <a:cubicBezTo>
                    <a:pt x="7475" y="15819"/>
                    <a:pt x="7158" y="14615"/>
                    <a:pt x="6651" y="13507"/>
                  </a:cubicBezTo>
                  <a:lnTo>
                    <a:pt x="6398" y="13032"/>
                  </a:lnTo>
                  <a:cubicBezTo>
                    <a:pt x="8108" y="12335"/>
                    <a:pt x="10135" y="11955"/>
                    <a:pt x="11528" y="10846"/>
                  </a:cubicBezTo>
                  <a:cubicBezTo>
                    <a:pt x="13049" y="9643"/>
                    <a:pt x="14062" y="7331"/>
                    <a:pt x="12795" y="5558"/>
                  </a:cubicBezTo>
                  <a:cubicBezTo>
                    <a:pt x="12732" y="5526"/>
                    <a:pt x="12700" y="5526"/>
                    <a:pt x="12669" y="5526"/>
                  </a:cubicBezTo>
                  <a:cubicBezTo>
                    <a:pt x="12625" y="5483"/>
                    <a:pt x="12570" y="5462"/>
                    <a:pt x="12519" y="5462"/>
                  </a:cubicBezTo>
                  <a:cubicBezTo>
                    <a:pt x="12420" y="5462"/>
                    <a:pt x="12331" y="5539"/>
                    <a:pt x="12352" y="5684"/>
                  </a:cubicBezTo>
                  <a:cubicBezTo>
                    <a:pt x="13049" y="8883"/>
                    <a:pt x="8995" y="9516"/>
                    <a:pt x="6841" y="10371"/>
                  </a:cubicBezTo>
                  <a:cubicBezTo>
                    <a:pt x="6303" y="10625"/>
                    <a:pt x="5765" y="10846"/>
                    <a:pt x="5258" y="11132"/>
                  </a:cubicBezTo>
                  <a:cubicBezTo>
                    <a:pt x="4561" y="10150"/>
                    <a:pt x="3770" y="9263"/>
                    <a:pt x="2851" y="8535"/>
                  </a:cubicBezTo>
                  <a:cubicBezTo>
                    <a:pt x="3200" y="6381"/>
                    <a:pt x="6398" y="5779"/>
                    <a:pt x="6620" y="3626"/>
                  </a:cubicBezTo>
                  <a:cubicBezTo>
                    <a:pt x="6778" y="1884"/>
                    <a:pt x="5131" y="681"/>
                    <a:pt x="3706" y="79"/>
                  </a:cubicBezTo>
                  <a:lnTo>
                    <a:pt x="3675" y="47"/>
                  </a:lnTo>
                  <a:cubicBezTo>
                    <a:pt x="3635" y="15"/>
                    <a:pt x="3592" y="1"/>
                    <a:pt x="3550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51;p49"/>
            <p:cNvSpPr/>
            <p:nvPr/>
          </p:nvSpPr>
          <p:spPr>
            <a:xfrm>
              <a:off x="1030270" y="3014488"/>
              <a:ext cx="1643226" cy="1517315"/>
            </a:xfrm>
            <a:custGeom>
              <a:avLst/>
              <a:gdLst/>
              <a:ahLst/>
              <a:cxnLst/>
              <a:rect l="l" t="t" r="r" b="b"/>
              <a:pathLst>
                <a:path w="49893" h="46070" extrusionOk="0">
                  <a:moveTo>
                    <a:pt x="20567" y="4768"/>
                  </a:moveTo>
                  <a:lnTo>
                    <a:pt x="20567" y="4768"/>
                  </a:lnTo>
                  <a:cubicBezTo>
                    <a:pt x="20884" y="6162"/>
                    <a:pt x="21612" y="7428"/>
                    <a:pt x="22626" y="8473"/>
                  </a:cubicBezTo>
                  <a:cubicBezTo>
                    <a:pt x="22942" y="8822"/>
                    <a:pt x="23322" y="9107"/>
                    <a:pt x="23734" y="9329"/>
                  </a:cubicBezTo>
                  <a:cubicBezTo>
                    <a:pt x="23734" y="9360"/>
                    <a:pt x="23671" y="9360"/>
                    <a:pt x="23671" y="9424"/>
                  </a:cubicBezTo>
                  <a:cubicBezTo>
                    <a:pt x="23671" y="9424"/>
                    <a:pt x="23734" y="9360"/>
                    <a:pt x="23766" y="9360"/>
                  </a:cubicBezTo>
                  <a:cubicBezTo>
                    <a:pt x="25413" y="10437"/>
                    <a:pt x="27408" y="11165"/>
                    <a:pt x="27154" y="13477"/>
                  </a:cubicBezTo>
                  <a:lnTo>
                    <a:pt x="27154" y="13540"/>
                  </a:lnTo>
                  <a:lnTo>
                    <a:pt x="26933" y="13635"/>
                  </a:lnTo>
                  <a:cubicBezTo>
                    <a:pt x="26838" y="13699"/>
                    <a:pt x="26743" y="13730"/>
                    <a:pt x="26648" y="13762"/>
                  </a:cubicBezTo>
                  <a:cubicBezTo>
                    <a:pt x="26173" y="12432"/>
                    <a:pt x="25001" y="11735"/>
                    <a:pt x="23766" y="11070"/>
                  </a:cubicBezTo>
                  <a:cubicBezTo>
                    <a:pt x="21422" y="9772"/>
                    <a:pt x="20884" y="7270"/>
                    <a:pt x="20567" y="4768"/>
                  </a:cubicBezTo>
                  <a:close/>
                  <a:moveTo>
                    <a:pt x="6076" y="6145"/>
                  </a:moveTo>
                  <a:cubicBezTo>
                    <a:pt x="8936" y="6145"/>
                    <a:pt x="11754" y="6772"/>
                    <a:pt x="14360" y="8220"/>
                  </a:cubicBezTo>
                  <a:cubicBezTo>
                    <a:pt x="16861" y="9592"/>
                    <a:pt x="19156" y="13049"/>
                    <a:pt x="22235" y="13049"/>
                  </a:cubicBezTo>
                  <a:cubicBezTo>
                    <a:pt x="22353" y="13049"/>
                    <a:pt x="22473" y="13044"/>
                    <a:pt x="22594" y="13034"/>
                  </a:cubicBezTo>
                  <a:cubicBezTo>
                    <a:pt x="22752" y="13007"/>
                    <a:pt x="22822" y="12872"/>
                    <a:pt x="22805" y="12754"/>
                  </a:cubicBezTo>
                  <a:lnTo>
                    <a:pt x="22805" y="12754"/>
                  </a:lnTo>
                  <a:cubicBezTo>
                    <a:pt x="22827" y="12791"/>
                    <a:pt x="22859" y="12824"/>
                    <a:pt x="22879" y="12844"/>
                  </a:cubicBezTo>
                  <a:cubicBezTo>
                    <a:pt x="22974" y="13002"/>
                    <a:pt x="23006" y="13129"/>
                    <a:pt x="23037" y="13287"/>
                  </a:cubicBezTo>
                  <a:cubicBezTo>
                    <a:pt x="23132" y="13540"/>
                    <a:pt x="23132" y="13794"/>
                    <a:pt x="23132" y="14047"/>
                  </a:cubicBezTo>
                  <a:cubicBezTo>
                    <a:pt x="23101" y="14364"/>
                    <a:pt x="23069" y="14712"/>
                    <a:pt x="22974" y="15029"/>
                  </a:cubicBezTo>
                  <a:cubicBezTo>
                    <a:pt x="22974" y="14997"/>
                    <a:pt x="22911" y="14997"/>
                    <a:pt x="22847" y="14997"/>
                  </a:cubicBezTo>
                  <a:cubicBezTo>
                    <a:pt x="22746" y="15003"/>
                    <a:pt x="22646" y="15006"/>
                    <a:pt x="22547" y="15006"/>
                  </a:cubicBezTo>
                  <a:cubicBezTo>
                    <a:pt x="19934" y="15006"/>
                    <a:pt x="18253" y="13029"/>
                    <a:pt x="16514" y="11229"/>
                  </a:cubicBezTo>
                  <a:cubicBezTo>
                    <a:pt x="15342" y="9962"/>
                    <a:pt x="13980" y="8853"/>
                    <a:pt x="12460" y="8030"/>
                  </a:cubicBezTo>
                  <a:cubicBezTo>
                    <a:pt x="10243" y="6827"/>
                    <a:pt x="7773" y="6162"/>
                    <a:pt x="5271" y="6162"/>
                  </a:cubicBezTo>
                  <a:cubicBezTo>
                    <a:pt x="5540" y="6151"/>
                    <a:pt x="5808" y="6145"/>
                    <a:pt x="6076" y="6145"/>
                  </a:cubicBezTo>
                  <a:close/>
                  <a:moveTo>
                    <a:pt x="33704" y="425"/>
                  </a:moveTo>
                  <a:cubicBezTo>
                    <a:pt x="33715" y="425"/>
                    <a:pt x="33728" y="434"/>
                    <a:pt x="33742" y="461"/>
                  </a:cubicBezTo>
                  <a:cubicBezTo>
                    <a:pt x="35610" y="3755"/>
                    <a:pt x="35167" y="7143"/>
                    <a:pt x="33298" y="10310"/>
                  </a:cubicBezTo>
                  <a:cubicBezTo>
                    <a:pt x="31810" y="12812"/>
                    <a:pt x="32633" y="17246"/>
                    <a:pt x="29656" y="18671"/>
                  </a:cubicBezTo>
                  <a:cubicBezTo>
                    <a:pt x="29371" y="18544"/>
                    <a:pt x="29150" y="18386"/>
                    <a:pt x="28960" y="18196"/>
                  </a:cubicBezTo>
                  <a:cubicBezTo>
                    <a:pt x="29910" y="17816"/>
                    <a:pt x="30448" y="17056"/>
                    <a:pt x="30701" y="16011"/>
                  </a:cubicBezTo>
                  <a:cubicBezTo>
                    <a:pt x="31208" y="13921"/>
                    <a:pt x="30606" y="12020"/>
                    <a:pt x="31873" y="10089"/>
                  </a:cubicBezTo>
                  <a:cubicBezTo>
                    <a:pt x="32031" y="9899"/>
                    <a:pt x="32158" y="9645"/>
                    <a:pt x="32316" y="9455"/>
                  </a:cubicBezTo>
                  <a:cubicBezTo>
                    <a:pt x="32380" y="9455"/>
                    <a:pt x="32443" y="9455"/>
                    <a:pt x="32507" y="9487"/>
                  </a:cubicBezTo>
                  <a:lnTo>
                    <a:pt x="32760" y="9012"/>
                  </a:lnTo>
                  <a:cubicBezTo>
                    <a:pt x="32728" y="9012"/>
                    <a:pt x="32665" y="8980"/>
                    <a:pt x="32633" y="8980"/>
                  </a:cubicBezTo>
                  <a:cubicBezTo>
                    <a:pt x="33298" y="7998"/>
                    <a:pt x="33900" y="7048"/>
                    <a:pt x="34090" y="5782"/>
                  </a:cubicBezTo>
                  <a:cubicBezTo>
                    <a:pt x="34407" y="3976"/>
                    <a:pt x="34090" y="2171"/>
                    <a:pt x="33678" y="461"/>
                  </a:cubicBezTo>
                  <a:cubicBezTo>
                    <a:pt x="33678" y="443"/>
                    <a:pt x="33689" y="425"/>
                    <a:pt x="33704" y="425"/>
                  </a:cubicBezTo>
                  <a:close/>
                  <a:moveTo>
                    <a:pt x="1566" y="17246"/>
                  </a:moveTo>
                  <a:cubicBezTo>
                    <a:pt x="2368" y="19651"/>
                    <a:pt x="4860" y="20996"/>
                    <a:pt x="7332" y="20996"/>
                  </a:cubicBezTo>
                  <a:cubicBezTo>
                    <a:pt x="7790" y="20996"/>
                    <a:pt x="8246" y="20950"/>
                    <a:pt x="8691" y="20856"/>
                  </a:cubicBezTo>
                  <a:cubicBezTo>
                    <a:pt x="10782" y="20413"/>
                    <a:pt x="12112" y="18956"/>
                    <a:pt x="13980" y="18037"/>
                  </a:cubicBezTo>
                  <a:cubicBezTo>
                    <a:pt x="14786" y="17644"/>
                    <a:pt x="15623" y="17478"/>
                    <a:pt x="16462" y="17478"/>
                  </a:cubicBezTo>
                  <a:cubicBezTo>
                    <a:pt x="18395" y="17478"/>
                    <a:pt x="20339" y="18361"/>
                    <a:pt x="21929" y="19399"/>
                  </a:cubicBezTo>
                  <a:cubicBezTo>
                    <a:pt x="21974" y="19422"/>
                    <a:pt x="22019" y="19432"/>
                    <a:pt x="22059" y="19432"/>
                  </a:cubicBezTo>
                  <a:cubicBezTo>
                    <a:pt x="22134" y="19432"/>
                    <a:pt x="22194" y="19397"/>
                    <a:pt x="22214" y="19336"/>
                  </a:cubicBezTo>
                  <a:cubicBezTo>
                    <a:pt x="22309" y="19399"/>
                    <a:pt x="22372" y="19399"/>
                    <a:pt x="22467" y="19431"/>
                  </a:cubicBezTo>
                  <a:cubicBezTo>
                    <a:pt x="22467" y="19558"/>
                    <a:pt x="22372" y="19621"/>
                    <a:pt x="22341" y="19716"/>
                  </a:cubicBezTo>
                  <a:cubicBezTo>
                    <a:pt x="22151" y="19906"/>
                    <a:pt x="21897" y="20001"/>
                    <a:pt x="21612" y="20096"/>
                  </a:cubicBezTo>
                  <a:cubicBezTo>
                    <a:pt x="20217" y="18975"/>
                    <a:pt x="18450" y="18422"/>
                    <a:pt x="16665" y="18422"/>
                  </a:cubicBezTo>
                  <a:cubicBezTo>
                    <a:pt x="16181" y="18422"/>
                    <a:pt x="15695" y="18463"/>
                    <a:pt x="15215" y="18544"/>
                  </a:cubicBezTo>
                  <a:cubicBezTo>
                    <a:pt x="15184" y="18544"/>
                    <a:pt x="15120" y="18544"/>
                    <a:pt x="15089" y="18512"/>
                  </a:cubicBezTo>
                  <a:lnTo>
                    <a:pt x="15089" y="18608"/>
                  </a:lnTo>
                  <a:cubicBezTo>
                    <a:pt x="14487" y="18703"/>
                    <a:pt x="13917" y="18924"/>
                    <a:pt x="13347" y="19146"/>
                  </a:cubicBezTo>
                  <a:cubicBezTo>
                    <a:pt x="11225" y="20096"/>
                    <a:pt x="9673" y="21774"/>
                    <a:pt x="7140" y="21774"/>
                  </a:cubicBezTo>
                  <a:cubicBezTo>
                    <a:pt x="4321" y="21774"/>
                    <a:pt x="2041" y="19906"/>
                    <a:pt x="1566" y="17246"/>
                  </a:cubicBezTo>
                  <a:close/>
                  <a:moveTo>
                    <a:pt x="17242" y="21141"/>
                  </a:moveTo>
                  <a:cubicBezTo>
                    <a:pt x="17654" y="21236"/>
                    <a:pt x="18034" y="21458"/>
                    <a:pt x="18287" y="21774"/>
                  </a:cubicBezTo>
                  <a:cubicBezTo>
                    <a:pt x="15849" y="25005"/>
                    <a:pt x="11732" y="25448"/>
                    <a:pt x="8058" y="26335"/>
                  </a:cubicBezTo>
                  <a:cubicBezTo>
                    <a:pt x="5303" y="27031"/>
                    <a:pt x="2896" y="28203"/>
                    <a:pt x="964" y="30198"/>
                  </a:cubicBezTo>
                  <a:cubicBezTo>
                    <a:pt x="4828" y="24878"/>
                    <a:pt x="12713" y="25955"/>
                    <a:pt x="17179" y="21268"/>
                  </a:cubicBezTo>
                  <a:cubicBezTo>
                    <a:pt x="17242" y="21236"/>
                    <a:pt x="17242" y="21173"/>
                    <a:pt x="17242" y="21141"/>
                  </a:cubicBezTo>
                  <a:close/>
                  <a:moveTo>
                    <a:pt x="36655" y="26335"/>
                  </a:moveTo>
                  <a:cubicBezTo>
                    <a:pt x="38397" y="26398"/>
                    <a:pt x="39949" y="26936"/>
                    <a:pt x="41247" y="28140"/>
                  </a:cubicBezTo>
                  <a:cubicBezTo>
                    <a:pt x="42197" y="28963"/>
                    <a:pt x="42926" y="30072"/>
                    <a:pt x="43844" y="30927"/>
                  </a:cubicBezTo>
                  <a:cubicBezTo>
                    <a:pt x="45174" y="32193"/>
                    <a:pt x="47043" y="33112"/>
                    <a:pt x="48848" y="33619"/>
                  </a:cubicBezTo>
                  <a:cubicBezTo>
                    <a:pt x="48400" y="33708"/>
                    <a:pt x="47952" y="33754"/>
                    <a:pt x="47508" y="33754"/>
                  </a:cubicBezTo>
                  <a:cubicBezTo>
                    <a:pt x="46539" y="33754"/>
                    <a:pt x="45589" y="33536"/>
                    <a:pt x="44699" y="33080"/>
                  </a:cubicBezTo>
                  <a:cubicBezTo>
                    <a:pt x="43274" y="32320"/>
                    <a:pt x="42514" y="31022"/>
                    <a:pt x="41501" y="29882"/>
                  </a:cubicBezTo>
                  <a:cubicBezTo>
                    <a:pt x="40202" y="28235"/>
                    <a:pt x="38334" y="27253"/>
                    <a:pt x="36275" y="27095"/>
                  </a:cubicBezTo>
                  <a:cubicBezTo>
                    <a:pt x="36338" y="26810"/>
                    <a:pt x="36433" y="26493"/>
                    <a:pt x="36655" y="26335"/>
                  </a:cubicBezTo>
                  <a:close/>
                  <a:moveTo>
                    <a:pt x="20621" y="28573"/>
                  </a:moveTo>
                  <a:cubicBezTo>
                    <a:pt x="20707" y="28573"/>
                    <a:pt x="20795" y="28577"/>
                    <a:pt x="20884" y="28583"/>
                  </a:cubicBezTo>
                  <a:lnTo>
                    <a:pt x="20916" y="28583"/>
                  </a:lnTo>
                  <a:cubicBezTo>
                    <a:pt x="21042" y="28773"/>
                    <a:pt x="21106" y="29058"/>
                    <a:pt x="21137" y="29280"/>
                  </a:cubicBezTo>
                  <a:cubicBezTo>
                    <a:pt x="18540" y="29882"/>
                    <a:pt x="16862" y="32225"/>
                    <a:pt x="14867" y="33777"/>
                  </a:cubicBezTo>
                  <a:cubicBezTo>
                    <a:pt x="12397" y="35677"/>
                    <a:pt x="9578" y="36785"/>
                    <a:pt x="6570" y="37355"/>
                  </a:cubicBezTo>
                  <a:cubicBezTo>
                    <a:pt x="9040" y="36690"/>
                    <a:pt x="11288" y="35487"/>
                    <a:pt x="13347" y="34030"/>
                  </a:cubicBezTo>
                  <a:cubicBezTo>
                    <a:pt x="14423" y="33270"/>
                    <a:pt x="15405" y="32415"/>
                    <a:pt x="16324" y="31497"/>
                  </a:cubicBezTo>
                  <a:cubicBezTo>
                    <a:pt x="17537" y="30253"/>
                    <a:pt x="18663" y="28573"/>
                    <a:pt x="20621" y="28573"/>
                  </a:cubicBezTo>
                  <a:close/>
                  <a:moveTo>
                    <a:pt x="25571" y="22724"/>
                  </a:moveTo>
                  <a:lnTo>
                    <a:pt x="25571" y="22724"/>
                  </a:lnTo>
                  <a:cubicBezTo>
                    <a:pt x="25951" y="24625"/>
                    <a:pt x="26046" y="26683"/>
                    <a:pt x="25476" y="28583"/>
                  </a:cubicBezTo>
                  <a:cubicBezTo>
                    <a:pt x="24843" y="30642"/>
                    <a:pt x="23322" y="32003"/>
                    <a:pt x="22056" y="33650"/>
                  </a:cubicBezTo>
                  <a:cubicBezTo>
                    <a:pt x="20409" y="35804"/>
                    <a:pt x="19617" y="38654"/>
                    <a:pt x="19522" y="41441"/>
                  </a:cubicBezTo>
                  <a:cubicBezTo>
                    <a:pt x="19301" y="39731"/>
                    <a:pt x="19301" y="38021"/>
                    <a:pt x="19776" y="36342"/>
                  </a:cubicBezTo>
                  <a:cubicBezTo>
                    <a:pt x="20282" y="34442"/>
                    <a:pt x="21391" y="32859"/>
                    <a:pt x="22531" y="31275"/>
                  </a:cubicBezTo>
                  <a:cubicBezTo>
                    <a:pt x="24368" y="28710"/>
                    <a:pt x="25413" y="26145"/>
                    <a:pt x="24589" y="23041"/>
                  </a:cubicBezTo>
                  <a:cubicBezTo>
                    <a:pt x="24906" y="22851"/>
                    <a:pt x="25223" y="22756"/>
                    <a:pt x="25571" y="22724"/>
                  </a:cubicBezTo>
                  <a:close/>
                  <a:moveTo>
                    <a:pt x="30701" y="24213"/>
                  </a:moveTo>
                  <a:lnTo>
                    <a:pt x="30701" y="24213"/>
                  </a:lnTo>
                  <a:cubicBezTo>
                    <a:pt x="31208" y="24498"/>
                    <a:pt x="31683" y="24783"/>
                    <a:pt x="32063" y="25258"/>
                  </a:cubicBezTo>
                  <a:cubicBezTo>
                    <a:pt x="31810" y="26905"/>
                    <a:pt x="31525" y="28710"/>
                    <a:pt x="32316" y="30357"/>
                  </a:cubicBezTo>
                  <a:cubicBezTo>
                    <a:pt x="32823" y="31433"/>
                    <a:pt x="33773" y="32225"/>
                    <a:pt x="34343" y="33239"/>
                  </a:cubicBezTo>
                  <a:cubicBezTo>
                    <a:pt x="35040" y="34600"/>
                    <a:pt x="35293" y="36089"/>
                    <a:pt x="35483" y="37609"/>
                  </a:cubicBezTo>
                  <a:cubicBezTo>
                    <a:pt x="35768" y="39604"/>
                    <a:pt x="36085" y="42296"/>
                    <a:pt x="37352" y="44101"/>
                  </a:cubicBezTo>
                  <a:cubicBezTo>
                    <a:pt x="36655" y="43468"/>
                    <a:pt x="36085" y="42739"/>
                    <a:pt x="35547" y="41916"/>
                  </a:cubicBezTo>
                  <a:cubicBezTo>
                    <a:pt x="34502" y="39984"/>
                    <a:pt x="34533" y="37831"/>
                    <a:pt x="34027" y="35740"/>
                  </a:cubicBezTo>
                  <a:cubicBezTo>
                    <a:pt x="33077" y="31845"/>
                    <a:pt x="29055" y="28457"/>
                    <a:pt x="30701" y="24213"/>
                  </a:cubicBezTo>
                  <a:close/>
                  <a:moveTo>
                    <a:pt x="33867" y="0"/>
                  </a:moveTo>
                  <a:cubicBezTo>
                    <a:pt x="33837" y="0"/>
                    <a:pt x="33805" y="7"/>
                    <a:pt x="33773" y="18"/>
                  </a:cubicBezTo>
                  <a:cubicBezTo>
                    <a:pt x="33615" y="18"/>
                    <a:pt x="33457" y="113"/>
                    <a:pt x="33393" y="240"/>
                  </a:cubicBezTo>
                  <a:cubicBezTo>
                    <a:pt x="33298" y="335"/>
                    <a:pt x="33298" y="493"/>
                    <a:pt x="33393" y="651"/>
                  </a:cubicBezTo>
                  <a:cubicBezTo>
                    <a:pt x="33425" y="715"/>
                    <a:pt x="33457" y="715"/>
                    <a:pt x="33488" y="715"/>
                  </a:cubicBezTo>
                  <a:cubicBezTo>
                    <a:pt x="33710" y="2171"/>
                    <a:pt x="33932" y="3628"/>
                    <a:pt x="33773" y="5085"/>
                  </a:cubicBezTo>
                  <a:cubicBezTo>
                    <a:pt x="33678" y="6573"/>
                    <a:pt x="33013" y="7618"/>
                    <a:pt x="32285" y="8790"/>
                  </a:cubicBezTo>
                  <a:cubicBezTo>
                    <a:pt x="30850" y="8342"/>
                    <a:pt x="29358" y="8091"/>
                    <a:pt x="27810" y="8091"/>
                  </a:cubicBezTo>
                  <a:cubicBezTo>
                    <a:pt x="27718" y="8091"/>
                    <a:pt x="27627" y="8092"/>
                    <a:pt x="27534" y="8093"/>
                  </a:cubicBezTo>
                  <a:cubicBezTo>
                    <a:pt x="26236" y="8157"/>
                    <a:pt x="25001" y="8378"/>
                    <a:pt x="23798" y="8790"/>
                  </a:cubicBezTo>
                  <a:cubicBezTo>
                    <a:pt x="22277" y="7618"/>
                    <a:pt x="21264" y="6288"/>
                    <a:pt x="20599" y="4103"/>
                  </a:cubicBezTo>
                  <a:cubicBezTo>
                    <a:pt x="20586" y="4090"/>
                    <a:pt x="20556" y="4082"/>
                    <a:pt x="20526" y="4082"/>
                  </a:cubicBezTo>
                  <a:cubicBezTo>
                    <a:pt x="20484" y="4082"/>
                    <a:pt x="20441" y="4098"/>
                    <a:pt x="20441" y="4135"/>
                  </a:cubicBezTo>
                  <a:lnTo>
                    <a:pt x="20441" y="4166"/>
                  </a:lnTo>
                  <a:cubicBezTo>
                    <a:pt x="20429" y="4144"/>
                    <a:pt x="20406" y="4134"/>
                    <a:pt x="20381" y="4134"/>
                  </a:cubicBezTo>
                  <a:cubicBezTo>
                    <a:pt x="20335" y="4134"/>
                    <a:pt x="20282" y="4168"/>
                    <a:pt x="20282" y="4230"/>
                  </a:cubicBezTo>
                  <a:cubicBezTo>
                    <a:pt x="20156" y="5972"/>
                    <a:pt x="20536" y="8347"/>
                    <a:pt x="21517" y="9804"/>
                  </a:cubicBezTo>
                  <a:cubicBezTo>
                    <a:pt x="20694" y="10247"/>
                    <a:pt x="19934" y="10785"/>
                    <a:pt x="19269" y="11387"/>
                  </a:cubicBezTo>
                  <a:cubicBezTo>
                    <a:pt x="18414" y="10754"/>
                    <a:pt x="17622" y="9962"/>
                    <a:pt x="16799" y="9329"/>
                  </a:cubicBezTo>
                  <a:cubicBezTo>
                    <a:pt x="15564" y="8378"/>
                    <a:pt x="14233" y="7618"/>
                    <a:pt x="12745" y="7048"/>
                  </a:cubicBezTo>
                  <a:cubicBezTo>
                    <a:pt x="10715" y="6220"/>
                    <a:pt x="8468" y="5744"/>
                    <a:pt x="6227" y="5744"/>
                  </a:cubicBezTo>
                  <a:cubicBezTo>
                    <a:pt x="5041" y="5744"/>
                    <a:pt x="3856" y="5877"/>
                    <a:pt x="2706" y="6162"/>
                  </a:cubicBezTo>
                  <a:cubicBezTo>
                    <a:pt x="2643" y="6162"/>
                    <a:pt x="2674" y="6320"/>
                    <a:pt x="2738" y="6320"/>
                  </a:cubicBezTo>
                  <a:cubicBezTo>
                    <a:pt x="2706" y="6320"/>
                    <a:pt x="2674" y="6320"/>
                    <a:pt x="2579" y="6352"/>
                  </a:cubicBezTo>
                  <a:cubicBezTo>
                    <a:pt x="2516" y="6352"/>
                    <a:pt x="2548" y="6510"/>
                    <a:pt x="2611" y="6510"/>
                  </a:cubicBezTo>
                  <a:cubicBezTo>
                    <a:pt x="3191" y="6459"/>
                    <a:pt x="3771" y="6433"/>
                    <a:pt x="4349" y="6433"/>
                  </a:cubicBezTo>
                  <a:cubicBezTo>
                    <a:pt x="8092" y="6433"/>
                    <a:pt x="11737" y="7520"/>
                    <a:pt x="14645" y="9962"/>
                  </a:cubicBezTo>
                  <a:cubicBezTo>
                    <a:pt x="15722" y="10880"/>
                    <a:pt x="16704" y="12020"/>
                    <a:pt x="17749" y="13034"/>
                  </a:cubicBezTo>
                  <a:cubicBezTo>
                    <a:pt x="16799" y="14206"/>
                    <a:pt x="16039" y="15536"/>
                    <a:pt x="15532" y="16992"/>
                  </a:cubicBezTo>
                  <a:cubicBezTo>
                    <a:pt x="15564" y="17056"/>
                    <a:pt x="15659" y="17056"/>
                    <a:pt x="15690" y="17087"/>
                  </a:cubicBezTo>
                  <a:cubicBezTo>
                    <a:pt x="15722" y="17087"/>
                    <a:pt x="15817" y="17087"/>
                    <a:pt x="15849" y="17119"/>
                  </a:cubicBezTo>
                  <a:lnTo>
                    <a:pt x="15880" y="17119"/>
                  </a:lnTo>
                  <a:cubicBezTo>
                    <a:pt x="15025" y="17214"/>
                    <a:pt x="14170" y="17467"/>
                    <a:pt x="13347" y="17942"/>
                  </a:cubicBezTo>
                  <a:cubicBezTo>
                    <a:pt x="11415" y="19114"/>
                    <a:pt x="9895" y="20476"/>
                    <a:pt x="7488" y="20603"/>
                  </a:cubicBezTo>
                  <a:cubicBezTo>
                    <a:pt x="7383" y="20607"/>
                    <a:pt x="7278" y="20610"/>
                    <a:pt x="7175" y="20610"/>
                  </a:cubicBezTo>
                  <a:cubicBezTo>
                    <a:pt x="4499" y="20610"/>
                    <a:pt x="2328" y="19046"/>
                    <a:pt x="1566" y="16454"/>
                  </a:cubicBezTo>
                  <a:cubicBezTo>
                    <a:pt x="1566" y="16395"/>
                    <a:pt x="1538" y="16370"/>
                    <a:pt x="1506" y="16370"/>
                  </a:cubicBezTo>
                  <a:cubicBezTo>
                    <a:pt x="1469" y="16370"/>
                    <a:pt x="1424" y="16403"/>
                    <a:pt x="1407" y="16454"/>
                  </a:cubicBezTo>
                  <a:cubicBezTo>
                    <a:pt x="1386" y="16447"/>
                    <a:pt x="1362" y="16443"/>
                    <a:pt x="1336" y="16443"/>
                  </a:cubicBezTo>
                  <a:cubicBezTo>
                    <a:pt x="1249" y="16443"/>
                    <a:pt x="1154" y="16490"/>
                    <a:pt x="1154" y="16612"/>
                  </a:cubicBezTo>
                  <a:cubicBezTo>
                    <a:pt x="1268" y="19916"/>
                    <a:pt x="4098" y="22145"/>
                    <a:pt x="7223" y="22145"/>
                  </a:cubicBezTo>
                  <a:cubicBezTo>
                    <a:pt x="7573" y="22145"/>
                    <a:pt x="7926" y="22117"/>
                    <a:pt x="8280" y="22059"/>
                  </a:cubicBezTo>
                  <a:cubicBezTo>
                    <a:pt x="10623" y="21711"/>
                    <a:pt x="12207" y="19906"/>
                    <a:pt x="14423" y="19209"/>
                  </a:cubicBezTo>
                  <a:cubicBezTo>
                    <a:pt x="14645" y="19146"/>
                    <a:pt x="14867" y="19114"/>
                    <a:pt x="15057" y="19051"/>
                  </a:cubicBezTo>
                  <a:lnTo>
                    <a:pt x="15057" y="19051"/>
                  </a:lnTo>
                  <a:cubicBezTo>
                    <a:pt x="14867" y="20223"/>
                    <a:pt x="14867" y="21363"/>
                    <a:pt x="15025" y="22471"/>
                  </a:cubicBezTo>
                  <a:cubicBezTo>
                    <a:pt x="10116" y="25448"/>
                    <a:pt x="2389" y="25163"/>
                    <a:pt x="172" y="31022"/>
                  </a:cubicBezTo>
                  <a:cubicBezTo>
                    <a:pt x="172" y="31053"/>
                    <a:pt x="141" y="31085"/>
                    <a:pt x="77" y="31148"/>
                  </a:cubicBezTo>
                  <a:cubicBezTo>
                    <a:pt x="0" y="31226"/>
                    <a:pt x="90" y="31324"/>
                    <a:pt x="161" y="31324"/>
                  </a:cubicBezTo>
                  <a:cubicBezTo>
                    <a:pt x="177" y="31324"/>
                    <a:pt x="192" y="31319"/>
                    <a:pt x="204" y="31307"/>
                  </a:cubicBezTo>
                  <a:cubicBezTo>
                    <a:pt x="3244" y="28045"/>
                    <a:pt x="6886" y="27063"/>
                    <a:pt x="11098" y="26113"/>
                  </a:cubicBezTo>
                  <a:cubicBezTo>
                    <a:pt x="12587" y="25796"/>
                    <a:pt x="14138" y="25321"/>
                    <a:pt x="15500" y="24656"/>
                  </a:cubicBezTo>
                  <a:cubicBezTo>
                    <a:pt x="15659" y="25195"/>
                    <a:pt x="15880" y="25765"/>
                    <a:pt x="16134" y="26271"/>
                  </a:cubicBezTo>
                  <a:cubicBezTo>
                    <a:pt x="13585" y="27940"/>
                    <a:pt x="11356" y="30307"/>
                    <a:pt x="8165" y="30307"/>
                  </a:cubicBezTo>
                  <a:cubicBezTo>
                    <a:pt x="8025" y="30307"/>
                    <a:pt x="7884" y="30303"/>
                    <a:pt x="7741" y="30293"/>
                  </a:cubicBezTo>
                  <a:cubicBezTo>
                    <a:pt x="7646" y="30293"/>
                    <a:pt x="7646" y="30388"/>
                    <a:pt x="7646" y="30420"/>
                  </a:cubicBezTo>
                  <a:cubicBezTo>
                    <a:pt x="7646" y="30515"/>
                    <a:pt x="7678" y="30547"/>
                    <a:pt x="7741" y="30547"/>
                  </a:cubicBezTo>
                  <a:cubicBezTo>
                    <a:pt x="8449" y="30736"/>
                    <a:pt x="9161" y="30830"/>
                    <a:pt x="9871" y="30830"/>
                  </a:cubicBezTo>
                  <a:cubicBezTo>
                    <a:pt x="10940" y="30830"/>
                    <a:pt x="12002" y="30617"/>
                    <a:pt x="13030" y="30198"/>
                  </a:cubicBezTo>
                  <a:cubicBezTo>
                    <a:pt x="14107" y="29723"/>
                    <a:pt x="15025" y="28995"/>
                    <a:pt x="15975" y="28362"/>
                  </a:cubicBezTo>
                  <a:cubicBezTo>
                    <a:pt x="16324" y="28172"/>
                    <a:pt x="16640" y="27918"/>
                    <a:pt x="16989" y="27760"/>
                  </a:cubicBezTo>
                  <a:cubicBezTo>
                    <a:pt x="17337" y="28298"/>
                    <a:pt x="17749" y="28773"/>
                    <a:pt x="18129" y="29248"/>
                  </a:cubicBezTo>
                  <a:cubicBezTo>
                    <a:pt x="16989" y="30135"/>
                    <a:pt x="16007" y="31528"/>
                    <a:pt x="14930" y="32447"/>
                  </a:cubicBezTo>
                  <a:cubicBezTo>
                    <a:pt x="12207" y="34854"/>
                    <a:pt x="9071" y="36405"/>
                    <a:pt x="5683" y="37577"/>
                  </a:cubicBezTo>
                  <a:cubicBezTo>
                    <a:pt x="5619" y="37577"/>
                    <a:pt x="5619" y="37641"/>
                    <a:pt x="5619" y="37641"/>
                  </a:cubicBezTo>
                  <a:lnTo>
                    <a:pt x="5588" y="37641"/>
                  </a:lnTo>
                  <a:cubicBezTo>
                    <a:pt x="5524" y="37672"/>
                    <a:pt x="5524" y="37831"/>
                    <a:pt x="5619" y="37831"/>
                  </a:cubicBezTo>
                  <a:cubicBezTo>
                    <a:pt x="8565" y="37672"/>
                    <a:pt x="11320" y="36754"/>
                    <a:pt x="13790" y="35202"/>
                  </a:cubicBezTo>
                  <a:cubicBezTo>
                    <a:pt x="15817" y="33904"/>
                    <a:pt x="17432" y="31782"/>
                    <a:pt x="19522" y="30547"/>
                  </a:cubicBezTo>
                  <a:cubicBezTo>
                    <a:pt x="20156" y="31053"/>
                    <a:pt x="20884" y="31528"/>
                    <a:pt x="21676" y="31940"/>
                  </a:cubicBezTo>
                  <a:cubicBezTo>
                    <a:pt x="21232" y="32510"/>
                    <a:pt x="20789" y="33144"/>
                    <a:pt x="20441" y="33840"/>
                  </a:cubicBezTo>
                  <a:cubicBezTo>
                    <a:pt x="18984" y="36469"/>
                    <a:pt x="18540" y="39762"/>
                    <a:pt x="19554" y="42644"/>
                  </a:cubicBezTo>
                  <a:lnTo>
                    <a:pt x="19617" y="42708"/>
                  </a:lnTo>
                  <a:cubicBezTo>
                    <a:pt x="19617" y="42765"/>
                    <a:pt x="19674" y="42810"/>
                    <a:pt x="19727" y="42810"/>
                  </a:cubicBezTo>
                  <a:cubicBezTo>
                    <a:pt x="19762" y="42810"/>
                    <a:pt x="19795" y="42790"/>
                    <a:pt x="19807" y="42739"/>
                  </a:cubicBezTo>
                  <a:cubicBezTo>
                    <a:pt x="20251" y="40807"/>
                    <a:pt x="20251" y="38812"/>
                    <a:pt x="20884" y="36912"/>
                  </a:cubicBezTo>
                  <a:cubicBezTo>
                    <a:pt x="21422" y="35329"/>
                    <a:pt x="22372" y="34094"/>
                    <a:pt x="23417" y="32890"/>
                  </a:cubicBezTo>
                  <a:cubicBezTo>
                    <a:pt x="24399" y="33207"/>
                    <a:pt x="25381" y="33524"/>
                    <a:pt x="26426" y="33714"/>
                  </a:cubicBezTo>
                  <a:cubicBezTo>
                    <a:pt x="26363" y="36247"/>
                    <a:pt x="25856" y="38306"/>
                    <a:pt x="24843" y="40712"/>
                  </a:cubicBezTo>
                  <a:cubicBezTo>
                    <a:pt x="24843" y="40712"/>
                    <a:pt x="24843" y="40744"/>
                    <a:pt x="24779" y="40744"/>
                  </a:cubicBezTo>
                  <a:cubicBezTo>
                    <a:pt x="24748" y="40839"/>
                    <a:pt x="24748" y="40966"/>
                    <a:pt x="24843" y="40997"/>
                  </a:cubicBezTo>
                  <a:cubicBezTo>
                    <a:pt x="24843" y="41029"/>
                    <a:pt x="24874" y="41029"/>
                    <a:pt x="24906" y="41029"/>
                  </a:cubicBezTo>
                  <a:cubicBezTo>
                    <a:pt x="24938" y="41029"/>
                    <a:pt x="25001" y="40997"/>
                    <a:pt x="25033" y="40966"/>
                  </a:cubicBezTo>
                  <a:cubicBezTo>
                    <a:pt x="25064" y="40966"/>
                    <a:pt x="25064" y="40902"/>
                    <a:pt x="25064" y="40902"/>
                  </a:cubicBezTo>
                  <a:cubicBezTo>
                    <a:pt x="26458" y="39921"/>
                    <a:pt x="27471" y="38527"/>
                    <a:pt x="28010" y="36880"/>
                  </a:cubicBezTo>
                  <a:cubicBezTo>
                    <a:pt x="28326" y="35930"/>
                    <a:pt x="28358" y="34980"/>
                    <a:pt x="28421" y="34030"/>
                  </a:cubicBezTo>
                  <a:cubicBezTo>
                    <a:pt x="28803" y="34075"/>
                    <a:pt x="29184" y="34096"/>
                    <a:pt x="29566" y="34096"/>
                  </a:cubicBezTo>
                  <a:cubicBezTo>
                    <a:pt x="30261" y="34096"/>
                    <a:pt x="30956" y="34026"/>
                    <a:pt x="31651" y="33904"/>
                  </a:cubicBezTo>
                  <a:cubicBezTo>
                    <a:pt x="32031" y="33840"/>
                    <a:pt x="32380" y="33714"/>
                    <a:pt x="32792" y="33587"/>
                  </a:cubicBezTo>
                  <a:cubicBezTo>
                    <a:pt x="33298" y="34632"/>
                    <a:pt x="33742" y="35677"/>
                    <a:pt x="33932" y="36754"/>
                  </a:cubicBezTo>
                  <a:cubicBezTo>
                    <a:pt x="34375" y="39002"/>
                    <a:pt x="34533" y="41124"/>
                    <a:pt x="35927" y="43024"/>
                  </a:cubicBezTo>
                  <a:cubicBezTo>
                    <a:pt x="36940" y="44449"/>
                    <a:pt x="38365" y="45463"/>
                    <a:pt x="40044" y="46064"/>
                  </a:cubicBezTo>
                  <a:cubicBezTo>
                    <a:pt x="40051" y="46068"/>
                    <a:pt x="40058" y="46069"/>
                    <a:pt x="40065" y="46069"/>
                  </a:cubicBezTo>
                  <a:cubicBezTo>
                    <a:pt x="40126" y="46069"/>
                    <a:pt x="40195" y="45963"/>
                    <a:pt x="40139" y="45906"/>
                  </a:cubicBezTo>
                  <a:cubicBezTo>
                    <a:pt x="40234" y="45874"/>
                    <a:pt x="40234" y="45748"/>
                    <a:pt x="40139" y="45716"/>
                  </a:cubicBezTo>
                  <a:cubicBezTo>
                    <a:pt x="36402" y="44006"/>
                    <a:pt x="36433" y="39921"/>
                    <a:pt x="35832" y="36405"/>
                  </a:cubicBezTo>
                  <a:cubicBezTo>
                    <a:pt x="35642" y="35107"/>
                    <a:pt x="35293" y="33935"/>
                    <a:pt x="34660" y="32827"/>
                  </a:cubicBezTo>
                  <a:cubicBezTo>
                    <a:pt x="35958" y="32193"/>
                    <a:pt x="37194" y="31307"/>
                    <a:pt x="38207" y="30230"/>
                  </a:cubicBezTo>
                  <a:cubicBezTo>
                    <a:pt x="38714" y="29723"/>
                    <a:pt x="39157" y="29153"/>
                    <a:pt x="39569" y="28552"/>
                  </a:cubicBezTo>
                  <a:cubicBezTo>
                    <a:pt x="39980" y="28837"/>
                    <a:pt x="40392" y="29122"/>
                    <a:pt x="40772" y="29502"/>
                  </a:cubicBezTo>
                  <a:cubicBezTo>
                    <a:pt x="41849" y="30578"/>
                    <a:pt x="42482" y="31972"/>
                    <a:pt x="43717" y="32890"/>
                  </a:cubicBezTo>
                  <a:cubicBezTo>
                    <a:pt x="44861" y="33758"/>
                    <a:pt x="46230" y="34187"/>
                    <a:pt x="47609" y="34187"/>
                  </a:cubicBezTo>
                  <a:cubicBezTo>
                    <a:pt x="48292" y="34187"/>
                    <a:pt x="48978" y="34082"/>
                    <a:pt x="49639" y="33872"/>
                  </a:cubicBezTo>
                  <a:lnTo>
                    <a:pt x="49703" y="33872"/>
                  </a:lnTo>
                  <a:cubicBezTo>
                    <a:pt x="49798" y="33872"/>
                    <a:pt x="49893" y="33714"/>
                    <a:pt x="49766" y="33619"/>
                  </a:cubicBezTo>
                  <a:cubicBezTo>
                    <a:pt x="49734" y="33587"/>
                    <a:pt x="49703" y="33555"/>
                    <a:pt x="49608" y="33555"/>
                  </a:cubicBezTo>
                  <a:cubicBezTo>
                    <a:pt x="48436" y="33049"/>
                    <a:pt x="47201" y="32637"/>
                    <a:pt x="46061" y="32003"/>
                  </a:cubicBezTo>
                  <a:cubicBezTo>
                    <a:pt x="44541" y="31180"/>
                    <a:pt x="43591" y="29977"/>
                    <a:pt x="42482" y="28710"/>
                  </a:cubicBezTo>
                  <a:cubicBezTo>
                    <a:pt x="41881" y="28045"/>
                    <a:pt x="41216" y="27443"/>
                    <a:pt x="40519" y="26968"/>
                  </a:cubicBezTo>
                  <a:cubicBezTo>
                    <a:pt x="40677" y="26620"/>
                    <a:pt x="40835" y="26271"/>
                    <a:pt x="40930" y="25923"/>
                  </a:cubicBezTo>
                  <a:cubicBezTo>
                    <a:pt x="40867" y="25860"/>
                    <a:pt x="40835" y="25860"/>
                    <a:pt x="40740" y="25828"/>
                  </a:cubicBezTo>
                  <a:cubicBezTo>
                    <a:pt x="40614" y="25796"/>
                    <a:pt x="40582" y="25765"/>
                    <a:pt x="40519" y="25701"/>
                  </a:cubicBezTo>
                  <a:lnTo>
                    <a:pt x="40424" y="25670"/>
                  </a:lnTo>
                  <a:cubicBezTo>
                    <a:pt x="40297" y="25986"/>
                    <a:pt x="40202" y="26335"/>
                    <a:pt x="40044" y="26651"/>
                  </a:cubicBezTo>
                  <a:cubicBezTo>
                    <a:pt x="39252" y="26240"/>
                    <a:pt x="38397" y="25986"/>
                    <a:pt x="37510" y="25923"/>
                  </a:cubicBezTo>
                  <a:cubicBezTo>
                    <a:pt x="37510" y="25828"/>
                    <a:pt x="37415" y="25765"/>
                    <a:pt x="37289" y="25765"/>
                  </a:cubicBezTo>
                  <a:cubicBezTo>
                    <a:pt x="37261" y="25763"/>
                    <a:pt x="37234" y="25762"/>
                    <a:pt x="37208" y="25762"/>
                  </a:cubicBezTo>
                  <a:cubicBezTo>
                    <a:pt x="36168" y="25762"/>
                    <a:pt x="35929" y="26957"/>
                    <a:pt x="36022" y="27760"/>
                  </a:cubicBezTo>
                  <a:cubicBezTo>
                    <a:pt x="36022" y="27839"/>
                    <a:pt x="36109" y="27906"/>
                    <a:pt x="36182" y="27906"/>
                  </a:cubicBezTo>
                  <a:cubicBezTo>
                    <a:pt x="36225" y="27906"/>
                    <a:pt x="36263" y="27882"/>
                    <a:pt x="36275" y="27823"/>
                  </a:cubicBezTo>
                  <a:cubicBezTo>
                    <a:pt x="36307" y="27665"/>
                    <a:pt x="36307" y="27506"/>
                    <a:pt x="36338" y="27348"/>
                  </a:cubicBezTo>
                  <a:cubicBezTo>
                    <a:pt x="37352" y="27538"/>
                    <a:pt x="38239" y="27823"/>
                    <a:pt x="39125" y="28298"/>
                  </a:cubicBezTo>
                  <a:cubicBezTo>
                    <a:pt x="39094" y="28393"/>
                    <a:pt x="38999" y="28488"/>
                    <a:pt x="38935" y="28615"/>
                  </a:cubicBezTo>
                  <a:cubicBezTo>
                    <a:pt x="37764" y="30198"/>
                    <a:pt x="36180" y="31528"/>
                    <a:pt x="34407" y="32415"/>
                  </a:cubicBezTo>
                  <a:cubicBezTo>
                    <a:pt x="34343" y="32320"/>
                    <a:pt x="34280" y="32193"/>
                    <a:pt x="34217" y="32130"/>
                  </a:cubicBezTo>
                  <a:cubicBezTo>
                    <a:pt x="33552" y="31180"/>
                    <a:pt x="32792" y="30357"/>
                    <a:pt x="32507" y="29185"/>
                  </a:cubicBezTo>
                  <a:cubicBezTo>
                    <a:pt x="32221" y="28045"/>
                    <a:pt x="32475" y="26810"/>
                    <a:pt x="32633" y="25670"/>
                  </a:cubicBezTo>
                  <a:cubicBezTo>
                    <a:pt x="32647" y="25672"/>
                    <a:pt x="32662" y="25673"/>
                    <a:pt x="32676" y="25673"/>
                  </a:cubicBezTo>
                  <a:cubicBezTo>
                    <a:pt x="32859" y="25673"/>
                    <a:pt x="33065" y="25497"/>
                    <a:pt x="32918" y="25321"/>
                  </a:cubicBezTo>
                  <a:cubicBezTo>
                    <a:pt x="32234" y="24419"/>
                    <a:pt x="31153" y="23579"/>
                    <a:pt x="30005" y="23579"/>
                  </a:cubicBezTo>
                  <a:cubicBezTo>
                    <a:pt x="29983" y="23579"/>
                    <a:pt x="29962" y="23579"/>
                    <a:pt x="29941" y="23580"/>
                  </a:cubicBezTo>
                  <a:cubicBezTo>
                    <a:pt x="29783" y="23580"/>
                    <a:pt x="29783" y="23801"/>
                    <a:pt x="29910" y="23865"/>
                  </a:cubicBezTo>
                  <a:lnTo>
                    <a:pt x="30480" y="24086"/>
                  </a:lnTo>
                  <a:cubicBezTo>
                    <a:pt x="30448" y="24086"/>
                    <a:pt x="30448" y="24150"/>
                    <a:pt x="30448" y="24150"/>
                  </a:cubicBezTo>
                  <a:cubicBezTo>
                    <a:pt x="29656" y="26145"/>
                    <a:pt x="30068" y="28013"/>
                    <a:pt x="30860" y="29787"/>
                  </a:cubicBezTo>
                  <a:cubicBezTo>
                    <a:pt x="31335" y="30895"/>
                    <a:pt x="31968" y="32003"/>
                    <a:pt x="32538" y="33112"/>
                  </a:cubicBezTo>
                  <a:cubicBezTo>
                    <a:pt x="32348" y="33144"/>
                    <a:pt x="32158" y="33239"/>
                    <a:pt x="31968" y="33270"/>
                  </a:cubicBezTo>
                  <a:cubicBezTo>
                    <a:pt x="31166" y="33439"/>
                    <a:pt x="30392" y="33524"/>
                    <a:pt x="29627" y="33524"/>
                  </a:cubicBezTo>
                  <a:cubicBezTo>
                    <a:pt x="29245" y="33524"/>
                    <a:pt x="28865" y="33502"/>
                    <a:pt x="28485" y="33460"/>
                  </a:cubicBezTo>
                  <a:cubicBezTo>
                    <a:pt x="28580" y="32288"/>
                    <a:pt x="28865" y="31085"/>
                    <a:pt x="29941" y="30167"/>
                  </a:cubicBezTo>
                  <a:cubicBezTo>
                    <a:pt x="30005" y="30103"/>
                    <a:pt x="30068" y="30072"/>
                    <a:pt x="30100" y="30008"/>
                  </a:cubicBezTo>
                  <a:cubicBezTo>
                    <a:pt x="30100" y="30008"/>
                    <a:pt x="30100" y="29945"/>
                    <a:pt x="30131" y="29945"/>
                  </a:cubicBezTo>
                  <a:cubicBezTo>
                    <a:pt x="30163" y="29913"/>
                    <a:pt x="30226" y="29882"/>
                    <a:pt x="30226" y="29850"/>
                  </a:cubicBezTo>
                  <a:cubicBezTo>
                    <a:pt x="30226" y="29755"/>
                    <a:pt x="30131" y="29692"/>
                    <a:pt x="30068" y="29628"/>
                  </a:cubicBezTo>
                  <a:cubicBezTo>
                    <a:pt x="29846" y="28520"/>
                    <a:pt x="28991" y="27633"/>
                    <a:pt x="27883" y="27380"/>
                  </a:cubicBezTo>
                  <a:cubicBezTo>
                    <a:pt x="27724" y="27380"/>
                    <a:pt x="27629" y="27601"/>
                    <a:pt x="27788" y="27665"/>
                  </a:cubicBezTo>
                  <a:cubicBezTo>
                    <a:pt x="27946" y="27696"/>
                    <a:pt x="28073" y="27791"/>
                    <a:pt x="28231" y="27855"/>
                  </a:cubicBezTo>
                  <a:cubicBezTo>
                    <a:pt x="28960" y="28298"/>
                    <a:pt x="29466" y="28995"/>
                    <a:pt x="29625" y="29882"/>
                  </a:cubicBezTo>
                  <a:cubicBezTo>
                    <a:pt x="28421" y="30895"/>
                    <a:pt x="28041" y="32162"/>
                    <a:pt x="27946" y="33809"/>
                  </a:cubicBezTo>
                  <a:cubicBezTo>
                    <a:pt x="27851" y="36342"/>
                    <a:pt x="27249" y="38242"/>
                    <a:pt x="25666" y="39984"/>
                  </a:cubicBezTo>
                  <a:cubicBezTo>
                    <a:pt x="26331" y="38717"/>
                    <a:pt x="26679" y="37292"/>
                    <a:pt x="26838" y="35867"/>
                  </a:cubicBezTo>
                  <a:cubicBezTo>
                    <a:pt x="27123" y="33334"/>
                    <a:pt x="26046" y="30230"/>
                    <a:pt x="28231" y="28267"/>
                  </a:cubicBezTo>
                  <a:cubicBezTo>
                    <a:pt x="28358" y="28140"/>
                    <a:pt x="28326" y="28013"/>
                    <a:pt x="28200" y="27950"/>
                  </a:cubicBezTo>
                  <a:cubicBezTo>
                    <a:pt x="28152" y="27902"/>
                    <a:pt x="28105" y="27879"/>
                    <a:pt x="28057" y="27879"/>
                  </a:cubicBezTo>
                  <a:cubicBezTo>
                    <a:pt x="28010" y="27879"/>
                    <a:pt x="27962" y="27902"/>
                    <a:pt x="27914" y="27950"/>
                  </a:cubicBezTo>
                  <a:cubicBezTo>
                    <a:pt x="26489" y="29153"/>
                    <a:pt x="26331" y="30958"/>
                    <a:pt x="26426" y="32732"/>
                  </a:cubicBezTo>
                  <a:lnTo>
                    <a:pt x="26426" y="33207"/>
                  </a:lnTo>
                  <a:cubicBezTo>
                    <a:pt x="25508" y="33017"/>
                    <a:pt x="24621" y="32763"/>
                    <a:pt x="23766" y="32478"/>
                  </a:cubicBezTo>
                  <a:lnTo>
                    <a:pt x="24368" y="31782"/>
                  </a:lnTo>
                  <a:cubicBezTo>
                    <a:pt x="26426" y="29122"/>
                    <a:pt x="26648" y="25986"/>
                    <a:pt x="26141" y="22756"/>
                  </a:cubicBezTo>
                  <a:cubicBezTo>
                    <a:pt x="26426" y="22756"/>
                    <a:pt x="26648" y="22756"/>
                    <a:pt x="26933" y="22788"/>
                  </a:cubicBezTo>
                  <a:cubicBezTo>
                    <a:pt x="26942" y="22789"/>
                    <a:pt x="26951" y="22789"/>
                    <a:pt x="26960" y="22789"/>
                  </a:cubicBezTo>
                  <a:cubicBezTo>
                    <a:pt x="27227" y="22789"/>
                    <a:pt x="27366" y="22343"/>
                    <a:pt x="27059" y="22313"/>
                  </a:cubicBezTo>
                  <a:cubicBezTo>
                    <a:pt x="26819" y="22270"/>
                    <a:pt x="26574" y="22248"/>
                    <a:pt x="26329" y="22248"/>
                  </a:cubicBezTo>
                  <a:cubicBezTo>
                    <a:pt x="25314" y="22248"/>
                    <a:pt x="24296" y="22618"/>
                    <a:pt x="23608" y="23358"/>
                  </a:cubicBezTo>
                  <a:cubicBezTo>
                    <a:pt x="23505" y="23434"/>
                    <a:pt x="23589" y="23614"/>
                    <a:pt x="23708" y="23614"/>
                  </a:cubicBezTo>
                  <a:cubicBezTo>
                    <a:pt x="23736" y="23614"/>
                    <a:pt x="23767" y="23604"/>
                    <a:pt x="23798" y="23580"/>
                  </a:cubicBezTo>
                  <a:cubicBezTo>
                    <a:pt x="23988" y="23453"/>
                    <a:pt x="24146" y="23358"/>
                    <a:pt x="24304" y="23263"/>
                  </a:cubicBezTo>
                  <a:lnTo>
                    <a:pt x="24304" y="23263"/>
                  </a:lnTo>
                  <a:cubicBezTo>
                    <a:pt x="24843" y="25448"/>
                    <a:pt x="24526" y="27570"/>
                    <a:pt x="23322" y="29533"/>
                  </a:cubicBezTo>
                  <a:cubicBezTo>
                    <a:pt x="22879" y="30230"/>
                    <a:pt x="22372" y="30895"/>
                    <a:pt x="21897" y="31592"/>
                  </a:cubicBezTo>
                  <a:cubicBezTo>
                    <a:pt x="21201" y="31212"/>
                    <a:pt x="20567" y="30800"/>
                    <a:pt x="19966" y="30262"/>
                  </a:cubicBezTo>
                  <a:cubicBezTo>
                    <a:pt x="20409" y="30072"/>
                    <a:pt x="20821" y="29913"/>
                    <a:pt x="21264" y="29787"/>
                  </a:cubicBezTo>
                  <a:lnTo>
                    <a:pt x="21264" y="29787"/>
                  </a:lnTo>
                  <a:cubicBezTo>
                    <a:pt x="21264" y="29882"/>
                    <a:pt x="21232" y="29945"/>
                    <a:pt x="21232" y="30040"/>
                  </a:cubicBezTo>
                  <a:cubicBezTo>
                    <a:pt x="21168" y="30169"/>
                    <a:pt x="21322" y="30298"/>
                    <a:pt x="21458" y="30298"/>
                  </a:cubicBezTo>
                  <a:cubicBezTo>
                    <a:pt x="21522" y="30298"/>
                    <a:pt x="21582" y="30269"/>
                    <a:pt x="21612" y="30198"/>
                  </a:cubicBezTo>
                  <a:cubicBezTo>
                    <a:pt x="21992" y="29407"/>
                    <a:pt x="21549" y="28362"/>
                    <a:pt x="20789" y="27981"/>
                  </a:cubicBezTo>
                  <a:cubicBezTo>
                    <a:pt x="20762" y="27965"/>
                    <a:pt x="20736" y="27958"/>
                    <a:pt x="20712" y="27958"/>
                  </a:cubicBezTo>
                  <a:cubicBezTo>
                    <a:pt x="20594" y="27958"/>
                    <a:pt x="20520" y="28124"/>
                    <a:pt x="20599" y="28203"/>
                  </a:cubicBezTo>
                  <a:cubicBezTo>
                    <a:pt x="19820" y="28203"/>
                    <a:pt x="19163" y="28479"/>
                    <a:pt x="18538" y="28911"/>
                  </a:cubicBezTo>
                  <a:lnTo>
                    <a:pt x="18538" y="28911"/>
                  </a:lnTo>
                  <a:cubicBezTo>
                    <a:pt x="18540" y="28905"/>
                    <a:pt x="18540" y="28900"/>
                    <a:pt x="18540" y="28900"/>
                  </a:cubicBezTo>
                  <a:cubicBezTo>
                    <a:pt x="18129" y="28457"/>
                    <a:pt x="17780" y="27981"/>
                    <a:pt x="17464" y="27506"/>
                  </a:cubicBezTo>
                  <a:cubicBezTo>
                    <a:pt x="18382" y="27063"/>
                    <a:pt x="19332" y="26841"/>
                    <a:pt x="20409" y="26746"/>
                  </a:cubicBezTo>
                  <a:cubicBezTo>
                    <a:pt x="20504" y="26746"/>
                    <a:pt x="20567" y="26620"/>
                    <a:pt x="20567" y="26525"/>
                  </a:cubicBezTo>
                  <a:cubicBezTo>
                    <a:pt x="20567" y="26430"/>
                    <a:pt x="20504" y="26366"/>
                    <a:pt x="20409" y="26366"/>
                  </a:cubicBezTo>
                  <a:cubicBezTo>
                    <a:pt x="18445" y="26398"/>
                    <a:pt x="16925" y="27190"/>
                    <a:pt x="15342" y="28298"/>
                  </a:cubicBezTo>
                  <a:cubicBezTo>
                    <a:pt x="13632" y="29533"/>
                    <a:pt x="11922" y="30230"/>
                    <a:pt x="10021" y="30388"/>
                  </a:cubicBezTo>
                  <a:cubicBezTo>
                    <a:pt x="13695" y="29597"/>
                    <a:pt x="16450" y="25670"/>
                    <a:pt x="20314" y="25036"/>
                  </a:cubicBezTo>
                  <a:cubicBezTo>
                    <a:pt x="20441" y="25036"/>
                    <a:pt x="20472" y="24941"/>
                    <a:pt x="20441" y="24846"/>
                  </a:cubicBezTo>
                  <a:lnTo>
                    <a:pt x="20441" y="24846"/>
                  </a:lnTo>
                  <a:cubicBezTo>
                    <a:pt x="20504" y="24973"/>
                    <a:pt x="20567" y="25131"/>
                    <a:pt x="20599" y="25258"/>
                  </a:cubicBezTo>
                  <a:cubicBezTo>
                    <a:pt x="20726" y="25638"/>
                    <a:pt x="20631" y="26050"/>
                    <a:pt x="20599" y="26430"/>
                  </a:cubicBezTo>
                  <a:lnTo>
                    <a:pt x="20599" y="26525"/>
                  </a:lnTo>
                  <a:cubicBezTo>
                    <a:pt x="20618" y="26639"/>
                    <a:pt x="20728" y="26730"/>
                    <a:pt x="20841" y="26730"/>
                  </a:cubicBezTo>
                  <a:cubicBezTo>
                    <a:pt x="20916" y="26730"/>
                    <a:pt x="20992" y="26689"/>
                    <a:pt x="21042" y="26588"/>
                  </a:cubicBezTo>
                  <a:cubicBezTo>
                    <a:pt x="21359" y="25891"/>
                    <a:pt x="21137" y="24371"/>
                    <a:pt x="20314" y="24086"/>
                  </a:cubicBezTo>
                  <a:cubicBezTo>
                    <a:pt x="20251" y="24086"/>
                    <a:pt x="20156" y="24181"/>
                    <a:pt x="20187" y="24245"/>
                  </a:cubicBezTo>
                  <a:cubicBezTo>
                    <a:pt x="20251" y="24403"/>
                    <a:pt x="20314" y="24561"/>
                    <a:pt x="20409" y="24720"/>
                  </a:cubicBezTo>
                  <a:cubicBezTo>
                    <a:pt x="20346" y="24688"/>
                    <a:pt x="20314" y="24688"/>
                    <a:pt x="20282" y="24688"/>
                  </a:cubicBezTo>
                  <a:cubicBezTo>
                    <a:pt x="18825" y="24815"/>
                    <a:pt x="17559" y="25416"/>
                    <a:pt x="16355" y="26145"/>
                  </a:cubicBezTo>
                  <a:cubicBezTo>
                    <a:pt x="16450" y="26081"/>
                    <a:pt x="16514" y="26018"/>
                    <a:pt x="16609" y="25955"/>
                  </a:cubicBezTo>
                  <a:cubicBezTo>
                    <a:pt x="16355" y="25448"/>
                    <a:pt x="16165" y="24941"/>
                    <a:pt x="16007" y="24403"/>
                  </a:cubicBezTo>
                  <a:cubicBezTo>
                    <a:pt x="17020" y="23865"/>
                    <a:pt x="17939" y="23104"/>
                    <a:pt x="18667" y="22154"/>
                  </a:cubicBezTo>
                  <a:cubicBezTo>
                    <a:pt x="18730" y="22281"/>
                    <a:pt x="18762" y="22344"/>
                    <a:pt x="18825" y="22471"/>
                  </a:cubicBezTo>
                  <a:cubicBezTo>
                    <a:pt x="18864" y="22599"/>
                    <a:pt x="18959" y="22655"/>
                    <a:pt x="19055" y="22655"/>
                  </a:cubicBezTo>
                  <a:cubicBezTo>
                    <a:pt x="19196" y="22655"/>
                    <a:pt x="19338" y="22533"/>
                    <a:pt x="19301" y="22344"/>
                  </a:cubicBezTo>
                  <a:cubicBezTo>
                    <a:pt x="18982" y="21389"/>
                    <a:pt x="17996" y="20678"/>
                    <a:pt x="17014" y="20678"/>
                  </a:cubicBezTo>
                  <a:cubicBezTo>
                    <a:pt x="16824" y="20678"/>
                    <a:pt x="16635" y="20705"/>
                    <a:pt x="16450" y="20761"/>
                  </a:cubicBezTo>
                  <a:cubicBezTo>
                    <a:pt x="16229" y="20824"/>
                    <a:pt x="16292" y="21078"/>
                    <a:pt x="16482" y="21078"/>
                  </a:cubicBezTo>
                  <a:lnTo>
                    <a:pt x="16862" y="21078"/>
                  </a:lnTo>
                  <a:cubicBezTo>
                    <a:pt x="16482" y="21521"/>
                    <a:pt x="16007" y="21869"/>
                    <a:pt x="15532" y="22186"/>
                  </a:cubicBezTo>
                  <a:cubicBezTo>
                    <a:pt x="15405" y="21299"/>
                    <a:pt x="15437" y="20381"/>
                    <a:pt x="15564" y="19431"/>
                  </a:cubicBezTo>
                  <a:cubicBezTo>
                    <a:pt x="15595" y="19273"/>
                    <a:pt x="15595" y="19146"/>
                    <a:pt x="15659" y="18988"/>
                  </a:cubicBezTo>
                  <a:cubicBezTo>
                    <a:pt x="16003" y="18938"/>
                    <a:pt x="16349" y="18915"/>
                    <a:pt x="16694" y="18915"/>
                  </a:cubicBezTo>
                  <a:cubicBezTo>
                    <a:pt x="18346" y="18915"/>
                    <a:pt x="19987" y="19459"/>
                    <a:pt x="21454" y="20349"/>
                  </a:cubicBezTo>
                  <a:cubicBezTo>
                    <a:pt x="21365" y="20439"/>
                    <a:pt x="21444" y="20669"/>
                    <a:pt x="21638" y="20669"/>
                  </a:cubicBezTo>
                  <a:cubicBezTo>
                    <a:pt x="21650" y="20669"/>
                    <a:pt x="21663" y="20668"/>
                    <a:pt x="21676" y="20666"/>
                  </a:cubicBezTo>
                  <a:cubicBezTo>
                    <a:pt x="21739" y="20666"/>
                    <a:pt x="21771" y="20666"/>
                    <a:pt x="21866" y="20603"/>
                  </a:cubicBezTo>
                  <a:lnTo>
                    <a:pt x="21897" y="20603"/>
                  </a:lnTo>
                  <a:cubicBezTo>
                    <a:pt x="21905" y="20618"/>
                    <a:pt x="21916" y="20624"/>
                    <a:pt x="21929" y="20624"/>
                  </a:cubicBezTo>
                  <a:cubicBezTo>
                    <a:pt x="21969" y="20624"/>
                    <a:pt x="22024" y="20563"/>
                    <a:pt x="22024" y="20539"/>
                  </a:cubicBezTo>
                  <a:cubicBezTo>
                    <a:pt x="22372" y="20413"/>
                    <a:pt x="22689" y="20223"/>
                    <a:pt x="22879" y="19906"/>
                  </a:cubicBezTo>
                  <a:cubicBezTo>
                    <a:pt x="23101" y="19589"/>
                    <a:pt x="23196" y="18988"/>
                    <a:pt x="22816" y="18766"/>
                  </a:cubicBezTo>
                  <a:cubicBezTo>
                    <a:pt x="22778" y="18743"/>
                    <a:pt x="22738" y="18733"/>
                    <a:pt x="22700" y="18733"/>
                  </a:cubicBezTo>
                  <a:cubicBezTo>
                    <a:pt x="22578" y="18733"/>
                    <a:pt x="22467" y="18835"/>
                    <a:pt x="22467" y="18956"/>
                  </a:cubicBezTo>
                  <a:cubicBezTo>
                    <a:pt x="22499" y="19019"/>
                    <a:pt x="22499" y="19146"/>
                    <a:pt x="22531" y="19209"/>
                  </a:cubicBezTo>
                  <a:cubicBezTo>
                    <a:pt x="22499" y="19178"/>
                    <a:pt x="22436" y="19146"/>
                    <a:pt x="22341" y="19146"/>
                  </a:cubicBezTo>
                  <a:lnTo>
                    <a:pt x="22246" y="19083"/>
                  </a:lnTo>
                  <a:cubicBezTo>
                    <a:pt x="20577" y="17970"/>
                    <a:pt x="18584" y="17101"/>
                    <a:pt x="16616" y="17101"/>
                  </a:cubicBezTo>
                  <a:cubicBezTo>
                    <a:pt x="16455" y="17101"/>
                    <a:pt x="16294" y="17107"/>
                    <a:pt x="16134" y="17119"/>
                  </a:cubicBezTo>
                  <a:cubicBezTo>
                    <a:pt x="16609" y="15757"/>
                    <a:pt x="17305" y="14522"/>
                    <a:pt x="18192" y="13414"/>
                  </a:cubicBezTo>
                  <a:cubicBezTo>
                    <a:pt x="19395" y="14499"/>
                    <a:pt x="20734" y="15395"/>
                    <a:pt x="22511" y="15395"/>
                  </a:cubicBezTo>
                  <a:cubicBezTo>
                    <a:pt x="22652" y="15395"/>
                    <a:pt x="22796" y="15389"/>
                    <a:pt x="22942" y="15377"/>
                  </a:cubicBezTo>
                  <a:lnTo>
                    <a:pt x="22974" y="15377"/>
                  </a:lnTo>
                  <a:cubicBezTo>
                    <a:pt x="22974" y="15441"/>
                    <a:pt x="22942" y="15504"/>
                    <a:pt x="22942" y="15536"/>
                  </a:cubicBezTo>
                  <a:cubicBezTo>
                    <a:pt x="22900" y="15643"/>
                    <a:pt x="23016" y="15735"/>
                    <a:pt x="23125" y="15735"/>
                  </a:cubicBezTo>
                  <a:cubicBezTo>
                    <a:pt x="23177" y="15735"/>
                    <a:pt x="23228" y="15714"/>
                    <a:pt x="23259" y="15662"/>
                  </a:cubicBezTo>
                  <a:cubicBezTo>
                    <a:pt x="23639" y="14997"/>
                    <a:pt x="23798" y="14206"/>
                    <a:pt x="23671" y="13414"/>
                  </a:cubicBezTo>
                  <a:cubicBezTo>
                    <a:pt x="23608" y="12939"/>
                    <a:pt x="23291" y="12020"/>
                    <a:pt x="22689" y="11989"/>
                  </a:cubicBezTo>
                  <a:cubicBezTo>
                    <a:pt x="22562" y="11989"/>
                    <a:pt x="22499" y="12020"/>
                    <a:pt x="22467" y="12115"/>
                  </a:cubicBezTo>
                  <a:cubicBezTo>
                    <a:pt x="22467" y="12147"/>
                    <a:pt x="22404" y="12147"/>
                    <a:pt x="22404" y="12179"/>
                  </a:cubicBezTo>
                  <a:cubicBezTo>
                    <a:pt x="22341" y="12305"/>
                    <a:pt x="22372" y="12464"/>
                    <a:pt x="22499" y="12527"/>
                  </a:cubicBezTo>
                  <a:lnTo>
                    <a:pt x="22531" y="12590"/>
                  </a:lnTo>
                  <a:cubicBezTo>
                    <a:pt x="22578" y="12606"/>
                    <a:pt x="22610" y="12614"/>
                    <a:pt x="22638" y="12614"/>
                  </a:cubicBezTo>
                  <a:cubicBezTo>
                    <a:pt x="22665" y="12614"/>
                    <a:pt x="22689" y="12606"/>
                    <a:pt x="22721" y="12590"/>
                  </a:cubicBezTo>
                  <a:cubicBezTo>
                    <a:pt x="22721" y="12622"/>
                    <a:pt x="22721" y="12654"/>
                    <a:pt x="22784" y="12685"/>
                  </a:cubicBezTo>
                  <a:cubicBezTo>
                    <a:pt x="22721" y="12654"/>
                    <a:pt x="22657" y="12622"/>
                    <a:pt x="22594" y="12622"/>
                  </a:cubicBezTo>
                  <a:cubicBezTo>
                    <a:pt x="22546" y="12623"/>
                    <a:pt x="22499" y="12624"/>
                    <a:pt x="22452" y="12624"/>
                  </a:cubicBezTo>
                  <a:cubicBezTo>
                    <a:pt x="21380" y="12624"/>
                    <a:pt x="20531" y="12281"/>
                    <a:pt x="19712" y="11735"/>
                  </a:cubicBezTo>
                  <a:cubicBezTo>
                    <a:pt x="20346" y="11197"/>
                    <a:pt x="21042" y="10722"/>
                    <a:pt x="21802" y="10279"/>
                  </a:cubicBezTo>
                  <a:lnTo>
                    <a:pt x="21676" y="10057"/>
                  </a:lnTo>
                  <a:lnTo>
                    <a:pt x="21676" y="10057"/>
                  </a:lnTo>
                  <a:cubicBezTo>
                    <a:pt x="22911" y="11672"/>
                    <a:pt x="25444" y="11862"/>
                    <a:pt x="26236" y="13921"/>
                  </a:cubicBezTo>
                  <a:cubicBezTo>
                    <a:pt x="26141" y="13921"/>
                    <a:pt x="26078" y="13952"/>
                    <a:pt x="25983" y="14016"/>
                  </a:cubicBezTo>
                  <a:cubicBezTo>
                    <a:pt x="25856" y="14047"/>
                    <a:pt x="25919" y="14237"/>
                    <a:pt x="26014" y="14269"/>
                  </a:cubicBezTo>
                  <a:cubicBezTo>
                    <a:pt x="26116" y="14294"/>
                    <a:pt x="26221" y="14306"/>
                    <a:pt x="26327" y="14306"/>
                  </a:cubicBezTo>
                  <a:cubicBezTo>
                    <a:pt x="27012" y="14306"/>
                    <a:pt x="27752" y="13812"/>
                    <a:pt x="28136" y="13319"/>
                  </a:cubicBezTo>
                  <a:cubicBezTo>
                    <a:pt x="28283" y="13147"/>
                    <a:pt x="28108" y="12899"/>
                    <a:pt x="27918" y="12899"/>
                  </a:cubicBezTo>
                  <a:cubicBezTo>
                    <a:pt x="27863" y="12899"/>
                    <a:pt x="27806" y="12920"/>
                    <a:pt x="27756" y="12970"/>
                  </a:cubicBezTo>
                  <a:lnTo>
                    <a:pt x="27598" y="13129"/>
                  </a:lnTo>
                  <a:cubicBezTo>
                    <a:pt x="27693" y="11672"/>
                    <a:pt x="26806" y="10659"/>
                    <a:pt x="25508" y="9930"/>
                  </a:cubicBezTo>
                  <a:cubicBezTo>
                    <a:pt x="25064" y="9677"/>
                    <a:pt x="24684" y="9455"/>
                    <a:pt x="24336" y="9202"/>
                  </a:cubicBezTo>
                  <a:cubicBezTo>
                    <a:pt x="24748" y="9075"/>
                    <a:pt x="25223" y="8980"/>
                    <a:pt x="25698" y="8885"/>
                  </a:cubicBezTo>
                  <a:cubicBezTo>
                    <a:pt x="26446" y="8764"/>
                    <a:pt x="27191" y="8704"/>
                    <a:pt x="27927" y="8704"/>
                  </a:cubicBezTo>
                  <a:cubicBezTo>
                    <a:pt x="29311" y="8704"/>
                    <a:pt x="30666" y="8915"/>
                    <a:pt x="31968" y="9329"/>
                  </a:cubicBezTo>
                  <a:lnTo>
                    <a:pt x="31715" y="9677"/>
                  </a:lnTo>
                  <a:cubicBezTo>
                    <a:pt x="31176" y="10500"/>
                    <a:pt x="30733" y="11355"/>
                    <a:pt x="30575" y="12369"/>
                  </a:cubicBezTo>
                  <a:cubicBezTo>
                    <a:pt x="30290" y="14206"/>
                    <a:pt x="31081" y="16929"/>
                    <a:pt x="28801" y="17847"/>
                  </a:cubicBezTo>
                  <a:cubicBezTo>
                    <a:pt x="28770" y="17847"/>
                    <a:pt x="28706" y="17847"/>
                    <a:pt x="28706" y="17879"/>
                  </a:cubicBezTo>
                  <a:cubicBezTo>
                    <a:pt x="28611" y="17752"/>
                    <a:pt x="28485" y="17626"/>
                    <a:pt x="28358" y="17499"/>
                  </a:cubicBezTo>
                  <a:cubicBezTo>
                    <a:pt x="28323" y="17453"/>
                    <a:pt x="28275" y="17432"/>
                    <a:pt x="28232" y="17432"/>
                  </a:cubicBezTo>
                  <a:cubicBezTo>
                    <a:pt x="28158" y="17432"/>
                    <a:pt x="28096" y="17494"/>
                    <a:pt x="28136" y="17594"/>
                  </a:cubicBezTo>
                  <a:cubicBezTo>
                    <a:pt x="28358" y="18481"/>
                    <a:pt x="29181" y="19114"/>
                    <a:pt x="30068" y="19273"/>
                  </a:cubicBezTo>
                  <a:cubicBezTo>
                    <a:pt x="30077" y="19274"/>
                    <a:pt x="30085" y="19274"/>
                    <a:pt x="30094" y="19274"/>
                  </a:cubicBezTo>
                  <a:cubicBezTo>
                    <a:pt x="30332" y="19274"/>
                    <a:pt x="30469" y="18859"/>
                    <a:pt x="30163" y="18798"/>
                  </a:cubicBezTo>
                  <a:cubicBezTo>
                    <a:pt x="30100" y="18766"/>
                    <a:pt x="30005" y="18766"/>
                    <a:pt x="29941" y="18703"/>
                  </a:cubicBezTo>
                  <a:cubicBezTo>
                    <a:pt x="31018" y="18227"/>
                    <a:pt x="31588" y="17341"/>
                    <a:pt x="32000" y="16232"/>
                  </a:cubicBezTo>
                  <a:cubicBezTo>
                    <a:pt x="32728" y="14047"/>
                    <a:pt x="32633" y="12052"/>
                    <a:pt x="33868" y="9994"/>
                  </a:cubicBezTo>
                  <a:cubicBezTo>
                    <a:pt x="33932" y="9835"/>
                    <a:pt x="34027" y="9709"/>
                    <a:pt x="34090" y="9582"/>
                  </a:cubicBezTo>
                  <a:cubicBezTo>
                    <a:pt x="35705" y="6605"/>
                    <a:pt x="35768" y="3090"/>
                    <a:pt x="34027" y="113"/>
                  </a:cubicBezTo>
                  <a:cubicBezTo>
                    <a:pt x="33984" y="28"/>
                    <a:pt x="33928" y="0"/>
                    <a:pt x="3386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2;p49"/>
            <p:cNvSpPr/>
            <p:nvPr/>
          </p:nvSpPr>
          <p:spPr>
            <a:xfrm>
              <a:off x="2226033" y="3880797"/>
              <a:ext cx="415179" cy="245761"/>
            </a:xfrm>
            <a:custGeom>
              <a:avLst/>
              <a:gdLst/>
              <a:ahLst/>
              <a:cxnLst/>
              <a:rect l="l" t="t" r="r" b="b"/>
              <a:pathLst>
                <a:path w="12606" h="7462" extrusionOk="0">
                  <a:moveTo>
                    <a:pt x="412" y="0"/>
                  </a:moveTo>
                  <a:cubicBezTo>
                    <a:pt x="191" y="158"/>
                    <a:pt x="96" y="443"/>
                    <a:pt x="1" y="760"/>
                  </a:cubicBezTo>
                  <a:cubicBezTo>
                    <a:pt x="2059" y="918"/>
                    <a:pt x="3896" y="1900"/>
                    <a:pt x="5226" y="3547"/>
                  </a:cubicBezTo>
                  <a:cubicBezTo>
                    <a:pt x="6271" y="4719"/>
                    <a:pt x="7000" y="6017"/>
                    <a:pt x="8456" y="6777"/>
                  </a:cubicBezTo>
                  <a:cubicBezTo>
                    <a:pt x="9369" y="7244"/>
                    <a:pt x="10343" y="7462"/>
                    <a:pt x="11337" y="7462"/>
                  </a:cubicBezTo>
                  <a:cubicBezTo>
                    <a:pt x="11757" y="7462"/>
                    <a:pt x="12181" y="7423"/>
                    <a:pt x="12605" y="7347"/>
                  </a:cubicBezTo>
                  <a:cubicBezTo>
                    <a:pt x="10768" y="6777"/>
                    <a:pt x="8900" y="5922"/>
                    <a:pt x="7570" y="4592"/>
                  </a:cubicBezTo>
                  <a:cubicBezTo>
                    <a:pt x="6620" y="3737"/>
                    <a:pt x="5955" y="2660"/>
                    <a:pt x="5005" y="1805"/>
                  </a:cubicBezTo>
                  <a:cubicBezTo>
                    <a:pt x="3674" y="602"/>
                    <a:pt x="2154" y="63"/>
                    <a:pt x="412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3;p49"/>
            <p:cNvSpPr/>
            <p:nvPr/>
          </p:nvSpPr>
          <p:spPr>
            <a:xfrm>
              <a:off x="2330341" y="3650280"/>
              <a:ext cx="392223" cy="94359"/>
            </a:xfrm>
            <a:custGeom>
              <a:avLst/>
              <a:gdLst/>
              <a:ahLst/>
              <a:cxnLst/>
              <a:rect l="l" t="t" r="r" b="b"/>
              <a:pathLst>
                <a:path w="11909" h="2865" extrusionOk="0">
                  <a:moveTo>
                    <a:pt x="11908" y="0"/>
                  </a:moveTo>
                  <a:lnTo>
                    <a:pt x="11908" y="0"/>
                  </a:lnTo>
                  <a:cubicBezTo>
                    <a:pt x="10694" y="1189"/>
                    <a:pt x="9123" y="1552"/>
                    <a:pt x="7445" y="1552"/>
                  </a:cubicBezTo>
                  <a:cubicBezTo>
                    <a:pt x="4965" y="1552"/>
                    <a:pt x="2249" y="760"/>
                    <a:pt x="96" y="665"/>
                  </a:cubicBezTo>
                  <a:cubicBezTo>
                    <a:pt x="32" y="887"/>
                    <a:pt x="32" y="1109"/>
                    <a:pt x="1" y="1267"/>
                  </a:cubicBezTo>
                  <a:cubicBezTo>
                    <a:pt x="32" y="1520"/>
                    <a:pt x="96" y="1679"/>
                    <a:pt x="127" y="1869"/>
                  </a:cubicBezTo>
                  <a:lnTo>
                    <a:pt x="191" y="1869"/>
                  </a:lnTo>
                  <a:cubicBezTo>
                    <a:pt x="191" y="1764"/>
                    <a:pt x="256" y="1702"/>
                    <a:pt x="350" y="1702"/>
                  </a:cubicBezTo>
                  <a:cubicBezTo>
                    <a:pt x="370" y="1702"/>
                    <a:pt x="391" y="1705"/>
                    <a:pt x="412" y="1710"/>
                  </a:cubicBezTo>
                  <a:cubicBezTo>
                    <a:pt x="2149" y="2347"/>
                    <a:pt x="4202" y="2865"/>
                    <a:pt x="6147" y="2865"/>
                  </a:cubicBezTo>
                  <a:cubicBezTo>
                    <a:pt x="8459" y="2865"/>
                    <a:pt x="10618" y="2133"/>
                    <a:pt x="1190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4;p49"/>
            <p:cNvSpPr/>
            <p:nvPr/>
          </p:nvSpPr>
          <p:spPr>
            <a:xfrm>
              <a:off x="2206239" y="3311272"/>
              <a:ext cx="396373" cy="277477"/>
            </a:xfrm>
            <a:custGeom>
              <a:avLst/>
              <a:gdLst/>
              <a:ahLst/>
              <a:cxnLst/>
              <a:rect l="l" t="t" r="r" b="b"/>
              <a:pathLst>
                <a:path w="12035" h="8425" extrusionOk="0">
                  <a:moveTo>
                    <a:pt x="10926" y="1"/>
                  </a:moveTo>
                  <a:cubicBezTo>
                    <a:pt x="10989" y="1553"/>
                    <a:pt x="9786" y="2724"/>
                    <a:pt x="8329" y="3421"/>
                  </a:cubicBezTo>
                  <a:cubicBezTo>
                    <a:pt x="6936" y="4054"/>
                    <a:pt x="5479" y="4371"/>
                    <a:pt x="4085" y="5036"/>
                  </a:cubicBezTo>
                  <a:cubicBezTo>
                    <a:pt x="2660" y="5733"/>
                    <a:pt x="1362" y="6746"/>
                    <a:pt x="0" y="7601"/>
                  </a:cubicBezTo>
                  <a:cubicBezTo>
                    <a:pt x="285" y="7791"/>
                    <a:pt x="570" y="8045"/>
                    <a:pt x="697" y="8076"/>
                  </a:cubicBezTo>
                  <a:cubicBezTo>
                    <a:pt x="1045" y="8235"/>
                    <a:pt x="1362" y="8298"/>
                    <a:pt x="1710" y="8425"/>
                  </a:cubicBezTo>
                  <a:cubicBezTo>
                    <a:pt x="2597" y="7095"/>
                    <a:pt x="3990" y="6588"/>
                    <a:pt x="5479" y="6113"/>
                  </a:cubicBezTo>
                  <a:cubicBezTo>
                    <a:pt x="8266" y="5226"/>
                    <a:pt x="12034" y="3453"/>
                    <a:pt x="10926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5;p49"/>
            <p:cNvSpPr/>
            <p:nvPr/>
          </p:nvSpPr>
          <p:spPr>
            <a:xfrm>
              <a:off x="2172842" y="3738943"/>
              <a:ext cx="449596" cy="117841"/>
            </a:xfrm>
            <a:custGeom>
              <a:avLst/>
              <a:gdLst/>
              <a:ahLst/>
              <a:cxnLst/>
              <a:rect l="l" t="t" r="r" b="b"/>
              <a:pathLst>
                <a:path w="13651" h="3578" extrusionOk="0">
                  <a:moveTo>
                    <a:pt x="1331" y="0"/>
                  </a:moveTo>
                  <a:cubicBezTo>
                    <a:pt x="792" y="253"/>
                    <a:pt x="349" y="633"/>
                    <a:pt x="1" y="1140"/>
                  </a:cubicBezTo>
                  <a:cubicBezTo>
                    <a:pt x="3107" y="2773"/>
                    <a:pt x="6310" y="3577"/>
                    <a:pt x="9635" y="3577"/>
                  </a:cubicBezTo>
                  <a:cubicBezTo>
                    <a:pt x="10954" y="3577"/>
                    <a:pt x="12292" y="3451"/>
                    <a:pt x="13650" y="3199"/>
                  </a:cubicBezTo>
                  <a:cubicBezTo>
                    <a:pt x="9501" y="3040"/>
                    <a:pt x="4624" y="2755"/>
                    <a:pt x="1331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56;p49"/>
            <p:cNvSpPr/>
            <p:nvPr/>
          </p:nvSpPr>
          <p:spPr>
            <a:xfrm>
              <a:off x="1536590" y="3297275"/>
              <a:ext cx="845935" cy="806743"/>
            </a:xfrm>
            <a:custGeom>
              <a:avLst/>
              <a:gdLst/>
              <a:ahLst/>
              <a:cxnLst/>
              <a:rect l="l" t="t" r="r" b="b"/>
              <a:pathLst>
                <a:path w="25685" h="24495" extrusionOk="0">
                  <a:moveTo>
                    <a:pt x="12559" y="0"/>
                  </a:moveTo>
                  <a:cubicBezTo>
                    <a:pt x="11796" y="0"/>
                    <a:pt x="11026" y="67"/>
                    <a:pt x="10261" y="204"/>
                  </a:cubicBezTo>
                  <a:cubicBezTo>
                    <a:pt x="9786" y="267"/>
                    <a:pt x="9311" y="394"/>
                    <a:pt x="8868" y="521"/>
                  </a:cubicBezTo>
                  <a:cubicBezTo>
                    <a:pt x="9216" y="743"/>
                    <a:pt x="9628" y="996"/>
                    <a:pt x="10071" y="1218"/>
                  </a:cubicBezTo>
                  <a:cubicBezTo>
                    <a:pt x="11370" y="1946"/>
                    <a:pt x="12225" y="2928"/>
                    <a:pt x="12161" y="4416"/>
                  </a:cubicBezTo>
                  <a:cubicBezTo>
                    <a:pt x="12225" y="4384"/>
                    <a:pt x="12288" y="4321"/>
                    <a:pt x="12320" y="4258"/>
                  </a:cubicBezTo>
                  <a:cubicBezTo>
                    <a:pt x="12364" y="4199"/>
                    <a:pt x="12417" y="4174"/>
                    <a:pt x="12469" y="4174"/>
                  </a:cubicBezTo>
                  <a:cubicBezTo>
                    <a:pt x="12643" y="4174"/>
                    <a:pt x="12814" y="4443"/>
                    <a:pt x="12668" y="4638"/>
                  </a:cubicBezTo>
                  <a:cubicBezTo>
                    <a:pt x="12254" y="5107"/>
                    <a:pt x="11552" y="5624"/>
                    <a:pt x="10876" y="5624"/>
                  </a:cubicBezTo>
                  <a:cubicBezTo>
                    <a:pt x="10776" y="5624"/>
                    <a:pt x="10676" y="5612"/>
                    <a:pt x="10578" y="5588"/>
                  </a:cubicBezTo>
                  <a:cubicBezTo>
                    <a:pt x="10451" y="5588"/>
                    <a:pt x="10420" y="5335"/>
                    <a:pt x="10546" y="5303"/>
                  </a:cubicBezTo>
                  <a:cubicBezTo>
                    <a:pt x="10610" y="5271"/>
                    <a:pt x="10705" y="5271"/>
                    <a:pt x="10768" y="5208"/>
                  </a:cubicBezTo>
                  <a:cubicBezTo>
                    <a:pt x="10008" y="3149"/>
                    <a:pt x="7474" y="2991"/>
                    <a:pt x="6208" y="1344"/>
                  </a:cubicBezTo>
                  <a:lnTo>
                    <a:pt x="6208" y="1344"/>
                  </a:lnTo>
                  <a:lnTo>
                    <a:pt x="6334" y="1566"/>
                  </a:lnTo>
                  <a:cubicBezTo>
                    <a:pt x="5638" y="2009"/>
                    <a:pt x="4909" y="2484"/>
                    <a:pt x="4276" y="3054"/>
                  </a:cubicBezTo>
                  <a:cubicBezTo>
                    <a:pt x="5019" y="3540"/>
                    <a:pt x="5840" y="3923"/>
                    <a:pt x="6808" y="3923"/>
                  </a:cubicBezTo>
                  <a:cubicBezTo>
                    <a:pt x="6912" y="3923"/>
                    <a:pt x="7018" y="3919"/>
                    <a:pt x="7126" y="3909"/>
                  </a:cubicBezTo>
                  <a:cubicBezTo>
                    <a:pt x="7146" y="3904"/>
                    <a:pt x="7163" y="3902"/>
                    <a:pt x="7178" y="3901"/>
                  </a:cubicBezTo>
                  <a:lnTo>
                    <a:pt x="7178" y="3901"/>
                  </a:lnTo>
                  <a:cubicBezTo>
                    <a:pt x="7182" y="3901"/>
                    <a:pt x="7186" y="3901"/>
                    <a:pt x="7189" y="3901"/>
                  </a:cubicBezTo>
                  <a:cubicBezTo>
                    <a:pt x="7192" y="3901"/>
                    <a:pt x="7195" y="3901"/>
                    <a:pt x="7197" y="3901"/>
                  </a:cubicBezTo>
                  <a:lnTo>
                    <a:pt x="7197" y="3901"/>
                  </a:lnTo>
                  <a:cubicBezTo>
                    <a:pt x="7267" y="3906"/>
                    <a:pt x="7291" y="3955"/>
                    <a:pt x="7316" y="4004"/>
                  </a:cubicBezTo>
                  <a:cubicBezTo>
                    <a:pt x="7316" y="3941"/>
                    <a:pt x="7284" y="3909"/>
                    <a:pt x="7284" y="3878"/>
                  </a:cubicBezTo>
                  <a:cubicBezTo>
                    <a:pt x="7255" y="3892"/>
                    <a:pt x="7226" y="3900"/>
                    <a:pt x="7197" y="3901"/>
                  </a:cubicBezTo>
                  <a:lnTo>
                    <a:pt x="7197" y="3901"/>
                  </a:lnTo>
                  <a:cubicBezTo>
                    <a:pt x="7194" y="3901"/>
                    <a:pt x="7190" y="3901"/>
                    <a:pt x="7187" y="3901"/>
                  </a:cubicBezTo>
                  <a:cubicBezTo>
                    <a:pt x="7184" y="3901"/>
                    <a:pt x="7181" y="3901"/>
                    <a:pt x="7178" y="3901"/>
                  </a:cubicBezTo>
                  <a:lnTo>
                    <a:pt x="7178" y="3901"/>
                  </a:lnTo>
                  <a:cubicBezTo>
                    <a:pt x="7150" y="3900"/>
                    <a:pt x="7122" y="3892"/>
                    <a:pt x="7094" y="3878"/>
                  </a:cubicBezTo>
                  <a:lnTo>
                    <a:pt x="7063" y="3846"/>
                  </a:lnTo>
                  <a:cubicBezTo>
                    <a:pt x="6936" y="3751"/>
                    <a:pt x="6936" y="3593"/>
                    <a:pt x="6968" y="3466"/>
                  </a:cubicBezTo>
                  <a:cubicBezTo>
                    <a:pt x="6968" y="3434"/>
                    <a:pt x="6999" y="3434"/>
                    <a:pt x="6999" y="3403"/>
                  </a:cubicBezTo>
                  <a:cubicBezTo>
                    <a:pt x="7063" y="3308"/>
                    <a:pt x="7158" y="3276"/>
                    <a:pt x="7253" y="3276"/>
                  </a:cubicBezTo>
                  <a:cubicBezTo>
                    <a:pt x="7854" y="3308"/>
                    <a:pt x="8139" y="4226"/>
                    <a:pt x="8235" y="4701"/>
                  </a:cubicBezTo>
                  <a:cubicBezTo>
                    <a:pt x="8361" y="5461"/>
                    <a:pt x="8203" y="6285"/>
                    <a:pt x="7791" y="6950"/>
                  </a:cubicBezTo>
                  <a:cubicBezTo>
                    <a:pt x="7755" y="7033"/>
                    <a:pt x="7697" y="7067"/>
                    <a:pt x="7640" y="7067"/>
                  </a:cubicBezTo>
                  <a:cubicBezTo>
                    <a:pt x="7546" y="7067"/>
                    <a:pt x="7455" y="6973"/>
                    <a:pt x="7474" y="6855"/>
                  </a:cubicBezTo>
                  <a:cubicBezTo>
                    <a:pt x="7474" y="6791"/>
                    <a:pt x="7538" y="6728"/>
                    <a:pt x="7538" y="6696"/>
                  </a:cubicBezTo>
                  <a:lnTo>
                    <a:pt x="7474" y="6696"/>
                  </a:lnTo>
                  <a:cubicBezTo>
                    <a:pt x="7326" y="6708"/>
                    <a:pt x="7181" y="6714"/>
                    <a:pt x="7038" y="6714"/>
                  </a:cubicBezTo>
                  <a:cubicBezTo>
                    <a:pt x="5292" y="6714"/>
                    <a:pt x="3954" y="5843"/>
                    <a:pt x="2724" y="4701"/>
                  </a:cubicBezTo>
                  <a:cubicBezTo>
                    <a:pt x="1869" y="5810"/>
                    <a:pt x="1141" y="7076"/>
                    <a:pt x="666" y="8438"/>
                  </a:cubicBezTo>
                  <a:cubicBezTo>
                    <a:pt x="833" y="8426"/>
                    <a:pt x="1001" y="8420"/>
                    <a:pt x="1169" y="8420"/>
                  </a:cubicBezTo>
                  <a:cubicBezTo>
                    <a:pt x="3153" y="8420"/>
                    <a:pt x="5116" y="9260"/>
                    <a:pt x="6809" y="10370"/>
                  </a:cubicBezTo>
                  <a:cubicBezTo>
                    <a:pt x="6841" y="10370"/>
                    <a:pt x="6904" y="10402"/>
                    <a:pt x="6904" y="10433"/>
                  </a:cubicBezTo>
                  <a:cubicBezTo>
                    <a:pt x="6936" y="10497"/>
                    <a:pt x="6999" y="10497"/>
                    <a:pt x="7094" y="10528"/>
                  </a:cubicBezTo>
                  <a:cubicBezTo>
                    <a:pt x="7063" y="10433"/>
                    <a:pt x="6999" y="10338"/>
                    <a:pt x="6999" y="10243"/>
                  </a:cubicBezTo>
                  <a:cubicBezTo>
                    <a:pt x="6999" y="10123"/>
                    <a:pt x="7146" y="10020"/>
                    <a:pt x="7258" y="10020"/>
                  </a:cubicBezTo>
                  <a:cubicBezTo>
                    <a:pt x="7293" y="10020"/>
                    <a:pt x="7325" y="10030"/>
                    <a:pt x="7348" y="10053"/>
                  </a:cubicBezTo>
                  <a:cubicBezTo>
                    <a:pt x="7728" y="10275"/>
                    <a:pt x="7633" y="10877"/>
                    <a:pt x="7443" y="11193"/>
                  </a:cubicBezTo>
                  <a:cubicBezTo>
                    <a:pt x="7253" y="11510"/>
                    <a:pt x="6936" y="11700"/>
                    <a:pt x="6556" y="11827"/>
                  </a:cubicBezTo>
                  <a:cubicBezTo>
                    <a:pt x="6556" y="11898"/>
                    <a:pt x="6538" y="11934"/>
                    <a:pt x="6503" y="11934"/>
                  </a:cubicBezTo>
                  <a:cubicBezTo>
                    <a:pt x="6491" y="11934"/>
                    <a:pt x="6477" y="11930"/>
                    <a:pt x="6461" y="11922"/>
                  </a:cubicBezTo>
                  <a:lnTo>
                    <a:pt x="6429" y="11922"/>
                  </a:lnTo>
                  <a:cubicBezTo>
                    <a:pt x="6334" y="11922"/>
                    <a:pt x="6303" y="11922"/>
                    <a:pt x="6208" y="11953"/>
                  </a:cubicBezTo>
                  <a:cubicBezTo>
                    <a:pt x="6197" y="11955"/>
                    <a:pt x="6187" y="11956"/>
                    <a:pt x="6177" y="11956"/>
                  </a:cubicBezTo>
                  <a:cubicBezTo>
                    <a:pt x="6034" y="11956"/>
                    <a:pt x="5929" y="11755"/>
                    <a:pt x="6018" y="11637"/>
                  </a:cubicBezTo>
                  <a:cubicBezTo>
                    <a:pt x="4536" y="10737"/>
                    <a:pt x="2899" y="10213"/>
                    <a:pt x="1199" y="10213"/>
                  </a:cubicBezTo>
                  <a:cubicBezTo>
                    <a:pt x="865" y="10213"/>
                    <a:pt x="529" y="10233"/>
                    <a:pt x="191" y="10275"/>
                  </a:cubicBezTo>
                  <a:cubicBezTo>
                    <a:pt x="159" y="10433"/>
                    <a:pt x="159" y="10560"/>
                    <a:pt x="127" y="10718"/>
                  </a:cubicBezTo>
                  <a:cubicBezTo>
                    <a:pt x="1" y="11668"/>
                    <a:pt x="1" y="12587"/>
                    <a:pt x="64" y="13505"/>
                  </a:cubicBezTo>
                  <a:cubicBezTo>
                    <a:pt x="539" y="13188"/>
                    <a:pt x="1014" y="12777"/>
                    <a:pt x="1426" y="12397"/>
                  </a:cubicBezTo>
                  <a:lnTo>
                    <a:pt x="1014" y="12397"/>
                  </a:lnTo>
                  <a:cubicBezTo>
                    <a:pt x="1005" y="12398"/>
                    <a:pt x="996" y="12399"/>
                    <a:pt x="988" y="12399"/>
                  </a:cubicBezTo>
                  <a:cubicBezTo>
                    <a:pt x="824" y="12399"/>
                    <a:pt x="831" y="12110"/>
                    <a:pt x="982" y="12080"/>
                  </a:cubicBezTo>
                  <a:cubicBezTo>
                    <a:pt x="1173" y="12030"/>
                    <a:pt x="1367" y="12006"/>
                    <a:pt x="1558" y="12006"/>
                  </a:cubicBezTo>
                  <a:cubicBezTo>
                    <a:pt x="2574" y="12006"/>
                    <a:pt x="3539" y="12678"/>
                    <a:pt x="3833" y="13663"/>
                  </a:cubicBezTo>
                  <a:cubicBezTo>
                    <a:pt x="3905" y="13845"/>
                    <a:pt x="3780" y="13954"/>
                    <a:pt x="3636" y="13954"/>
                  </a:cubicBezTo>
                  <a:cubicBezTo>
                    <a:pt x="3529" y="13954"/>
                    <a:pt x="3412" y="13894"/>
                    <a:pt x="3357" y="13758"/>
                  </a:cubicBezTo>
                  <a:cubicBezTo>
                    <a:pt x="3326" y="13663"/>
                    <a:pt x="3231" y="13568"/>
                    <a:pt x="3199" y="13442"/>
                  </a:cubicBezTo>
                  <a:cubicBezTo>
                    <a:pt x="2439" y="14392"/>
                    <a:pt x="1552" y="15152"/>
                    <a:pt x="539" y="15722"/>
                  </a:cubicBezTo>
                  <a:cubicBezTo>
                    <a:pt x="697" y="16229"/>
                    <a:pt x="919" y="16735"/>
                    <a:pt x="1141" y="17242"/>
                  </a:cubicBezTo>
                  <a:cubicBezTo>
                    <a:pt x="1077" y="17337"/>
                    <a:pt x="982" y="17369"/>
                    <a:pt x="919" y="17464"/>
                  </a:cubicBezTo>
                  <a:cubicBezTo>
                    <a:pt x="2091" y="16704"/>
                    <a:pt x="3357" y="16102"/>
                    <a:pt x="4814" y="15975"/>
                  </a:cubicBezTo>
                  <a:cubicBezTo>
                    <a:pt x="4878" y="15975"/>
                    <a:pt x="4909" y="15975"/>
                    <a:pt x="4941" y="16039"/>
                  </a:cubicBezTo>
                  <a:cubicBezTo>
                    <a:pt x="4878" y="15880"/>
                    <a:pt x="4783" y="15722"/>
                    <a:pt x="4751" y="15564"/>
                  </a:cubicBezTo>
                  <a:cubicBezTo>
                    <a:pt x="4725" y="15486"/>
                    <a:pt x="4762" y="15388"/>
                    <a:pt x="4828" y="15388"/>
                  </a:cubicBezTo>
                  <a:cubicBezTo>
                    <a:pt x="4843" y="15388"/>
                    <a:pt x="4860" y="15393"/>
                    <a:pt x="4878" y="15405"/>
                  </a:cubicBezTo>
                  <a:cubicBezTo>
                    <a:pt x="5733" y="15722"/>
                    <a:pt x="5891" y="17179"/>
                    <a:pt x="5574" y="17875"/>
                  </a:cubicBezTo>
                  <a:cubicBezTo>
                    <a:pt x="5524" y="17987"/>
                    <a:pt x="5455" y="18031"/>
                    <a:pt x="5385" y="18031"/>
                  </a:cubicBezTo>
                  <a:cubicBezTo>
                    <a:pt x="5278" y="18031"/>
                    <a:pt x="5169" y="17927"/>
                    <a:pt x="5131" y="17812"/>
                  </a:cubicBezTo>
                  <a:lnTo>
                    <a:pt x="5099" y="17812"/>
                  </a:lnTo>
                  <a:cubicBezTo>
                    <a:pt x="5131" y="17939"/>
                    <a:pt x="5068" y="18034"/>
                    <a:pt x="4941" y="18034"/>
                  </a:cubicBezTo>
                  <a:cubicBezTo>
                    <a:pt x="3864" y="18160"/>
                    <a:pt x="2914" y="18414"/>
                    <a:pt x="2027" y="18794"/>
                  </a:cubicBezTo>
                  <a:cubicBezTo>
                    <a:pt x="2344" y="19269"/>
                    <a:pt x="2692" y="19744"/>
                    <a:pt x="3072" y="20187"/>
                  </a:cubicBezTo>
                  <a:cubicBezTo>
                    <a:pt x="3041" y="20187"/>
                    <a:pt x="3041" y="20219"/>
                    <a:pt x="3041" y="20219"/>
                  </a:cubicBezTo>
                  <a:cubicBezTo>
                    <a:pt x="3674" y="19776"/>
                    <a:pt x="4339" y="19522"/>
                    <a:pt x="5131" y="19522"/>
                  </a:cubicBezTo>
                  <a:cubicBezTo>
                    <a:pt x="5076" y="19413"/>
                    <a:pt x="5163" y="19256"/>
                    <a:pt x="5290" y="19256"/>
                  </a:cubicBezTo>
                  <a:cubicBezTo>
                    <a:pt x="5310" y="19256"/>
                    <a:pt x="5331" y="19260"/>
                    <a:pt x="5353" y="19269"/>
                  </a:cubicBezTo>
                  <a:cubicBezTo>
                    <a:pt x="6081" y="19681"/>
                    <a:pt x="6524" y="20694"/>
                    <a:pt x="6176" y="21486"/>
                  </a:cubicBezTo>
                  <a:cubicBezTo>
                    <a:pt x="6142" y="21587"/>
                    <a:pt x="6077" y="21628"/>
                    <a:pt x="6008" y="21628"/>
                  </a:cubicBezTo>
                  <a:cubicBezTo>
                    <a:pt x="5882" y="21628"/>
                    <a:pt x="5744" y="21491"/>
                    <a:pt x="5764" y="21327"/>
                  </a:cubicBezTo>
                  <a:cubicBezTo>
                    <a:pt x="5764" y="21264"/>
                    <a:pt x="5828" y="21169"/>
                    <a:pt x="5828" y="21106"/>
                  </a:cubicBezTo>
                  <a:lnTo>
                    <a:pt x="5828" y="21106"/>
                  </a:lnTo>
                  <a:cubicBezTo>
                    <a:pt x="5353" y="21201"/>
                    <a:pt x="4909" y="21359"/>
                    <a:pt x="4498" y="21581"/>
                  </a:cubicBezTo>
                  <a:cubicBezTo>
                    <a:pt x="5099" y="22056"/>
                    <a:pt x="5764" y="22467"/>
                    <a:pt x="6461" y="22879"/>
                  </a:cubicBezTo>
                  <a:cubicBezTo>
                    <a:pt x="6968" y="22214"/>
                    <a:pt x="7443" y="21517"/>
                    <a:pt x="7886" y="20821"/>
                  </a:cubicBezTo>
                  <a:cubicBezTo>
                    <a:pt x="9058" y="18889"/>
                    <a:pt x="9375" y="16767"/>
                    <a:pt x="8868" y="14550"/>
                  </a:cubicBezTo>
                  <a:lnTo>
                    <a:pt x="8868" y="14550"/>
                  </a:lnTo>
                  <a:cubicBezTo>
                    <a:pt x="8678" y="14677"/>
                    <a:pt x="8520" y="14772"/>
                    <a:pt x="8361" y="14867"/>
                  </a:cubicBezTo>
                  <a:cubicBezTo>
                    <a:pt x="8328" y="14893"/>
                    <a:pt x="8295" y="14905"/>
                    <a:pt x="8264" y="14905"/>
                  </a:cubicBezTo>
                  <a:cubicBezTo>
                    <a:pt x="8148" y="14905"/>
                    <a:pt x="8064" y="14745"/>
                    <a:pt x="8139" y="14645"/>
                  </a:cubicBezTo>
                  <a:cubicBezTo>
                    <a:pt x="8854" y="13905"/>
                    <a:pt x="9856" y="13535"/>
                    <a:pt x="10864" y="13535"/>
                  </a:cubicBezTo>
                  <a:cubicBezTo>
                    <a:pt x="11108" y="13535"/>
                    <a:pt x="11351" y="13557"/>
                    <a:pt x="11591" y="13600"/>
                  </a:cubicBezTo>
                  <a:cubicBezTo>
                    <a:pt x="11887" y="13689"/>
                    <a:pt x="11796" y="14081"/>
                    <a:pt x="11525" y="14081"/>
                  </a:cubicBezTo>
                  <a:cubicBezTo>
                    <a:pt x="11506" y="14081"/>
                    <a:pt x="11486" y="14079"/>
                    <a:pt x="11465" y="14075"/>
                  </a:cubicBezTo>
                  <a:cubicBezTo>
                    <a:pt x="11211" y="14043"/>
                    <a:pt x="10926" y="14043"/>
                    <a:pt x="10673" y="14043"/>
                  </a:cubicBezTo>
                  <a:cubicBezTo>
                    <a:pt x="11243" y="17305"/>
                    <a:pt x="10990" y="20409"/>
                    <a:pt x="8900" y="23069"/>
                  </a:cubicBezTo>
                  <a:lnTo>
                    <a:pt x="8298" y="23797"/>
                  </a:lnTo>
                  <a:cubicBezTo>
                    <a:pt x="9185" y="24051"/>
                    <a:pt x="10040" y="24304"/>
                    <a:pt x="10958" y="24494"/>
                  </a:cubicBezTo>
                  <a:lnTo>
                    <a:pt x="10958" y="24019"/>
                  </a:lnTo>
                  <a:cubicBezTo>
                    <a:pt x="10895" y="22246"/>
                    <a:pt x="11053" y="20472"/>
                    <a:pt x="12478" y="19237"/>
                  </a:cubicBezTo>
                  <a:cubicBezTo>
                    <a:pt x="12510" y="19221"/>
                    <a:pt x="12557" y="19213"/>
                    <a:pt x="12605" y="19213"/>
                  </a:cubicBezTo>
                  <a:cubicBezTo>
                    <a:pt x="12652" y="19213"/>
                    <a:pt x="12700" y="19221"/>
                    <a:pt x="12732" y="19237"/>
                  </a:cubicBezTo>
                  <a:lnTo>
                    <a:pt x="12795" y="19205"/>
                  </a:lnTo>
                  <a:cubicBezTo>
                    <a:pt x="12668" y="19110"/>
                    <a:pt x="12510" y="19047"/>
                    <a:pt x="12351" y="18984"/>
                  </a:cubicBezTo>
                  <a:cubicBezTo>
                    <a:pt x="12210" y="18927"/>
                    <a:pt x="12245" y="18720"/>
                    <a:pt x="12366" y="18720"/>
                  </a:cubicBezTo>
                  <a:cubicBezTo>
                    <a:pt x="12381" y="18720"/>
                    <a:pt x="12397" y="18724"/>
                    <a:pt x="12415" y="18730"/>
                  </a:cubicBezTo>
                  <a:cubicBezTo>
                    <a:pt x="13523" y="18952"/>
                    <a:pt x="14410" y="19871"/>
                    <a:pt x="14600" y="20979"/>
                  </a:cubicBezTo>
                  <a:cubicBezTo>
                    <a:pt x="14695" y="21011"/>
                    <a:pt x="14758" y="21106"/>
                    <a:pt x="14758" y="21169"/>
                  </a:cubicBezTo>
                  <a:lnTo>
                    <a:pt x="15392" y="21137"/>
                  </a:lnTo>
                  <a:cubicBezTo>
                    <a:pt x="14632" y="19300"/>
                    <a:pt x="14220" y="17495"/>
                    <a:pt x="15012" y="15469"/>
                  </a:cubicBezTo>
                  <a:cubicBezTo>
                    <a:pt x="15043" y="15469"/>
                    <a:pt x="15043" y="15437"/>
                    <a:pt x="15043" y="15437"/>
                  </a:cubicBezTo>
                  <a:lnTo>
                    <a:pt x="14442" y="15184"/>
                  </a:lnTo>
                  <a:cubicBezTo>
                    <a:pt x="14347" y="15120"/>
                    <a:pt x="14347" y="14930"/>
                    <a:pt x="14473" y="14930"/>
                  </a:cubicBezTo>
                  <a:cubicBezTo>
                    <a:pt x="14514" y="14928"/>
                    <a:pt x="14555" y="14927"/>
                    <a:pt x="14595" y="14927"/>
                  </a:cubicBezTo>
                  <a:cubicBezTo>
                    <a:pt x="15751" y="14927"/>
                    <a:pt x="16808" y="15785"/>
                    <a:pt x="17450" y="16672"/>
                  </a:cubicBezTo>
                  <a:cubicBezTo>
                    <a:pt x="17567" y="16848"/>
                    <a:pt x="17413" y="17024"/>
                    <a:pt x="17214" y="17024"/>
                  </a:cubicBezTo>
                  <a:cubicBezTo>
                    <a:pt x="17198" y="17024"/>
                    <a:pt x="17182" y="17023"/>
                    <a:pt x="17165" y="17020"/>
                  </a:cubicBezTo>
                  <a:cubicBezTo>
                    <a:pt x="16975" y="18160"/>
                    <a:pt x="16785" y="19395"/>
                    <a:pt x="17070" y="20536"/>
                  </a:cubicBezTo>
                  <a:cubicBezTo>
                    <a:pt x="17324" y="21676"/>
                    <a:pt x="18084" y="22531"/>
                    <a:pt x="18749" y="23481"/>
                  </a:cubicBezTo>
                  <a:cubicBezTo>
                    <a:pt x="18844" y="23544"/>
                    <a:pt x="18907" y="23671"/>
                    <a:pt x="18970" y="23734"/>
                  </a:cubicBezTo>
                  <a:cubicBezTo>
                    <a:pt x="20744" y="22879"/>
                    <a:pt x="22296" y="21517"/>
                    <a:pt x="23467" y="19934"/>
                  </a:cubicBezTo>
                  <a:cubicBezTo>
                    <a:pt x="23562" y="19839"/>
                    <a:pt x="23594" y="19744"/>
                    <a:pt x="23657" y="19617"/>
                  </a:cubicBezTo>
                  <a:cubicBezTo>
                    <a:pt x="22802" y="19205"/>
                    <a:pt x="21884" y="18889"/>
                    <a:pt x="20902" y="18667"/>
                  </a:cubicBezTo>
                  <a:cubicBezTo>
                    <a:pt x="20870" y="18889"/>
                    <a:pt x="20870" y="19047"/>
                    <a:pt x="20807" y="19142"/>
                  </a:cubicBezTo>
                  <a:cubicBezTo>
                    <a:pt x="20794" y="19209"/>
                    <a:pt x="20753" y="19236"/>
                    <a:pt x="20709" y="19236"/>
                  </a:cubicBezTo>
                  <a:cubicBezTo>
                    <a:pt x="20649" y="19236"/>
                    <a:pt x="20585" y="19184"/>
                    <a:pt x="20585" y="19110"/>
                  </a:cubicBezTo>
                  <a:cubicBezTo>
                    <a:pt x="20493" y="18307"/>
                    <a:pt x="20732" y="17081"/>
                    <a:pt x="21773" y="17081"/>
                  </a:cubicBezTo>
                  <a:cubicBezTo>
                    <a:pt x="21799" y="17081"/>
                    <a:pt x="21825" y="17082"/>
                    <a:pt x="21852" y="17084"/>
                  </a:cubicBezTo>
                  <a:cubicBezTo>
                    <a:pt x="21979" y="17084"/>
                    <a:pt x="22011" y="17179"/>
                    <a:pt x="22042" y="17242"/>
                  </a:cubicBezTo>
                  <a:cubicBezTo>
                    <a:pt x="22961" y="17337"/>
                    <a:pt x="23784" y="17559"/>
                    <a:pt x="24576" y="18002"/>
                  </a:cubicBezTo>
                  <a:cubicBezTo>
                    <a:pt x="24702" y="17685"/>
                    <a:pt x="24861" y="17369"/>
                    <a:pt x="24987" y="17020"/>
                  </a:cubicBezTo>
                  <a:cubicBezTo>
                    <a:pt x="22961" y="16577"/>
                    <a:pt x="20965" y="15785"/>
                    <a:pt x="19224" y="14677"/>
                  </a:cubicBezTo>
                  <a:cubicBezTo>
                    <a:pt x="19160" y="14804"/>
                    <a:pt x="19065" y="14962"/>
                    <a:pt x="19002" y="15120"/>
                  </a:cubicBezTo>
                  <a:cubicBezTo>
                    <a:pt x="18991" y="15173"/>
                    <a:pt x="18960" y="15194"/>
                    <a:pt x="18925" y="15194"/>
                  </a:cubicBezTo>
                  <a:cubicBezTo>
                    <a:pt x="18854" y="15194"/>
                    <a:pt x="18770" y="15110"/>
                    <a:pt x="18812" y="15025"/>
                  </a:cubicBezTo>
                  <a:cubicBezTo>
                    <a:pt x="19034" y="13790"/>
                    <a:pt x="20174" y="12745"/>
                    <a:pt x="21441" y="12650"/>
                  </a:cubicBezTo>
                  <a:cubicBezTo>
                    <a:pt x="21694" y="12650"/>
                    <a:pt x="21726" y="13062"/>
                    <a:pt x="21504" y="13093"/>
                  </a:cubicBezTo>
                  <a:cubicBezTo>
                    <a:pt x="21345" y="13125"/>
                    <a:pt x="21219" y="13188"/>
                    <a:pt x="21092" y="13220"/>
                  </a:cubicBezTo>
                  <a:cubicBezTo>
                    <a:pt x="22391" y="14297"/>
                    <a:pt x="23911" y="14930"/>
                    <a:pt x="25462" y="15310"/>
                  </a:cubicBezTo>
                  <a:cubicBezTo>
                    <a:pt x="25621" y="14645"/>
                    <a:pt x="25684" y="13980"/>
                    <a:pt x="25684" y="13283"/>
                  </a:cubicBezTo>
                  <a:cubicBezTo>
                    <a:pt x="25241" y="13093"/>
                    <a:pt x="24829" y="12935"/>
                    <a:pt x="24354" y="12618"/>
                  </a:cubicBezTo>
                  <a:cubicBezTo>
                    <a:pt x="24322" y="12587"/>
                    <a:pt x="24259" y="12555"/>
                    <a:pt x="24259" y="12492"/>
                  </a:cubicBezTo>
                  <a:lnTo>
                    <a:pt x="24196" y="12492"/>
                  </a:lnTo>
                  <a:cubicBezTo>
                    <a:pt x="24227" y="12587"/>
                    <a:pt x="24227" y="12713"/>
                    <a:pt x="24196" y="12808"/>
                  </a:cubicBezTo>
                  <a:cubicBezTo>
                    <a:pt x="24173" y="12855"/>
                    <a:pt x="24115" y="12884"/>
                    <a:pt x="24074" y="12884"/>
                  </a:cubicBezTo>
                  <a:cubicBezTo>
                    <a:pt x="24059" y="12884"/>
                    <a:pt x="24046" y="12880"/>
                    <a:pt x="24037" y="12872"/>
                  </a:cubicBezTo>
                  <a:cubicBezTo>
                    <a:pt x="23372" y="12555"/>
                    <a:pt x="23467" y="11225"/>
                    <a:pt x="23721" y="10687"/>
                  </a:cubicBezTo>
                  <a:cubicBezTo>
                    <a:pt x="23772" y="10559"/>
                    <a:pt x="23885" y="10503"/>
                    <a:pt x="23993" y="10503"/>
                  </a:cubicBezTo>
                  <a:cubicBezTo>
                    <a:pt x="24153" y="10503"/>
                    <a:pt x="24303" y="10624"/>
                    <a:pt x="24227" y="10813"/>
                  </a:cubicBezTo>
                  <a:cubicBezTo>
                    <a:pt x="24196" y="10877"/>
                    <a:pt x="24196" y="11003"/>
                    <a:pt x="24164" y="11067"/>
                  </a:cubicBezTo>
                  <a:cubicBezTo>
                    <a:pt x="24576" y="11035"/>
                    <a:pt x="25051" y="11035"/>
                    <a:pt x="25494" y="11035"/>
                  </a:cubicBezTo>
                  <a:cubicBezTo>
                    <a:pt x="25304" y="9768"/>
                    <a:pt x="24892" y="8533"/>
                    <a:pt x="24354" y="7361"/>
                  </a:cubicBezTo>
                  <a:cubicBezTo>
                    <a:pt x="23594" y="7710"/>
                    <a:pt x="22961" y="8185"/>
                    <a:pt x="22486" y="8850"/>
                  </a:cubicBezTo>
                  <a:cubicBezTo>
                    <a:pt x="22517" y="8850"/>
                    <a:pt x="22581" y="8913"/>
                    <a:pt x="22612" y="8913"/>
                  </a:cubicBezTo>
                  <a:cubicBezTo>
                    <a:pt x="22834" y="8976"/>
                    <a:pt x="22802" y="9388"/>
                    <a:pt x="22517" y="9388"/>
                  </a:cubicBezTo>
                  <a:cubicBezTo>
                    <a:pt x="21852" y="9325"/>
                    <a:pt x="21092" y="9008"/>
                    <a:pt x="20522" y="8691"/>
                  </a:cubicBezTo>
                  <a:cubicBezTo>
                    <a:pt x="20079" y="8470"/>
                    <a:pt x="19287" y="8026"/>
                    <a:pt x="19160" y="7520"/>
                  </a:cubicBezTo>
                  <a:cubicBezTo>
                    <a:pt x="19160" y="7393"/>
                    <a:pt x="19255" y="7235"/>
                    <a:pt x="19414" y="7235"/>
                  </a:cubicBezTo>
                  <a:cubicBezTo>
                    <a:pt x="19477" y="7235"/>
                    <a:pt x="19509" y="7235"/>
                    <a:pt x="19604" y="7330"/>
                  </a:cubicBezTo>
                  <a:cubicBezTo>
                    <a:pt x="19635" y="7361"/>
                    <a:pt x="19635" y="7425"/>
                    <a:pt x="19604" y="7488"/>
                  </a:cubicBezTo>
                  <a:cubicBezTo>
                    <a:pt x="19609" y="7477"/>
                    <a:pt x="19620" y="7471"/>
                    <a:pt x="19636" y="7471"/>
                  </a:cubicBezTo>
                  <a:cubicBezTo>
                    <a:pt x="19706" y="7471"/>
                    <a:pt x="19871" y="7580"/>
                    <a:pt x="20079" y="7710"/>
                  </a:cubicBezTo>
                  <a:cubicBezTo>
                    <a:pt x="20079" y="7678"/>
                    <a:pt x="20079" y="7678"/>
                    <a:pt x="20110" y="7646"/>
                  </a:cubicBezTo>
                  <a:cubicBezTo>
                    <a:pt x="21092" y="6791"/>
                    <a:pt x="22137" y="6063"/>
                    <a:pt x="23246" y="5430"/>
                  </a:cubicBezTo>
                  <a:cubicBezTo>
                    <a:pt x="22676" y="4638"/>
                    <a:pt x="22011" y="3878"/>
                    <a:pt x="21314" y="3244"/>
                  </a:cubicBezTo>
                  <a:cubicBezTo>
                    <a:pt x="21314" y="3244"/>
                    <a:pt x="21250" y="3276"/>
                    <a:pt x="21219" y="3276"/>
                  </a:cubicBezTo>
                  <a:lnTo>
                    <a:pt x="21187" y="3276"/>
                  </a:lnTo>
                  <a:cubicBezTo>
                    <a:pt x="21155" y="3308"/>
                    <a:pt x="21092" y="3308"/>
                    <a:pt x="21060" y="3308"/>
                  </a:cubicBezTo>
                  <a:cubicBezTo>
                    <a:pt x="20823" y="3372"/>
                    <a:pt x="20573" y="3404"/>
                    <a:pt x="20321" y="3404"/>
                  </a:cubicBezTo>
                  <a:cubicBezTo>
                    <a:pt x="19700" y="3404"/>
                    <a:pt x="19073" y="3207"/>
                    <a:pt x="18622" y="2801"/>
                  </a:cubicBezTo>
                  <a:cubicBezTo>
                    <a:pt x="18535" y="2743"/>
                    <a:pt x="18607" y="2607"/>
                    <a:pt x="18692" y="2607"/>
                  </a:cubicBezTo>
                  <a:cubicBezTo>
                    <a:pt x="18700" y="2607"/>
                    <a:pt x="18708" y="2608"/>
                    <a:pt x="18717" y="2611"/>
                  </a:cubicBezTo>
                  <a:cubicBezTo>
                    <a:pt x="18780" y="2643"/>
                    <a:pt x="18844" y="2643"/>
                    <a:pt x="18939" y="2674"/>
                  </a:cubicBezTo>
                  <a:cubicBezTo>
                    <a:pt x="18939" y="2326"/>
                    <a:pt x="19002" y="2009"/>
                    <a:pt x="19097" y="1693"/>
                  </a:cubicBezTo>
                  <a:cubicBezTo>
                    <a:pt x="18844" y="1566"/>
                    <a:pt x="18654" y="1471"/>
                    <a:pt x="18400" y="1344"/>
                  </a:cubicBezTo>
                  <a:lnTo>
                    <a:pt x="18654" y="869"/>
                  </a:lnTo>
                  <a:lnTo>
                    <a:pt x="18654" y="869"/>
                  </a:lnTo>
                  <a:cubicBezTo>
                    <a:pt x="18559" y="1028"/>
                    <a:pt x="18495" y="1186"/>
                    <a:pt x="18400" y="1313"/>
                  </a:cubicBezTo>
                  <a:cubicBezTo>
                    <a:pt x="17197" y="3371"/>
                    <a:pt x="17292" y="5335"/>
                    <a:pt x="16563" y="7520"/>
                  </a:cubicBezTo>
                  <a:cubicBezTo>
                    <a:pt x="16152" y="8628"/>
                    <a:pt x="15518" y="9546"/>
                    <a:pt x="14473" y="10022"/>
                  </a:cubicBezTo>
                  <a:cubicBezTo>
                    <a:pt x="14568" y="10053"/>
                    <a:pt x="14632" y="10085"/>
                    <a:pt x="14727" y="10085"/>
                  </a:cubicBezTo>
                  <a:cubicBezTo>
                    <a:pt x="15032" y="10176"/>
                    <a:pt x="14896" y="10562"/>
                    <a:pt x="14631" y="10562"/>
                  </a:cubicBezTo>
                  <a:cubicBezTo>
                    <a:pt x="14621" y="10562"/>
                    <a:pt x="14610" y="10561"/>
                    <a:pt x="14600" y="10560"/>
                  </a:cubicBezTo>
                  <a:cubicBezTo>
                    <a:pt x="13745" y="10402"/>
                    <a:pt x="12922" y="9768"/>
                    <a:pt x="12668" y="8913"/>
                  </a:cubicBezTo>
                  <a:cubicBezTo>
                    <a:pt x="12625" y="8806"/>
                    <a:pt x="12713" y="8728"/>
                    <a:pt x="12804" y="8728"/>
                  </a:cubicBezTo>
                  <a:cubicBezTo>
                    <a:pt x="12847" y="8728"/>
                    <a:pt x="12891" y="8746"/>
                    <a:pt x="12922" y="8786"/>
                  </a:cubicBezTo>
                  <a:cubicBezTo>
                    <a:pt x="13017" y="8913"/>
                    <a:pt x="13143" y="9071"/>
                    <a:pt x="13270" y="9166"/>
                  </a:cubicBezTo>
                  <a:cubicBezTo>
                    <a:pt x="13302" y="9166"/>
                    <a:pt x="13302" y="9135"/>
                    <a:pt x="13333" y="9135"/>
                  </a:cubicBezTo>
                  <a:cubicBezTo>
                    <a:pt x="15645" y="8216"/>
                    <a:pt x="14853" y="5525"/>
                    <a:pt x="15138" y="3688"/>
                  </a:cubicBezTo>
                  <a:cubicBezTo>
                    <a:pt x="15297" y="2643"/>
                    <a:pt x="15708" y="1819"/>
                    <a:pt x="16278" y="996"/>
                  </a:cubicBezTo>
                  <a:lnTo>
                    <a:pt x="16500" y="616"/>
                  </a:lnTo>
                  <a:cubicBezTo>
                    <a:pt x="15245" y="211"/>
                    <a:pt x="13912" y="0"/>
                    <a:pt x="12559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57;p49"/>
            <p:cNvSpPr/>
            <p:nvPr/>
          </p:nvSpPr>
          <p:spPr>
            <a:xfrm>
              <a:off x="2169713" y="3126667"/>
              <a:ext cx="189870" cy="273558"/>
            </a:xfrm>
            <a:custGeom>
              <a:avLst/>
              <a:gdLst/>
              <a:ahLst/>
              <a:cxnLst/>
              <a:rect l="l" t="t" r="r" b="b"/>
              <a:pathLst>
                <a:path w="5765" h="8306" extrusionOk="0">
                  <a:moveTo>
                    <a:pt x="3548" y="0"/>
                  </a:moveTo>
                  <a:lnTo>
                    <a:pt x="3548" y="0"/>
                  </a:lnTo>
                  <a:cubicBezTo>
                    <a:pt x="4403" y="887"/>
                    <a:pt x="5068" y="2154"/>
                    <a:pt x="4403" y="3516"/>
                  </a:cubicBezTo>
                  <a:cubicBezTo>
                    <a:pt x="4054" y="4149"/>
                    <a:pt x="3453" y="4371"/>
                    <a:pt x="2819" y="4656"/>
                  </a:cubicBezTo>
                  <a:cubicBezTo>
                    <a:pt x="1711" y="5162"/>
                    <a:pt x="1014" y="5891"/>
                    <a:pt x="539" y="6841"/>
                  </a:cubicBezTo>
                  <a:cubicBezTo>
                    <a:pt x="444" y="6904"/>
                    <a:pt x="412" y="6999"/>
                    <a:pt x="381" y="7063"/>
                  </a:cubicBezTo>
                  <a:cubicBezTo>
                    <a:pt x="254" y="7379"/>
                    <a:pt x="127" y="7759"/>
                    <a:pt x="1" y="8139"/>
                  </a:cubicBezTo>
                  <a:cubicBezTo>
                    <a:pt x="473" y="8244"/>
                    <a:pt x="880" y="8306"/>
                    <a:pt x="1348" y="8306"/>
                  </a:cubicBezTo>
                  <a:cubicBezTo>
                    <a:pt x="1445" y="8306"/>
                    <a:pt x="1544" y="8303"/>
                    <a:pt x="1647" y="8298"/>
                  </a:cubicBezTo>
                  <a:lnTo>
                    <a:pt x="1647" y="8234"/>
                  </a:lnTo>
                  <a:lnTo>
                    <a:pt x="1521" y="8108"/>
                  </a:lnTo>
                  <a:cubicBezTo>
                    <a:pt x="1616" y="7949"/>
                    <a:pt x="1679" y="7791"/>
                    <a:pt x="1774" y="7664"/>
                  </a:cubicBezTo>
                  <a:cubicBezTo>
                    <a:pt x="2027" y="6778"/>
                    <a:pt x="2819" y="6081"/>
                    <a:pt x="3516" y="5447"/>
                  </a:cubicBezTo>
                  <a:cubicBezTo>
                    <a:pt x="4339" y="4656"/>
                    <a:pt x="5448" y="4117"/>
                    <a:pt x="5606" y="2787"/>
                  </a:cubicBezTo>
                  <a:cubicBezTo>
                    <a:pt x="5764" y="1584"/>
                    <a:pt x="4561" y="665"/>
                    <a:pt x="354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58;p49"/>
            <p:cNvSpPr/>
            <p:nvPr/>
          </p:nvSpPr>
          <p:spPr>
            <a:xfrm>
              <a:off x="1989259" y="3811928"/>
              <a:ext cx="271220" cy="655044"/>
            </a:xfrm>
            <a:custGeom>
              <a:avLst/>
              <a:gdLst/>
              <a:ahLst/>
              <a:cxnLst/>
              <a:rect l="l" t="t" r="r" b="b"/>
              <a:pathLst>
                <a:path w="8235" h="19889" extrusionOk="0">
                  <a:moveTo>
                    <a:pt x="1616" y="1"/>
                  </a:moveTo>
                  <a:lnTo>
                    <a:pt x="1616" y="1"/>
                  </a:lnTo>
                  <a:cubicBezTo>
                    <a:pt x="1" y="4245"/>
                    <a:pt x="3960" y="7633"/>
                    <a:pt x="4941" y="11528"/>
                  </a:cubicBezTo>
                  <a:cubicBezTo>
                    <a:pt x="5448" y="13619"/>
                    <a:pt x="5416" y="15772"/>
                    <a:pt x="6493" y="17704"/>
                  </a:cubicBezTo>
                  <a:cubicBezTo>
                    <a:pt x="6968" y="18527"/>
                    <a:pt x="7538" y="19256"/>
                    <a:pt x="8235" y="19889"/>
                  </a:cubicBezTo>
                  <a:cubicBezTo>
                    <a:pt x="6968" y="18052"/>
                    <a:pt x="6651" y="15392"/>
                    <a:pt x="6366" y="13397"/>
                  </a:cubicBezTo>
                  <a:cubicBezTo>
                    <a:pt x="6176" y="11877"/>
                    <a:pt x="5955" y="10388"/>
                    <a:pt x="5258" y="9027"/>
                  </a:cubicBezTo>
                  <a:cubicBezTo>
                    <a:pt x="4720" y="7981"/>
                    <a:pt x="3770" y="7190"/>
                    <a:pt x="3231" y="6145"/>
                  </a:cubicBezTo>
                  <a:cubicBezTo>
                    <a:pt x="2439" y="4561"/>
                    <a:pt x="2724" y="2724"/>
                    <a:pt x="3009" y="1014"/>
                  </a:cubicBezTo>
                  <a:cubicBezTo>
                    <a:pt x="2598" y="539"/>
                    <a:pt x="2123" y="223"/>
                    <a:pt x="1616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59;p49"/>
            <p:cNvSpPr/>
            <p:nvPr/>
          </p:nvSpPr>
          <p:spPr>
            <a:xfrm>
              <a:off x="1984055" y="3027564"/>
              <a:ext cx="219084" cy="599779"/>
            </a:xfrm>
            <a:custGeom>
              <a:avLst/>
              <a:gdLst/>
              <a:ahLst/>
              <a:cxnLst/>
              <a:rect l="l" t="t" r="r" b="b"/>
              <a:pathLst>
                <a:path w="6652" h="18211" extrusionOk="0">
                  <a:moveTo>
                    <a:pt x="4783" y="1"/>
                  </a:moveTo>
                  <a:lnTo>
                    <a:pt x="4688" y="64"/>
                  </a:lnTo>
                  <a:cubicBezTo>
                    <a:pt x="5131" y="1774"/>
                    <a:pt x="5448" y="3579"/>
                    <a:pt x="5131" y="5385"/>
                  </a:cubicBezTo>
                  <a:cubicBezTo>
                    <a:pt x="4909" y="6588"/>
                    <a:pt x="4308" y="7601"/>
                    <a:pt x="3674" y="8488"/>
                  </a:cubicBezTo>
                  <a:cubicBezTo>
                    <a:pt x="3706" y="8488"/>
                    <a:pt x="3738" y="8551"/>
                    <a:pt x="3801" y="8551"/>
                  </a:cubicBezTo>
                  <a:lnTo>
                    <a:pt x="3548" y="9027"/>
                  </a:lnTo>
                  <a:cubicBezTo>
                    <a:pt x="3484" y="9027"/>
                    <a:pt x="3389" y="9027"/>
                    <a:pt x="3357" y="8963"/>
                  </a:cubicBezTo>
                  <a:cubicBezTo>
                    <a:pt x="3199" y="9185"/>
                    <a:pt x="3041" y="9375"/>
                    <a:pt x="2914" y="9597"/>
                  </a:cubicBezTo>
                  <a:cubicBezTo>
                    <a:pt x="1647" y="11592"/>
                    <a:pt x="2249" y="13460"/>
                    <a:pt x="1742" y="15550"/>
                  </a:cubicBezTo>
                  <a:cubicBezTo>
                    <a:pt x="1489" y="16564"/>
                    <a:pt x="951" y="17324"/>
                    <a:pt x="1" y="17735"/>
                  </a:cubicBezTo>
                  <a:cubicBezTo>
                    <a:pt x="222" y="17925"/>
                    <a:pt x="412" y="18084"/>
                    <a:pt x="697" y="18211"/>
                  </a:cubicBezTo>
                  <a:cubicBezTo>
                    <a:pt x="3706" y="16785"/>
                    <a:pt x="2882" y="12383"/>
                    <a:pt x="4339" y="9850"/>
                  </a:cubicBezTo>
                  <a:cubicBezTo>
                    <a:pt x="6208" y="6683"/>
                    <a:pt x="6651" y="3326"/>
                    <a:pt x="4783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0;p49"/>
            <p:cNvSpPr/>
            <p:nvPr/>
          </p:nvSpPr>
          <p:spPr>
            <a:xfrm>
              <a:off x="1964228" y="3993437"/>
              <a:ext cx="134605" cy="123111"/>
            </a:xfrm>
            <a:custGeom>
              <a:avLst/>
              <a:gdLst/>
              <a:ahLst/>
              <a:cxnLst/>
              <a:rect l="l" t="t" r="r" b="b"/>
              <a:pathLst>
                <a:path w="4087" h="3738" extrusionOk="0">
                  <a:moveTo>
                    <a:pt x="2376" y="0"/>
                  </a:moveTo>
                  <a:lnTo>
                    <a:pt x="1743" y="32"/>
                  </a:lnTo>
                  <a:cubicBezTo>
                    <a:pt x="1743" y="64"/>
                    <a:pt x="1711" y="127"/>
                    <a:pt x="1679" y="159"/>
                  </a:cubicBezTo>
                  <a:cubicBezTo>
                    <a:pt x="1679" y="159"/>
                    <a:pt x="1679" y="190"/>
                    <a:pt x="1616" y="190"/>
                  </a:cubicBezTo>
                  <a:cubicBezTo>
                    <a:pt x="1616" y="285"/>
                    <a:pt x="1553" y="349"/>
                    <a:pt x="1458" y="349"/>
                  </a:cubicBezTo>
                  <a:cubicBezTo>
                    <a:pt x="413" y="1299"/>
                    <a:pt x="128" y="2439"/>
                    <a:pt x="1" y="3674"/>
                  </a:cubicBezTo>
                  <a:cubicBezTo>
                    <a:pt x="381" y="3716"/>
                    <a:pt x="761" y="3737"/>
                    <a:pt x="1143" y="3737"/>
                  </a:cubicBezTo>
                  <a:cubicBezTo>
                    <a:pt x="1908" y="3737"/>
                    <a:pt x="2682" y="3653"/>
                    <a:pt x="3484" y="3484"/>
                  </a:cubicBezTo>
                  <a:cubicBezTo>
                    <a:pt x="3674" y="3452"/>
                    <a:pt x="3864" y="3357"/>
                    <a:pt x="4086" y="3326"/>
                  </a:cubicBezTo>
                  <a:cubicBezTo>
                    <a:pt x="3484" y="2217"/>
                    <a:pt x="2851" y="1109"/>
                    <a:pt x="2376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61;p49"/>
            <p:cNvSpPr/>
            <p:nvPr/>
          </p:nvSpPr>
          <p:spPr>
            <a:xfrm>
              <a:off x="1871415" y="3929805"/>
              <a:ext cx="130390" cy="398448"/>
            </a:xfrm>
            <a:custGeom>
              <a:avLst/>
              <a:gdLst/>
              <a:ahLst/>
              <a:cxnLst/>
              <a:rect l="l" t="t" r="r" b="b"/>
              <a:pathLst>
                <a:path w="3959" h="12098" extrusionOk="0">
                  <a:moveTo>
                    <a:pt x="2597" y="0"/>
                  </a:moveTo>
                  <a:lnTo>
                    <a:pt x="2534" y="64"/>
                  </a:lnTo>
                  <a:cubicBezTo>
                    <a:pt x="2661" y="159"/>
                    <a:pt x="2692" y="254"/>
                    <a:pt x="2597" y="381"/>
                  </a:cubicBezTo>
                  <a:cubicBezTo>
                    <a:pt x="412" y="2312"/>
                    <a:pt x="1489" y="5416"/>
                    <a:pt x="1204" y="7981"/>
                  </a:cubicBezTo>
                  <a:cubicBezTo>
                    <a:pt x="1045" y="9406"/>
                    <a:pt x="697" y="10831"/>
                    <a:pt x="0" y="12098"/>
                  </a:cubicBezTo>
                  <a:cubicBezTo>
                    <a:pt x="1615" y="10356"/>
                    <a:pt x="2185" y="8424"/>
                    <a:pt x="2312" y="5923"/>
                  </a:cubicBezTo>
                  <a:cubicBezTo>
                    <a:pt x="2344" y="4339"/>
                    <a:pt x="2787" y="3072"/>
                    <a:pt x="3959" y="1996"/>
                  </a:cubicBezTo>
                  <a:cubicBezTo>
                    <a:pt x="3801" y="1141"/>
                    <a:pt x="3326" y="412"/>
                    <a:pt x="2597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2;p49"/>
            <p:cNvSpPr/>
            <p:nvPr/>
          </p:nvSpPr>
          <p:spPr>
            <a:xfrm>
              <a:off x="1707659" y="3171526"/>
              <a:ext cx="225308" cy="296250"/>
            </a:xfrm>
            <a:custGeom>
              <a:avLst/>
              <a:gdLst/>
              <a:ahLst/>
              <a:cxnLst/>
              <a:rect l="l" t="t" r="r" b="b"/>
              <a:pathLst>
                <a:path w="6841" h="8995" extrusionOk="0">
                  <a:moveTo>
                    <a:pt x="0" y="0"/>
                  </a:moveTo>
                  <a:lnTo>
                    <a:pt x="0" y="0"/>
                  </a:lnTo>
                  <a:cubicBezTo>
                    <a:pt x="285" y="2502"/>
                    <a:pt x="855" y="5004"/>
                    <a:pt x="3199" y="6302"/>
                  </a:cubicBezTo>
                  <a:cubicBezTo>
                    <a:pt x="4434" y="7031"/>
                    <a:pt x="5574" y="7664"/>
                    <a:pt x="6081" y="8994"/>
                  </a:cubicBezTo>
                  <a:cubicBezTo>
                    <a:pt x="6176" y="8962"/>
                    <a:pt x="6271" y="8931"/>
                    <a:pt x="6366" y="8867"/>
                  </a:cubicBezTo>
                  <a:lnTo>
                    <a:pt x="6619" y="8772"/>
                  </a:lnTo>
                  <a:lnTo>
                    <a:pt x="6619" y="8709"/>
                  </a:lnTo>
                  <a:cubicBezTo>
                    <a:pt x="6841" y="6397"/>
                    <a:pt x="4877" y="5637"/>
                    <a:pt x="3199" y="4592"/>
                  </a:cubicBezTo>
                  <a:cubicBezTo>
                    <a:pt x="3174" y="4592"/>
                    <a:pt x="3128" y="4633"/>
                    <a:pt x="3111" y="4633"/>
                  </a:cubicBezTo>
                  <a:cubicBezTo>
                    <a:pt x="3106" y="4633"/>
                    <a:pt x="3104" y="4630"/>
                    <a:pt x="3104" y="4624"/>
                  </a:cubicBezTo>
                  <a:cubicBezTo>
                    <a:pt x="3167" y="4592"/>
                    <a:pt x="3167" y="4592"/>
                    <a:pt x="3167" y="4561"/>
                  </a:cubicBezTo>
                  <a:cubicBezTo>
                    <a:pt x="2724" y="4275"/>
                    <a:pt x="2375" y="4022"/>
                    <a:pt x="2059" y="3705"/>
                  </a:cubicBezTo>
                  <a:cubicBezTo>
                    <a:pt x="1014" y="2660"/>
                    <a:pt x="285" y="1394"/>
                    <a:pt x="0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3;p49"/>
            <p:cNvSpPr/>
            <p:nvPr/>
          </p:nvSpPr>
          <p:spPr>
            <a:xfrm>
              <a:off x="1666983" y="3762920"/>
              <a:ext cx="223233" cy="616444"/>
            </a:xfrm>
            <a:custGeom>
              <a:avLst/>
              <a:gdLst/>
              <a:ahLst/>
              <a:cxnLst/>
              <a:rect l="l" t="t" r="r" b="b"/>
              <a:pathLst>
                <a:path w="6778" h="18717" extrusionOk="0">
                  <a:moveTo>
                    <a:pt x="6302" y="0"/>
                  </a:moveTo>
                  <a:lnTo>
                    <a:pt x="6302" y="0"/>
                  </a:lnTo>
                  <a:cubicBezTo>
                    <a:pt x="5922" y="32"/>
                    <a:pt x="5574" y="159"/>
                    <a:pt x="5321" y="317"/>
                  </a:cubicBezTo>
                  <a:cubicBezTo>
                    <a:pt x="6144" y="3421"/>
                    <a:pt x="5067" y="6018"/>
                    <a:pt x="3262" y="8551"/>
                  </a:cubicBezTo>
                  <a:cubicBezTo>
                    <a:pt x="2090" y="10135"/>
                    <a:pt x="982" y="11655"/>
                    <a:pt x="475" y="13618"/>
                  </a:cubicBezTo>
                  <a:cubicBezTo>
                    <a:pt x="0" y="15297"/>
                    <a:pt x="0" y="17007"/>
                    <a:pt x="222" y="18717"/>
                  </a:cubicBezTo>
                  <a:cubicBezTo>
                    <a:pt x="317" y="15993"/>
                    <a:pt x="1109" y="13080"/>
                    <a:pt x="2755" y="10926"/>
                  </a:cubicBezTo>
                  <a:cubicBezTo>
                    <a:pt x="4054" y="9279"/>
                    <a:pt x="5542" y="7854"/>
                    <a:pt x="6176" y="5859"/>
                  </a:cubicBezTo>
                  <a:cubicBezTo>
                    <a:pt x="6777" y="3959"/>
                    <a:pt x="6619" y="1932"/>
                    <a:pt x="6302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4;p49"/>
            <p:cNvSpPr/>
            <p:nvPr/>
          </p:nvSpPr>
          <p:spPr>
            <a:xfrm>
              <a:off x="1205949" y="3216022"/>
              <a:ext cx="587264" cy="292430"/>
            </a:xfrm>
            <a:custGeom>
              <a:avLst/>
              <a:gdLst/>
              <a:ahLst/>
              <a:cxnLst/>
              <a:rect l="l" t="t" r="r" b="b"/>
              <a:pathLst>
                <a:path w="17831" h="8879" extrusionOk="0">
                  <a:moveTo>
                    <a:pt x="665" y="1"/>
                  </a:moveTo>
                  <a:cubicBezTo>
                    <a:pt x="444" y="1"/>
                    <a:pt x="223" y="4"/>
                    <a:pt x="0" y="11"/>
                  </a:cubicBezTo>
                  <a:cubicBezTo>
                    <a:pt x="2471" y="11"/>
                    <a:pt x="4941" y="676"/>
                    <a:pt x="7158" y="1848"/>
                  </a:cubicBezTo>
                  <a:cubicBezTo>
                    <a:pt x="8709" y="2703"/>
                    <a:pt x="10008" y="3811"/>
                    <a:pt x="11243" y="5078"/>
                  </a:cubicBezTo>
                  <a:cubicBezTo>
                    <a:pt x="12952" y="6848"/>
                    <a:pt x="14631" y="8824"/>
                    <a:pt x="17273" y="8824"/>
                  </a:cubicBezTo>
                  <a:cubicBezTo>
                    <a:pt x="17373" y="8824"/>
                    <a:pt x="17474" y="8821"/>
                    <a:pt x="17577" y="8815"/>
                  </a:cubicBezTo>
                  <a:cubicBezTo>
                    <a:pt x="17608" y="8815"/>
                    <a:pt x="17640" y="8815"/>
                    <a:pt x="17672" y="8878"/>
                  </a:cubicBezTo>
                  <a:cubicBezTo>
                    <a:pt x="17767" y="8562"/>
                    <a:pt x="17830" y="8245"/>
                    <a:pt x="17830" y="7897"/>
                  </a:cubicBezTo>
                  <a:cubicBezTo>
                    <a:pt x="17830" y="7643"/>
                    <a:pt x="17830" y="7358"/>
                    <a:pt x="17767" y="7136"/>
                  </a:cubicBezTo>
                  <a:cubicBezTo>
                    <a:pt x="17703" y="6978"/>
                    <a:pt x="17640" y="6820"/>
                    <a:pt x="17608" y="6693"/>
                  </a:cubicBezTo>
                  <a:cubicBezTo>
                    <a:pt x="17577" y="6661"/>
                    <a:pt x="17513" y="6566"/>
                    <a:pt x="17482" y="6535"/>
                  </a:cubicBezTo>
                  <a:lnTo>
                    <a:pt x="17482" y="6535"/>
                  </a:lnTo>
                  <a:cubicBezTo>
                    <a:pt x="17513" y="6661"/>
                    <a:pt x="17482" y="6883"/>
                    <a:pt x="17292" y="6883"/>
                  </a:cubicBezTo>
                  <a:cubicBezTo>
                    <a:pt x="17171" y="6894"/>
                    <a:pt x="17051" y="6899"/>
                    <a:pt x="16932" y="6899"/>
                  </a:cubicBezTo>
                  <a:cubicBezTo>
                    <a:pt x="13851" y="6899"/>
                    <a:pt x="11528" y="3442"/>
                    <a:pt x="9058" y="2069"/>
                  </a:cubicBezTo>
                  <a:cubicBezTo>
                    <a:pt x="6408" y="597"/>
                    <a:pt x="3593" y="1"/>
                    <a:pt x="665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5;p49"/>
            <p:cNvSpPr/>
            <p:nvPr/>
          </p:nvSpPr>
          <p:spPr>
            <a:xfrm>
              <a:off x="1082868" y="3583519"/>
              <a:ext cx="687386" cy="149196"/>
            </a:xfrm>
            <a:custGeom>
              <a:avLst/>
              <a:gdLst/>
              <a:ahLst/>
              <a:cxnLst/>
              <a:rect l="l" t="t" r="r" b="b"/>
              <a:pathLst>
                <a:path w="20871" h="4530" extrusionOk="0">
                  <a:moveTo>
                    <a:pt x="1" y="0"/>
                  </a:moveTo>
                  <a:cubicBezTo>
                    <a:pt x="507" y="2661"/>
                    <a:pt x="2819" y="4529"/>
                    <a:pt x="5574" y="4529"/>
                  </a:cubicBezTo>
                  <a:cubicBezTo>
                    <a:pt x="8108" y="4529"/>
                    <a:pt x="9660" y="2851"/>
                    <a:pt x="11781" y="1901"/>
                  </a:cubicBezTo>
                  <a:cubicBezTo>
                    <a:pt x="12351" y="1616"/>
                    <a:pt x="12953" y="1489"/>
                    <a:pt x="13523" y="1362"/>
                  </a:cubicBezTo>
                  <a:lnTo>
                    <a:pt x="13523" y="1267"/>
                  </a:lnTo>
                  <a:cubicBezTo>
                    <a:pt x="13587" y="1267"/>
                    <a:pt x="13618" y="1331"/>
                    <a:pt x="13650" y="1331"/>
                  </a:cubicBezTo>
                  <a:cubicBezTo>
                    <a:pt x="14154" y="1238"/>
                    <a:pt x="14664" y="1192"/>
                    <a:pt x="15173" y="1192"/>
                  </a:cubicBezTo>
                  <a:cubicBezTo>
                    <a:pt x="16934" y="1192"/>
                    <a:pt x="18678" y="1745"/>
                    <a:pt x="20079" y="2851"/>
                  </a:cubicBezTo>
                  <a:cubicBezTo>
                    <a:pt x="20300" y="2787"/>
                    <a:pt x="20585" y="2629"/>
                    <a:pt x="20744" y="2407"/>
                  </a:cubicBezTo>
                  <a:cubicBezTo>
                    <a:pt x="20775" y="2344"/>
                    <a:pt x="20807" y="2217"/>
                    <a:pt x="20870" y="2154"/>
                  </a:cubicBezTo>
                  <a:cubicBezTo>
                    <a:pt x="20775" y="2122"/>
                    <a:pt x="20712" y="2122"/>
                    <a:pt x="20649" y="2091"/>
                  </a:cubicBezTo>
                  <a:cubicBezTo>
                    <a:pt x="20608" y="2152"/>
                    <a:pt x="20554" y="2187"/>
                    <a:pt x="20495" y="2187"/>
                  </a:cubicBezTo>
                  <a:cubicBezTo>
                    <a:pt x="20463" y="2187"/>
                    <a:pt x="20429" y="2176"/>
                    <a:pt x="20395" y="2154"/>
                  </a:cubicBezTo>
                  <a:cubicBezTo>
                    <a:pt x="18756" y="1135"/>
                    <a:pt x="16807" y="224"/>
                    <a:pt x="14873" y="224"/>
                  </a:cubicBezTo>
                  <a:cubicBezTo>
                    <a:pt x="14042" y="224"/>
                    <a:pt x="13214" y="392"/>
                    <a:pt x="12415" y="792"/>
                  </a:cubicBezTo>
                  <a:cubicBezTo>
                    <a:pt x="10578" y="1742"/>
                    <a:pt x="9248" y="3167"/>
                    <a:pt x="7126" y="3611"/>
                  </a:cubicBezTo>
                  <a:cubicBezTo>
                    <a:pt x="6676" y="3705"/>
                    <a:pt x="6216" y="3751"/>
                    <a:pt x="5756" y="3751"/>
                  </a:cubicBezTo>
                  <a:cubicBezTo>
                    <a:pt x="3273" y="3751"/>
                    <a:pt x="802" y="2405"/>
                    <a:pt x="1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66;p49"/>
            <p:cNvSpPr/>
            <p:nvPr/>
          </p:nvSpPr>
          <p:spPr>
            <a:xfrm>
              <a:off x="1245571" y="3955561"/>
              <a:ext cx="480884" cy="289268"/>
            </a:xfrm>
            <a:custGeom>
              <a:avLst/>
              <a:gdLst/>
              <a:ahLst/>
              <a:cxnLst/>
              <a:rect l="l" t="t" r="r" b="b"/>
              <a:pathLst>
                <a:path w="14601" h="8783" extrusionOk="0">
                  <a:moveTo>
                    <a:pt x="14112" y="0"/>
                  </a:moveTo>
                  <a:cubicBezTo>
                    <a:pt x="12129" y="0"/>
                    <a:pt x="11029" y="1680"/>
                    <a:pt x="9755" y="2924"/>
                  </a:cubicBezTo>
                  <a:cubicBezTo>
                    <a:pt x="8837" y="3842"/>
                    <a:pt x="7855" y="4697"/>
                    <a:pt x="6778" y="5457"/>
                  </a:cubicBezTo>
                  <a:cubicBezTo>
                    <a:pt x="4720" y="6914"/>
                    <a:pt x="2439" y="8117"/>
                    <a:pt x="1" y="8782"/>
                  </a:cubicBezTo>
                  <a:cubicBezTo>
                    <a:pt x="3009" y="8244"/>
                    <a:pt x="5860" y="7136"/>
                    <a:pt x="8267" y="5236"/>
                  </a:cubicBezTo>
                  <a:cubicBezTo>
                    <a:pt x="10357" y="3652"/>
                    <a:pt x="11972" y="1309"/>
                    <a:pt x="14600" y="707"/>
                  </a:cubicBezTo>
                  <a:cubicBezTo>
                    <a:pt x="14600" y="485"/>
                    <a:pt x="14537" y="200"/>
                    <a:pt x="14379" y="10"/>
                  </a:cubicBezTo>
                  <a:cubicBezTo>
                    <a:pt x="14288" y="4"/>
                    <a:pt x="14199" y="0"/>
                    <a:pt x="14112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67;p49"/>
            <p:cNvSpPr/>
            <p:nvPr/>
          </p:nvSpPr>
          <p:spPr>
            <a:xfrm>
              <a:off x="1358244" y="3829681"/>
              <a:ext cx="351515" cy="182559"/>
            </a:xfrm>
            <a:custGeom>
              <a:avLst/>
              <a:gdLst/>
              <a:ahLst/>
              <a:cxnLst/>
              <a:rect l="l" t="t" r="r" b="b"/>
              <a:pathLst>
                <a:path w="10673" h="5543" extrusionOk="0">
                  <a:moveTo>
                    <a:pt x="10388" y="0"/>
                  </a:moveTo>
                  <a:cubicBezTo>
                    <a:pt x="10388" y="95"/>
                    <a:pt x="10388" y="222"/>
                    <a:pt x="10293" y="222"/>
                  </a:cubicBezTo>
                  <a:cubicBezTo>
                    <a:pt x="6429" y="855"/>
                    <a:pt x="3674" y="4751"/>
                    <a:pt x="0" y="5542"/>
                  </a:cubicBezTo>
                  <a:cubicBezTo>
                    <a:pt x="1932" y="5384"/>
                    <a:pt x="3610" y="4656"/>
                    <a:pt x="5289" y="3452"/>
                  </a:cubicBezTo>
                  <a:cubicBezTo>
                    <a:pt x="6872" y="2344"/>
                    <a:pt x="8392" y="1552"/>
                    <a:pt x="10356" y="1520"/>
                  </a:cubicBezTo>
                  <a:cubicBezTo>
                    <a:pt x="10451" y="1520"/>
                    <a:pt x="10514" y="1584"/>
                    <a:pt x="10514" y="1679"/>
                  </a:cubicBezTo>
                  <a:lnTo>
                    <a:pt x="10546" y="1679"/>
                  </a:lnTo>
                  <a:lnTo>
                    <a:pt x="10546" y="1584"/>
                  </a:lnTo>
                  <a:cubicBezTo>
                    <a:pt x="10609" y="1204"/>
                    <a:pt x="10673" y="792"/>
                    <a:pt x="10546" y="412"/>
                  </a:cubicBezTo>
                  <a:cubicBezTo>
                    <a:pt x="10514" y="285"/>
                    <a:pt x="10483" y="190"/>
                    <a:pt x="1038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68;p49"/>
            <p:cNvSpPr/>
            <p:nvPr/>
          </p:nvSpPr>
          <p:spPr>
            <a:xfrm>
              <a:off x="1062020" y="3710783"/>
              <a:ext cx="571587" cy="298325"/>
            </a:xfrm>
            <a:custGeom>
              <a:avLst/>
              <a:gdLst/>
              <a:ahLst/>
              <a:cxnLst/>
              <a:rect l="l" t="t" r="r" b="b"/>
              <a:pathLst>
                <a:path w="17355" h="9058" extrusionOk="0">
                  <a:moveTo>
                    <a:pt x="16278" y="0"/>
                  </a:moveTo>
                  <a:cubicBezTo>
                    <a:pt x="16278" y="32"/>
                    <a:pt x="16278" y="95"/>
                    <a:pt x="16246" y="158"/>
                  </a:cubicBezTo>
                  <a:cubicBezTo>
                    <a:pt x="11718" y="4814"/>
                    <a:pt x="3832" y="3737"/>
                    <a:pt x="0" y="9057"/>
                  </a:cubicBezTo>
                  <a:cubicBezTo>
                    <a:pt x="1932" y="7062"/>
                    <a:pt x="4370" y="5890"/>
                    <a:pt x="7094" y="5225"/>
                  </a:cubicBezTo>
                  <a:cubicBezTo>
                    <a:pt x="10768" y="4307"/>
                    <a:pt x="14885" y="3864"/>
                    <a:pt x="17355" y="633"/>
                  </a:cubicBezTo>
                  <a:cubicBezTo>
                    <a:pt x="17070" y="317"/>
                    <a:pt x="16658" y="95"/>
                    <a:pt x="1627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270;p49"/>
          <p:cNvGrpSpPr/>
          <p:nvPr/>
        </p:nvGrpSpPr>
        <p:grpSpPr>
          <a:xfrm>
            <a:off x="0" y="1375483"/>
            <a:ext cx="1871169" cy="1041536"/>
            <a:chOff x="1011991" y="2005403"/>
            <a:chExt cx="1871169" cy="1041536"/>
          </a:xfrm>
        </p:grpSpPr>
        <p:sp>
          <p:nvSpPr>
            <p:cNvPr id="25" name="Google Shape;1271;p49"/>
            <p:cNvSpPr/>
            <p:nvPr/>
          </p:nvSpPr>
          <p:spPr>
            <a:xfrm>
              <a:off x="1736872" y="2093144"/>
              <a:ext cx="311894" cy="373318"/>
            </a:xfrm>
            <a:custGeom>
              <a:avLst/>
              <a:gdLst/>
              <a:ahLst/>
              <a:cxnLst/>
              <a:rect l="l" t="t" r="r" b="b"/>
              <a:pathLst>
                <a:path w="9470" h="11335" extrusionOk="0">
                  <a:moveTo>
                    <a:pt x="3995" y="1"/>
                  </a:moveTo>
                  <a:cubicBezTo>
                    <a:pt x="3730" y="1"/>
                    <a:pt x="3453" y="30"/>
                    <a:pt x="3167" y="92"/>
                  </a:cubicBezTo>
                  <a:cubicBezTo>
                    <a:pt x="1203" y="535"/>
                    <a:pt x="63" y="2403"/>
                    <a:pt x="0" y="4335"/>
                  </a:cubicBezTo>
                  <a:lnTo>
                    <a:pt x="32" y="4399"/>
                  </a:lnTo>
                  <a:cubicBezTo>
                    <a:pt x="1267" y="4747"/>
                    <a:pt x="2502" y="5539"/>
                    <a:pt x="3294" y="6457"/>
                  </a:cubicBezTo>
                  <a:cubicBezTo>
                    <a:pt x="3420" y="6552"/>
                    <a:pt x="3389" y="6710"/>
                    <a:pt x="3294" y="6774"/>
                  </a:cubicBezTo>
                  <a:cubicBezTo>
                    <a:pt x="4719" y="7850"/>
                    <a:pt x="5352" y="9624"/>
                    <a:pt x="5130" y="11334"/>
                  </a:cubicBezTo>
                  <a:cubicBezTo>
                    <a:pt x="6872" y="10701"/>
                    <a:pt x="8551" y="9909"/>
                    <a:pt x="9057" y="7882"/>
                  </a:cubicBezTo>
                  <a:cubicBezTo>
                    <a:pt x="9469" y="6045"/>
                    <a:pt x="8709" y="4145"/>
                    <a:pt x="7759" y="2562"/>
                  </a:cubicBezTo>
                  <a:cubicBezTo>
                    <a:pt x="6887" y="1117"/>
                    <a:pt x="5639" y="1"/>
                    <a:pt x="3995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72;p49"/>
            <p:cNvSpPr/>
            <p:nvPr/>
          </p:nvSpPr>
          <p:spPr>
            <a:xfrm>
              <a:off x="1011991" y="2005403"/>
              <a:ext cx="1871169" cy="1041536"/>
            </a:xfrm>
            <a:custGeom>
              <a:avLst/>
              <a:gdLst/>
              <a:ahLst/>
              <a:cxnLst/>
              <a:rect l="l" t="t" r="r" b="b"/>
              <a:pathLst>
                <a:path w="56814" h="31624" extrusionOk="0">
                  <a:moveTo>
                    <a:pt x="38576" y="593"/>
                  </a:moveTo>
                  <a:cubicBezTo>
                    <a:pt x="38989" y="593"/>
                    <a:pt x="39371" y="666"/>
                    <a:pt x="39680" y="824"/>
                  </a:cubicBezTo>
                  <a:cubicBezTo>
                    <a:pt x="41232" y="1584"/>
                    <a:pt x="41644" y="3484"/>
                    <a:pt x="41580" y="5067"/>
                  </a:cubicBezTo>
                  <a:cubicBezTo>
                    <a:pt x="41369" y="7582"/>
                    <a:pt x="39718" y="10496"/>
                    <a:pt x="37166" y="10496"/>
                  </a:cubicBezTo>
                  <a:cubicBezTo>
                    <a:pt x="36665" y="10496"/>
                    <a:pt x="36130" y="10384"/>
                    <a:pt x="35563" y="10134"/>
                  </a:cubicBezTo>
                  <a:cubicBezTo>
                    <a:pt x="35532" y="10113"/>
                    <a:pt x="35507" y="10106"/>
                    <a:pt x="35487" y="10106"/>
                  </a:cubicBezTo>
                  <a:cubicBezTo>
                    <a:pt x="35447" y="10106"/>
                    <a:pt x="35426" y="10134"/>
                    <a:pt x="35405" y="10134"/>
                  </a:cubicBezTo>
                  <a:cubicBezTo>
                    <a:pt x="35437" y="10039"/>
                    <a:pt x="35468" y="10008"/>
                    <a:pt x="35532" y="9913"/>
                  </a:cubicBezTo>
                  <a:cubicBezTo>
                    <a:pt x="36418" y="8424"/>
                    <a:pt x="36165" y="6207"/>
                    <a:pt x="35595" y="4592"/>
                  </a:cubicBezTo>
                  <a:cubicBezTo>
                    <a:pt x="35405" y="4117"/>
                    <a:pt x="35152" y="3547"/>
                    <a:pt x="34898" y="3009"/>
                  </a:cubicBezTo>
                  <a:cubicBezTo>
                    <a:pt x="34930" y="2946"/>
                    <a:pt x="34962" y="2914"/>
                    <a:pt x="34962" y="2882"/>
                  </a:cubicBezTo>
                  <a:cubicBezTo>
                    <a:pt x="35210" y="1543"/>
                    <a:pt x="37088" y="593"/>
                    <a:pt x="38576" y="593"/>
                  </a:cubicBezTo>
                  <a:close/>
                  <a:moveTo>
                    <a:pt x="43131" y="2779"/>
                  </a:moveTo>
                  <a:cubicBezTo>
                    <a:pt x="44727" y="2779"/>
                    <a:pt x="46008" y="4261"/>
                    <a:pt x="46109" y="5986"/>
                  </a:cubicBezTo>
                  <a:cubicBezTo>
                    <a:pt x="46141" y="7031"/>
                    <a:pt x="45824" y="8076"/>
                    <a:pt x="45254" y="8899"/>
                  </a:cubicBezTo>
                  <a:cubicBezTo>
                    <a:pt x="44652" y="9849"/>
                    <a:pt x="43702" y="10641"/>
                    <a:pt x="42594" y="10894"/>
                  </a:cubicBezTo>
                  <a:cubicBezTo>
                    <a:pt x="42324" y="10968"/>
                    <a:pt x="42071" y="10999"/>
                    <a:pt x="41827" y="10999"/>
                  </a:cubicBezTo>
                  <a:cubicBezTo>
                    <a:pt x="41129" y="10999"/>
                    <a:pt x="40512" y="10741"/>
                    <a:pt x="39807" y="10483"/>
                  </a:cubicBezTo>
                  <a:lnTo>
                    <a:pt x="39680" y="10229"/>
                  </a:lnTo>
                  <a:cubicBezTo>
                    <a:pt x="39680" y="10198"/>
                    <a:pt x="39649" y="10166"/>
                    <a:pt x="39585" y="10166"/>
                  </a:cubicBezTo>
                  <a:cubicBezTo>
                    <a:pt x="41295" y="8646"/>
                    <a:pt x="42246" y="5701"/>
                    <a:pt x="42024" y="3706"/>
                  </a:cubicBezTo>
                  <a:cubicBezTo>
                    <a:pt x="41992" y="3516"/>
                    <a:pt x="41929" y="3262"/>
                    <a:pt x="41897" y="3072"/>
                  </a:cubicBezTo>
                  <a:cubicBezTo>
                    <a:pt x="42319" y="2871"/>
                    <a:pt x="42735" y="2779"/>
                    <a:pt x="43131" y="2779"/>
                  </a:cubicBezTo>
                  <a:close/>
                  <a:moveTo>
                    <a:pt x="31731" y="1129"/>
                  </a:moveTo>
                  <a:cubicBezTo>
                    <a:pt x="32285" y="1129"/>
                    <a:pt x="32841" y="1331"/>
                    <a:pt x="33378" y="1837"/>
                  </a:cubicBezTo>
                  <a:cubicBezTo>
                    <a:pt x="34328" y="2756"/>
                    <a:pt x="35025" y="4181"/>
                    <a:pt x="35342" y="5447"/>
                  </a:cubicBezTo>
                  <a:cubicBezTo>
                    <a:pt x="35690" y="6714"/>
                    <a:pt x="35817" y="8456"/>
                    <a:pt x="35088" y="9691"/>
                  </a:cubicBezTo>
                  <a:cubicBezTo>
                    <a:pt x="34265" y="11116"/>
                    <a:pt x="32523" y="11370"/>
                    <a:pt x="31098" y="11908"/>
                  </a:cubicBezTo>
                  <a:cubicBezTo>
                    <a:pt x="31320" y="11465"/>
                    <a:pt x="31478" y="11021"/>
                    <a:pt x="31605" y="10483"/>
                  </a:cubicBezTo>
                  <a:cubicBezTo>
                    <a:pt x="32048" y="8266"/>
                    <a:pt x="31003" y="5859"/>
                    <a:pt x="29673" y="4054"/>
                  </a:cubicBezTo>
                  <a:cubicBezTo>
                    <a:pt x="29325" y="3547"/>
                    <a:pt x="28881" y="3136"/>
                    <a:pt x="28438" y="2882"/>
                  </a:cubicBezTo>
                  <a:cubicBezTo>
                    <a:pt x="29386" y="2042"/>
                    <a:pt x="30553" y="1129"/>
                    <a:pt x="31731" y="1129"/>
                  </a:cubicBezTo>
                  <a:close/>
                  <a:moveTo>
                    <a:pt x="47071" y="5505"/>
                  </a:moveTo>
                  <a:cubicBezTo>
                    <a:pt x="49850" y="5505"/>
                    <a:pt x="51107" y="8842"/>
                    <a:pt x="49434" y="11053"/>
                  </a:cubicBezTo>
                  <a:cubicBezTo>
                    <a:pt x="48491" y="12322"/>
                    <a:pt x="47065" y="12996"/>
                    <a:pt x="45654" y="12996"/>
                  </a:cubicBezTo>
                  <a:cubicBezTo>
                    <a:pt x="44459" y="12996"/>
                    <a:pt x="43275" y="12513"/>
                    <a:pt x="42404" y="11496"/>
                  </a:cubicBezTo>
                  <a:cubicBezTo>
                    <a:pt x="42531" y="11465"/>
                    <a:pt x="42626" y="11465"/>
                    <a:pt x="42721" y="11433"/>
                  </a:cubicBezTo>
                  <a:cubicBezTo>
                    <a:pt x="44367" y="10989"/>
                    <a:pt x="45666" y="9691"/>
                    <a:pt x="46236" y="8171"/>
                  </a:cubicBezTo>
                  <a:cubicBezTo>
                    <a:pt x="46553" y="7348"/>
                    <a:pt x="46679" y="6429"/>
                    <a:pt x="46553" y="5542"/>
                  </a:cubicBezTo>
                  <a:cubicBezTo>
                    <a:pt x="46731" y="5517"/>
                    <a:pt x="46904" y="5505"/>
                    <a:pt x="47071" y="5505"/>
                  </a:cubicBezTo>
                  <a:close/>
                  <a:moveTo>
                    <a:pt x="26025" y="2665"/>
                  </a:moveTo>
                  <a:cubicBezTo>
                    <a:pt x="27702" y="2665"/>
                    <a:pt x="28918" y="3781"/>
                    <a:pt x="29736" y="5226"/>
                  </a:cubicBezTo>
                  <a:cubicBezTo>
                    <a:pt x="30718" y="6809"/>
                    <a:pt x="31446" y="8709"/>
                    <a:pt x="31003" y="10546"/>
                  </a:cubicBezTo>
                  <a:cubicBezTo>
                    <a:pt x="30528" y="12573"/>
                    <a:pt x="28881" y="13365"/>
                    <a:pt x="27076" y="13998"/>
                  </a:cubicBezTo>
                  <a:cubicBezTo>
                    <a:pt x="27329" y="12288"/>
                    <a:pt x="26696" y="10514"/>
                    <a:pt x="25271" y="9438"/>
                  </a:cubicBezTo>
                  <a:cubicBezTo>
                    <a:pt x="25334" y="9374"/>
                    <a:pt x="25334" y="9248"/>
                    <a:pt x="25271" y="9121"/>
                  </a:cubicBezTo>
                  <a:cubicBezTo>
                    <a:pt x="24479" y="8171"/>
                    <a:pt x="23244" y="7443"/>
                    <a:pt x="21977" y="7063"/>
                  </a:cubicBezTo>
                  <a:cubicBezTo>
                    <a:pt x="22009" y="7063"/>
                    <a:pt x="22009" y="7031"/>
                    <a:pt x="22009" y="6999"/>
                  </a:cubicBezTo>
                  <a:cubicBezTo>
                    <a:pt x="22072" y="5067"/>
                    <a:pt x="23181" y="3199"/>
                    <a:pt x="25176" y="2756"/>
                  </a:cubicBezTo>
                  <a:cubicBezTo>
                    <a:pt x="25471" y="2694"/>
                    <a:pt x="25754" y="2665"/>
                    <a:pt x="26025" y="2665"/>
                  </a:cubicBezTo>
                  <a:close/>
                  <a:moveTo>
                    <a:pt x="50606" y="7981"/>
                  </a:moveTo>
                  <a:lnTo>
                    <a:pt x="50606" y="7981"/>
                  </a:lnTo>
                  <a:cubicBezTo>
                    <a:pt x="51145" y="8424"/>
                    <a:pt x="51556" y="8931"/>
                    <a:pt x="51841" y="9533"/>
                  </a:cubicBezTo>
                  <a:cubicBezTo>
                    <a:pt x="51746" y="9659"/>
                    <a:pt x="51778" y="9818"/>
                    <a:pt x="51905" y="9849"/>
                  </a:cubicBezTo>
                  <a:cubicBezTo>
                    <a:pt x="52380" y="11179"/>
                    <a:pt x="52158" y="12700"/>
                    <a:pt x="50955" y="13840"/>
                  </a:cubicBezTo>
                  <a:cubicBezTo>
                    <a:pt x="50213" y="14557"/>
                    <a:pt x="49328" y="14895"/>
                    <a:pt x="48448" y="14895"/>
                  </a:cubicBezTo>
                  <a:cubicBezTo>
                    <a:pt x="48162" y="14895"/>
                    <a:pt x="47877" y="14860"/>
                    <a:pt x="47598" y="14790"/>
                  </a:cubicBezTo>
                  <a:cubicBezTo>
                    <a:pt x="47598" y="14758"/>
                    <a:pt x="47566" y="14726"/>
                    <a:pt x="47566" y="14663"/>
                  </a:cubicBezTo>
                  <a:cubicBezTo>
                    <a:pt x="47552" y="14622"/>
                    <a:pt x="47502" y="14598"/>
                    <a:pt x="47447" y="14598"/>
                  </a:cubicBezTo>
                  <a:cubicBezTo>
                    <a:pt x="47377" y="14598"/>
                    <a:pt x="47299" y="14637"/>
                    <a:pt x="47281" y="14726"/>
                  </a:cubicBezTo>
                  <a:cubicBezTo>
                    <a:pt x="46521" y="14473"/>
                    <a:pt x="45856" y="13998"/>
                    <a:pt x="45254" y="13396"/>
                  </a:cubicBezTo>
                  <a:lnTo>
                    <a:pt x="45254" y="13396"/>
                  </a:lnTo>
                  <a:cubicBezTo>
                    <a:pt x="45418" y="13414"/>
                    <a:pt x="45583" y="13423"/>
                    <a:pt x="45749" y="13423"/>
                  </a:cubicBezTo>
                  <a:cubicBezTo>
                    <a:pt x="47626" y="13423"/>
                    <a:pt x="49535" y="12287"/>
                    <a:pt x="50321" y="10483"/>
                  </a:cubicBezTo>
                  <a:cubicBezTo>
                    <a:pt x="50733" y="9691"/>
                    <a:pt x="50765" y="8804"/>
                    <a:pt x="50606" y="7981"/>
                  </a:cubicBezTo>
                  <a:close/>
                  <a:moveTo>
                    <a:pt x="52570" y="10198"/>
                  </a:moveTo>
                  <a:cubicBezTo>
                    <a:pt x="54470" y="11496"/>
                    <a:pt x="54881" y="14473"/>
                    <a:pt x="53266" y="16152"/>
                  </a:cubicBezTo>
                  <a:cubicBezTo>
                    <a:pt x="52532" y="16886"/>
                    <a:pt x="51693" y="17211"/>
                    <a:pt x="50881" y="17211"/>
                  </a:cubicBezTo>
                  <a:cubicBezTo>
                    <a:pt x="49698" y="17211"/>
                    <a:pt x="48572" y="16519"/>
                    <a:pt x="47914" y="15391"/>
                  </a:cubicBezTo>
                  <a:lnTo>
                    <a:pt x="47914" y="15391"/>
                  </a:lnTo>
                  <a:cubicBezTo>
                    <a:pt x="48062" y="15406"/>
                    <a:pt x="48211" y="15414"/>
                    <a:pt x="48360" y="15414"/>
                  </a:cubicBezTo>
                  <a:cubicBezTo>
                    <a:pt x="49488" y="15414"/>
                    <a:pt x="50630" y="14988"/>
                    <a:pt x="51525" y="14093"/>
                  </a:cubicBezTo>
                  <a:cubicBezTo>
                    <a:pt x="52570" y="12985"/>
                    <a:pt x="52886" y="11496"/>
                    <a:pt x="52570" y="10198"/>
                  </a:cubicBezTo>
                  <a:close/>
                  <a:moveTo>
                    <a:pt x="20461" y="7417"/>
                  </a:moveTo>
                  <a:cubicBezTo>
                    <a:pt x="22109" y="7417"/>
                    <a:pt x="23908" y="8379"/>
                    <a:pt x="24954" y="9501"/>
                  </a:cubicBezTo>
                  <a:cubicBezTo>
                    <a:pt x="24975" y="9501"/>
                    <a:pt x="24982" y="9515"/>
                    <a:pt x="24975" y="9515"/>
                  </a:cubicBezTo>
                  <a:cubicBezTo>
                    <a:pt x="24972" y="9515"/>
                    <a:pt x="24965" y="9512"/>
                    <a:pt x="24954" y="9501"/>
                  </a:cubicBezTo>
                  <a:lnTo>
                    <a:pt x="24954" y="9501"/>
                  </a:lnTo>
                  <a:cubicBezTo>
                    <a:pt x="26696" y="11306"/>
                    <a:pt x="27361" y="14188"/>
                    <a:pt x="25493" y="16183"/>
                  </a:cubicBezTo>
                  <a:cubicBezTo>
                    <a:pt x="24597" y="17140"/>
                    <a:pt x="23423" y="17593"/>
                    <a:pt x="22239" y="17593"/>
                  </a:cubicBezTo>
                  <a:cubicBezTo>
                    <a:pt x="20993" y="17593"/>
                    <a:pt x="19736" y="17093"/>
                    <a:pt x="18779" y="16152"/>
                  </a:cubicBezTo>
                  <a:cubicBezTo>
                    <a:pt x="17037" y="14410"/>
                    <a:pt x="16245" y="11116"/>
                    <a:pt x="17639" y="8931"/>
                  </a:cubicBezTo>
                  <a:cubicBezTo>
                    <a:pt x="18335" y="7843"/>
                    <a:pt x="19364" y="7417"/>
                    <a:pt x="20461" y="7417"/>
                  </a:cubicBezTo>
                  <a:close/>
                  <a:moveTo>
                    <a:pt x="54628" y="14410"/>
                  </a:moveTo>
                  <a:lnTo>
                    <a:pt x="54628" y="14410"/>
                  </a:lnTo>
                  <a:cubicBezTo>
                    <a:pt x="55515" y="15676"/>
                    <a:pt x="55705" y="17260"/>
                    <a:pt x="54565" y="18463"/>
                  </a:cubicBezTo>
                  <a:cubicBezTo>
                    <a:pt x="53971" y="19085"/>
                    <a:pt x="53106" y="19423"/>
                    <a:pt x="52293" y="19423"/>
                  </a:cubicBezTo>
                  <a:cubicBezTo>
                    <a:pt x="51242" y="19423"/>
                    <a:pt x="50278" y="18858"/>
                    <a:pt x="50099" y="17608"/>
                  </a:cubicBezTo>
                  <a:lnTo>
                    <a:pt x="50099" y="17608"/>
                  </a:lnTo>
                  <a:cubicBezTo>
                    <a:pt x="50310" y="17641"/>
                    <a:pt x="50526" y="17658"/>
                    <a:pt x="50744" y="17658"/>
                  </a:cubicBezTo>
                  <a:cubicBezTo>
                    <a:pt x="51775" y="17658"/>
                    <a:pt x="52857" y="17284"/>
                    <a:pt x="53615" y="16500"/>
                  </a:cubicBezTo>
                  <a:cubicBezTo>
                    <a:pt x="54121" y="15930"/>
                    <a:pt x="54470" y="15201"/>
                    <a:pt x="54628" y="14410"/>
                  </a:cubicBezTo>
                  <a:close/>
                  <a:moveTo>
                    <a:pt x="55547" y="17830"/>
                  </a:moveTo>
                  <a:cubicBezTo>
                    <a:pt x="55990" y="18938"/>
                    <a:pt x="55958" y="20332"/>
                    <a:pt x="54723" y="20965"/>
                  </a:cubicBezTo>
                  <a:cubicBezTo>
                    <a:pt x="54426" y="21122"/>
                    <a:pt x="54112" y="21193"/>
                    <a:pt x="53801" y="21193"/>
                  </a:cubicBezTo>
                  <a:cubicBezTo>
                    <a:pt x="52918" y="21193"/>
                    <a:pt x="52058" y="20621"/>
                    <a:pt x="51683" y="19825"/>
                  </a:cubicBezTo>
                  <a:lnTo>
                    <a:pt x="51683" y="19825"/>
                  </a:lnTo>
                  <a:cubicBezTo>
                    <a:pt x="51913" y="19876"/>
                    <a:pt x="52157" y="19902"/>
                    <a:pt x="52407" y="19902"/>
                  </a:cubicBezTo>
                  <a:cubicBezTo>
                    <a:pt x="53083" y="19902"/>
                    <a:pt x="53796" y="19712"/>
                    <a:pt x="54375" y="19318"/>
                  </a:cubicBezTo>
                  <a:cubicBezTo>
                    <a:pt x="54913" y="18907"/>
                    <a:pt x="55325" y="18400"/>
                    <a:pt x="55547" y="17830"/>
                  </a:cubicBezTo>
                  <a:close/>
                  <a:moveTo>
                    <a:pt x="16942" y="14156"/>
                  </a:moveTo>
                  <a:cubicBezTo>
                    <a:pt x="17100" y="14505"/>
                    <a:pt x="17259" y="14821"/>
                    <a:pt x="17449" y="15170"/>
                  </a:cubicBezTo>
                  <a:cubicBezTo>
                    <a:pt x="16119" y="15581"/>
                    <a:pt x="14978" y="16342"/>
                    <a:pt x="14123" y="17482"/>
                  </a:cubicBezTo>
                  <a:cubicBezTo>
                    <a:pt x="12888" y="19160"/>
                    <a:pt x="12730" y="21155"/>
                    <a:pt x="11843" y="22992"/>
                  </a:cubicBezTo>
                  <a:cubicBezTo>
                    <a:pt x="10498" y="25872"/>
                    <a:pt x="7674" y="27450"/>
                    <a:pt x="4749" y="27450"/>
                  </a:cubicBezTo>
                  <a:cubicBezTo>
                    <a:pt x="3750" y="27450"/>
                    <a:pt x="2740" y="27266"/>
                    <a:pt x="1772" y="26887"/>
                  </a:cubicBezTo>
                  <a:lnTo>
                    <a:pt x="1772" y="26887"/>
                  </a:lnTo>
                  <a:cubicBezTo>
                    <a:pt x="2311" y="27032"/>
                    <a:pt x="2874" y="27099"/>
                    <a:pt x="3445" y="27099"/>
                  </a:cubicBezTo>
                  <a:cubicBezTo>
                    <a:pt x="5628" y="27099"/>
                    <a:pt x="7930" y="26121"/>
                    <a:pt x="9436" y="24765"/>
                  </a:cubicBezTo>
                  <a:cubicBezTo>
                    <a:pt x="10766" y="23530"/>
                    <a:pt x="11558" y="22042"/>
                    <a:pt x="12128" y="20332"/>
                  </a:cubicBezTo>
                  <a:cubicBezTo>
                    <a:pt x="13047" y="17640"/>
                    <a:pt x="14503" y="15581"/>
                    <a:pt x="16942" y="14156"/>
                  </a:cubicBezTo>
                  <a:close/>
                  <a:moveTo>
                    <a:pt x="19412" y="17292"/>
                  </a:moveTo>
                  <a:lnTo>
                    <a:pt x="19412" y="17292"/>
                  </a:lnTo>
                  <a:cubicBezTo>
                    <a:pt x="19887" y="17608"/>
                    <a:pt x="20426" y="17830"/>
                    <a:pt x="20996" y="17957"/>
                  </a:cubicBezTo>
                  <a:cubicBezTo>
                    <a:pt x="20996" y="19730"/>
                    <a:pt x="20426" y="21377"/>
                    <a:pt x="19095" y="22580"/>
                  </a:cubicBezTo>
                  <a:cubicBezTo>
                    <a:pt x="17892" y="23752"/>
                    <a:pt x="16150" y="23942"/>
                    <a:pt x="14947" y="25050"/>
                  </a:cubicBezTo>
                  <a:cubicBezTo>
                    <a:pt x="13712" y="26222"/>
                    <a:pt x="13585" y="27869"/>
                    <a:pt x="13870" y="29452"/>
                  </a:cubicBezTo>
                  <a:cubicBezTo>
                    <a:pt x="13585" y="28407"/>
                    <a:pt x="13395" y="27331"/>
                    <a:pt x="13680" y="26222"/>
                  </a:cubicBezTo>
                  <a:cubicBezTo>
                    <a:pt x="14187" y="24132"/>
                    <a:pt x="16087" y="23594"/>
                    <a:pt x="17670" y="22485"/>
                  </a:cubicBezTo>
                  <a:cubicBezTo>
                    <a:pt x="19475" y="21219"/>
                    <a:pt x="19634" y="19318"/>
                    <a:pt x="19412" y="17292"/>
                  </a:cubicBezTo>
                  <a:close/>
                  <a:moveTo>
                    <a:pt x="38445" y="0"/>
                  </a:moveTo>
                  <a:cubicBezTo>
                    <a:pt x="37020" y="32"/>
                    <a:pt x="34962" y="982"/>
                    <a:pt x="34518" y="2439"/>
                  </a:cubicBezTo>
                  <a:cubicBezTo>
                    <a:pt x="34012" y="1647"/>
                    <a:pt x="33347" y="1014"/>
                    <a:pt x="32523" y="729"/>
                  </a:cubicBezTo>
                  <a:cubicBezTo>
                    <a:pt x="32242" y="640"/>
                    <a:pt x="31965" y="601"/>
                    <a:pt x="31692" y="601"/>
                  </a:cubicBezTo>
                  <a:cubicBezTo>
                    <a:pt x="30303" y="601"/>
                    <a:pt x="29032" y="1629"/>
                    <a:pt x="28026" y="2502"/>
                  </a:cubicBezTo>
                  <a:cubicBezTo>
                    <a:pt x="27994" y="2566"/>
                    <a:pt x="27963" y="2597"/>
                    <a:pt x="27963" y="2629"/>
                  </a:cubicBezTo>
                  <a:cubicBezTo>
                    <a:pt x="27364" y="2326"/>
                    <a:pt x="26732" y="2185"/>
                    <a:pt x="26107" y="2185"/>
                  </a:cubicBezTo>
                  <a:cubicBezTo>
                    <a:pt x="23791" y="2185"/>
                    <a:pt x="21570" y="4124"/>
                    <a:pt x="21471" y="6968"/>
                  </a:cubicBezTo>
                  <a:cubicBezTo>
                    <a:pt x="21161" y="6912"/>
                    <a:pt x="20847" y="6883"/>
                    <a:pt x="20535" y="6883"/>
                  </a:cubicBezTo>
                  <a:cubicBezTo>
                    <a:pt x="19409" y="6883"/>
                    <a:pt x="18305" y="7268"/>
                    <a:pt x="17512" y="8234"/>
                  </a:cubicBezTo>
                  <a:cubicBezTo>
                    <a:pt x="16245" y="9723"/>
                    <a:pt x="16150" y="11908"/>
                    <a:pt x="16879" y="13681"/>
                  </a:cubicBezTo>
                  <a:lnTo>
                    <a:pt x="16847" y="13681"/>
                  </a:lnTo>
                  <a:cubicBezTo>
                    <a:pt x="15485" y="14473"/>
                    <a:pt x="14345" y="15455"/>
                    <a:pt x="13427" y="16722"/>
                  </a:cubicBezTo>
                  <a:cubicBezTo>
                    <a:pt x="12318" y="18305"/>
                    <a:pt x="12033" y="20110"/>
                    <a:pt x="11210" y="21789"/>
                  </a:cubicBezTo>
                  <a:cubicBezTo>
                    <a:pt x="10228" y="23784"/>
                    <a:pt x="8518" y="25367"/>
                    <a:pt x="6459" y="26127"/>
                  </a:cubicBezTo>
                  <a:cubicBezTo>
                    <a:pt x="5561" y="26462"/>
                    <a:pt x="4720" y="26582"/>
                    <a:pt x="3888" y="26582"/>
                  </a:cubicBezTo>
                  <a:cubicBezTo>
                    <a:pt x="2753" y="26582"/>
                    <a:pt x="1635" y="26360"/>
                    <a:pt x="411" y="26159"/>
                  </a:cubicBezTo>
                  <a:cubicBezTo>
                    <a:pt x="379" y="26159"/>
                    <a:pt x="379" y="26127"/>
                    <a:pt x="316" y="26127"/>
                  </a:cubicBezTo>
                  <a:cubicBezTo>
                    <a:pt x="288" y="26105"/>
                    <a:pt x="259" y="26095"/>
                    <a:pt x="231" y="26095"/>
                  </a:cubicBezTo>
                  <a:cubicBezTo>
                    <a:pt x="102" y="26095"/>
                    <a:pt x="1" y="26302"/>
                    <a:pt x="157" y="26381"/>
                  </a:cubicBezTo>
                  <a:cubicBezTo>
                    <a:pt x="1589" y="27289"/>
                    <a:pt x="3215" y="27755"/>
                    <a:pt x="4828" y="27755"/>
                  </a:cubicBezTo>
                  <a:cubicBezTo>
                    <a:pt x="6534" y="27755"/>
                    <a:pt x="8226" y="27233"/>
                    <a:pt x="9658" y="26159"/>
                  </a:cubicBezTo>
                  <a:cubicBezTo>
                    <a:pt x="11210" y="25019"/>
                    <a:pt x="12160" y="23435"/>
                    <a:pt x="12762" y="21599"/>
                  </a:cubicBezTo>
                  <a:cubicBezTo>
                    <a:pt x="13712" y="18780"/>
                    <a:pt x="14662" y="16500"/>
                    <a:pt x="17575" y="15360"/>
                  </a:cubicBezTo>
                  <a:cubicBezTo>
                    <a:pt x="17892" y="15835"/>
                    <a:pt x="18209" y="16247"/>
                    <a:pt x="18620" y="16627"/>
                  </a:cubicBezTo>
                  <a:cubicBezTo>
                    <a:pt x="18779" y="16785"/>
                    <a:pt x="18969" y="16943"/>
                    <a:pt x="19127" y="17038"/>
                  </a:cubicBezTo>
                  <a:cubicBezTo>
                    <a:pt x="19317" y="19097"/>
                    <a:pt x="19285" y="20997"/>
                    <a:pt x="17354" y="22327"/>
                  </a:cubicBezTo>
                  <a:cubicBezTo>
                    <a:pt x="16309" y="22992"/>
                    <a:pt x="15042" y="23467"/>
                    <a:pt x="14218" y="24449"/>
                  </a:cubicBezTo>
                  <a:cubicBezTo>
                    <a:pt x="12603" y="26476"/>
                    <a:pt x="13427" y="29389"/>
                    <a:pt x="14408" y="31511"/>
                  </a:cubicBezTo>
                  <a:cubicBezTo>
                    <a:pt x="14472" y="31543"/>
                    <a:pt x="14472" y="31543"/>
                    <a:pt x="14503" y="31543"/>
                  </a:cubicBezTo>
                  <a:cubicBezTo>
                    <a:pt x="14515" y="31600"/>
                    <a:pt x="14555" y="31624"/>
                    <a:pt x="14599" y="31624"/>
                  </a:cubicBezTo>
                  <a:cubicBezTo>
                    <a:pt x="14677" y="31624"/>
                    <a:pt x="14766" y="31549"/>
                    <a:pt x="14725" y="31448"/>
                  </a:cubicBezTo>
                  <a:cubicBezTo>
                    <a:pt x="14218" y="29642"/>
                    <a:pt x="13617" y="27711"/>
                    <a:pt x="14662" y="25969"/>
                  </a:cubicBezTo>
                  <a:cubicBezTo>
                    <a:pt x="15580" y="24385"/>
                    <a:pt x="17417" y="24227"/>
                    <a:pt x="18810" y="23182"/>
                  </a:cubicBezTo>
                  <a:cubicBezTo>
                    <a:pt x="20489" y="21947"/>
                    <a:pt x="21344" y="19952"/>
                    <a:pt x="21059" y="17925"/>
                  </a:cubicBezTo>
                  <a:lnTo>
                    <a:pt x="21059" y="17925"/>
                  </a:lnTo>
                  <a:cubicBezTo>
                    <a:pt x="21459" y="18022"/>
                    <a:pt x="21869" y="18070"/>
                    <a:pt x="22277" y="18070"/>
                  </a:cubicBezTo>
                  <a:cubicBezTo>
                    <a:pt x="23743" y="18070"/>
                    <a:pt x="25199" y="17446"/>
                    <a:pt x="26189" y="16183"/>
                  </a:cubicBezTo>
                  <a:cubicBezTo>
                    <a:pt x="26601" y="15613"/>
                    <a:pt x="26886" y="15043"/>
                    <a:pt x="27044" y="14346"/>
                  </a:cubicBezTo>
                  <a:cubicBezTo>
                    <a:pt x="28628" y="13935"/>
                    <a:pt x="30085" y="13333"/>
                    <a:pt x="30940" y="12066"/>
                  </a:cubicBezTo>
                  <a:cubicBezTo>
                    <a:pt x="30940" y="12098"/>
                    <a:pt x="30971" y="12130"/>
                    <a:pt x="31035" y="12130"/>
                  </a:cubicBezTo>
                  <a:cubicBezTo>
                    <a:pt x="32555" y="11971"/>
                    <a:pt x="34297" y="11465"/>
                    <a:pt x="35247" y="10198"/>
                  </a:cubicBezTo>
                  <a:cubicBezTo>
                    <a:pt x="35247" y="10293"/>
                    <a:pt x="35247" y="10324"/>
                    <a:pt x="35310" y="10356"/>
                  </a:cubicBezTo>
                  <a:cubicBezTo>
                    <a:pt x="36012" y="10829"/>
                    <a:pt x="36688" y="11036"/>
                    <a:pt x="37320" y="11036"/>
                  </a:cubicBezTo>
                  <a:cubicBezTo>
                    <a:pt x="38086" y="11036"/>
                    <a:pt x="38788" y="10732"/>
                    <a:pt x="39395" y="10229"/>
                  </a:cubicBezTo>
                  <a:cubicBezTo>
                    <a:pt x="39427" y="10388"/>
                    <a:pt x="39522" y="10514"/>
                    <a:pt x="39649" y="10641"/>
                  </a:cubicBezTo>
                  <a:cubicBezTo>
                    <a:pt x="40035" y="11260"/>
                    <a:pt x="40799" y="11501"/>
                    <a:pt x="41566" y="11501"/>
                  </a:cubicBezTo>
                  <a:cubicBezTo>
                    <a:pt x="41741" y="11501"/>
                    <a:pt x="41916" y="11488"/>
                    <a:pt x="42087" y="11465"/>
                  </a:cubicBezTo>
                  <a:lnTo>
                    <a:pt x="42087" y="11496"/>
                  </a:lnTo>
                  <a:cubicBezTo>
                    <a:pt x="42721" y="12510"/>
                    <a:pt x="43702" y="13080"/>
                    <a:pt x="44747" y="13301"/>
                  </a:cubicBezTo>
                  <a:cubicBezTo>
                    <a:pt x="45349" y="14283"/>
                    <a:pt x="46331" y="14948"/>
                    <a:pt x="47344" y="15201"/>
                  </a:cubicBezTo>
                  <a:cubicBezTo>
                    <a:pt x="47724" y="16405"/>
                    <a:pt x="48611" y="17165"/>
                    <a:pt x="49719" y="17450"/>
                  </a:cubicBezTo>
                  <a:cubicBezTo>
                    <a:pt x="49719" y="18558"/>
                    <a:pt x="50416" y="19318"/>
                    <a:pt x="51271" y="19635"/>
                  </a:cubicBezTo>
                  <a:cubicBezTo>
                    <a:pt x="51513" y="20770"/>
                    <a:pt x="52638" y="21555"/>
                    <a:pt x="53763" y="21555"/>
                  </a:cubicBezTo>
                  <a:cubicBezTo>
                    <a:pt x="54113" y="21555"/>
                    <a:pt x="54463" y="21479"/>
                    <a:pt x="54786" y="21314"/>
                  </a:cubicBezTo>
                  <a:cubicBezTo>
                    <a:pt x="56212" y="20648"/>
                    <a:pt x="56813" y="18400"/>
                    <a:pt x="55705" y="17197"/>
                  </a:cubicBezTo>
                  <a:cubicBezTo>
                    <a:pt x="56053" y="15993"/>
                    <a:pt x="55737" y="14600"/>
                    <a:pt x="54723" y="13713"/>
                  </a:cubicBezTo>
                  <a:cubicBezTo>
                    <a:pt x="54881" y="11940"/>
                    <a:pt x="54090" y="10071"/>
                    <a:pt x="52380" y="9438"/>
                  </a:cubicBezTo>
                  <a:cubicBezTo>
                    <a:pt x="52000" y="8551"/>
                    <a:pt x="51303" y="7759"/>
                    <a:pt x="50416" y="7189"/>
                  </a:cubicBezTo>
                  <a:lnTo>
                    <a:pt x="50353" y="7189"/>
                  </a:lnTo>
                  <a:cubicBezTo>
                    <a:pt x="49861" y="5905"/>
                    <a:pt x="48685" y="4927"/>
                    <a:pt x="47213" y="4927"/>
                  </a:cubicBezTo>
                  <a:cubicBezTo>
                    <a:pt x="46979" y="4927"/>
                    <a:pt x="46737" y="4952"/>
                    <a:pt x="46489" y="5004"/>
                  </a:cubicBezTo>
                  <a:cubicBezTo>
                    <a:pt x="46331" y="4434"/>
                    <a:pt x="46077" y="3864"/>
                    <a:pt x="45697" y="3389"/>
                  </a:cubicBezTo>
                  <a:cubicBezTo>
                    <a:pt x="45054" y="2621"/>
                    <a:pt x="44125" y="2152"/>
                    <a:pt x="43186" y="2152"/>
                  </a:cubicBezTo>
                  <a:cubicBezTo>
                    <a:pt x="42693" y="2152"/>
                    <a:pt x="42197" y="2282"/>
                    <a:pt x="41739" y="2566"/>
                  </a:cubicBezTo>
                  <a:cubicBezTo>
                    <a:pt x="41232" y="1172"/>
                    <a:pt x="40060" y="0"/>
                    <a:pt x="38445" y="0"/>
                  </a:cubicBezTo>
                  <a:close/>
                </a:path>
              </a:pathLst>
            </a:custGeom>
            <a:solidFill>
              <a:srgbClr val="565555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73;p49"/>
            <p:cNvSpPr/>
            <p:nvPr/>
          </p:nvSpPr>
          <p:spPr>
            <a:xfrm>
              <a:off x="1548052" y="2249655"/>
              <a:ext cx="365117" cy="335212"/>
            </a:xfrm>
            <a:custGeom>
              <a:avLst/>
              <a:gdLst/>
              <a:ahLst/>
              <a:cxnLst/>
              <a:rect l="l" t="t" r="r" b="b"/>
              <a:pathLst>
                <a:path w="11086" h="10178" extrusionOk="0">
                  <a:moveTo>
                    <a:pt x="4185" y="1"/>
                  </a:moveTo>
                  <a:cubicBezTo>
                    <a:pt x="3088" y="1"/>
                    <a:pt x="2059" y="427"/>
                    <a:pt x="1363" y="1515"/>
                  </a:cubicBezTo>
                  <a:cubicBezTo>
                    <a:pt x="1" y="3700"/>
                    <a:pt x="761" y="6994"/>
                    <a:pt x="2503" y="8736"/>
                  </a:cubicBezTo>
                  <a:cubicBezTo>
                    <a:pt x="3460" y="9677"/>
                    <a:pt x="4717" y="10177"/>
                    <a:pt x="5963" y="10177"/>
                  </a:cubicBezTo>
                  <a:cubicBezTo>
                    <a:pt x="7147" y="10177"/>
                    <a:pt x="8321" y="9724"/>
                    <a:pt x="9217" y="8767"/>
                  </a:cubicBezTo>
                  <a:cubicBezTo>
                    <a:pt x="11085" y="6835"/>
                    <a:pt x="10420" y="3890"/>
                    <a:pt x="8710" y="2117"/>
                  </a:cubicBezTo>
                  <a:cubicBezTo>
                    <a:pt x="8710" y="2085"/>
                    <a:pt x="8678" y="2085"/>
                    <a:pt x="8678" y="2085"/>
                  </a:cubicBezTo>
                  <a:cubicBezTo>
                    <a:pt x="7632" y="963"/>
                    <a:pt x="5833" y="1"/>
                    <a:pt x="4185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74;p49"/>
            <p:cNvSpPr/>
            <p:nvPr/>
          </p:nvSpPr>
          <p:spPr>
            <a:xfrm>
              <a:off x="1948583" y="2042555"/>
              <a:ext cx="243060" cy="352964"/>
            </a:xfrm>
            <a:custGeom>
              <a:avLst/>
              <a:gdLst/>
              <a:ahLst/>
              <a:cxnLst/>
              <a:rect l="l" t="t" r="r" b="b"/>
              <a:pathLst>
                <a:path w="7380" h="10717" extrusionOk="0">
                  <a:moveTo>
                    <a:pt x="3294" y="1"/>
                  </a:moveTo>
                  <a:cubicBezTo>
                    <a:pt x="2116" y="1"/>
                    <a:pt x="949" y="914"/>
                    <a:pt x="1" y="1754"/>
                  </a:cubicBezTo>
                  <a:cubicBezTo>
                    <a:pt x="444" y="2071"/>
                    <a:pt x="856" y="2451"/>
                    <a:pt x="1236" y="2894"/>
                  </a:cubicBezTo>
                  <a:cubicBezTo>
                    <a:pt x="2566" y="4636"/>
                    <a:pt x="3611" y="7043"/>
                    <a:pt x="3168" y="9323"/>
                  </a:cubicBezTo>
                  <a:cubicBezTo>
                    <a:pt x="3073" y="9861"/>
                    <a:pt x="2883" y="10337"/>
                    <a:pt x="2661" y="10717"/>
                  </a:cubicBezTo>
                  <a:cubicBezTo>
                    <a:pt x="4086" y="10210"/>
                    <a:pt x="5765" y="9925"/>
                    <a:pt x="6651" y="8531"/>
                  </a:cubicBezTo>
                  <a:cubicBezTo>
                    <a:pt x="7380" y="7328"/>
                    <a:pt x="7190" y="5586"/>
                    <a:pt x="6873" y="4288"/>
                  </a:cubicBezTo>
                  <a:cubicBezTo>
                    <a:pt x="6588" y="3053"/>
                    <a:pt x="5923" y="1628"/>
                    <a:pt x="4941" y="709"/>
                  </a:cubicBezTo>
                  <a:cubicBezTo>
                    <a:pt x="4404" y="203"/>
                    <a:pt x="3848" y="1"/>
                    <a:pt x="3294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75;p49"/>
            <p:cNvSpPr/>
            <p:nvPr/>
          </p:nvSpPr>
          <p:spPr>
            <a:xfrm>
              <a:off x="2160327" y="2024803"/>
              <a:ext cx="223233" cy="326287"/>
            </a:xfrm>
            <a:custGeom>
              <a:avLst/>
              <a:gdLst/>
              <a:ahLst/>
              <a:cxnLst/>
              <a:rect l="l" t="t" r="r" b="b"/>
              <a:pathLst>
                <a:path w="6778" h="9907" extrusionOk="0">
                  <a:moveTo>
                    <a:pt x="3693" y="0"/>
                  </a:moveTo>
                  <a:cubicBezTo>
                    <a:pt x="2208" y="0"/>
                    <a:pt x="343" y="935"/>
                    <a:pt x="96" y="2293"/>
                  </a:cubicBezTo>
                  <a:cubicBezTo>
                    <a:pt x="64" y="2325"/>
                    <a:pt x="64" y="2357"/>
                    <a:pt x="1" y="2420"/>
                  </a:cubicBezTo>
                  <a:cubicBezTo>
                    <a:pt x="286" y="2927"/>
                    <a:pt x="539" y="3465"/>
                    <a:pt x="697" y="4003"/>
                  </a:cubicBezTo>
                  <a:cubicBezTo>
                    <a:pt x="1299" y="5587"/>
                    <a:pt x="1552" y="7804"/>
                    <a:pt x="602" y="9324"/>
                  </a:cubicBezTo>
                  <a:cubicBezTo>
                    <a:pt x="571" y="9419"/>
                    <a:pt x="539" y="9450"/>
                    <a:pt x="507" y="9545"/>
                  </a:cubicBezTo>
                  <a:cubicBezTo>
                    <a:pt x="528" y="9545"/>
                    <a:pt x="564" y="9517"/>
                    <a:pt x="604" y="9517"/>
                  </a:cubicBezTo>
                  <a:cubicBezTo>
                    <a:pt x="623" y="9517"/>
                    <a:pt x="645" y="9524"/>
                    <a:pt x="666" y="9545"/>
                  </a:cubicBezTo>
                  <a:cubicBezTo>
                    <a:pt x="1232" y="9795"/>
                    <a:pt x="1767" y="9907"/>
                    <a:pt x="2268" y="9907"/>
                  </a:cubicBezTo>
                  <a:cubicBezTo>
                    <a:pt x="4821" y="9907"/>
                    <a:pt x="6471" y="6993"/>
                    <a:pt x="6683" y="4478"/>
                  </a:cubicBezTo>
                  <a:cubicBezTo>
                    <a:pt x="6778" y="2895"/>
                    <a:pt x="6398" y="995"/>
                    <a:pt x="4814" y="235"/>
                  </a:cubicBezTo>
                  <a:cubicBezTo>
                    <a:pt x="4501" y="74"/>
                    <a:pt x="4112" y="0"/>
                    <a:pt x="3693" y="0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76;p49"/>
            <p:cNvSpPr/>
            <p:nvPr/>
          </p:nvSpPr>
          <p:spPr>
            <a:xfrm>
              <a:off x="1070353" y="2471642"/>
              <a:ext cx="516322" cy="438299"/>
            </a:xfrm>
            <a:custGeom>
              <a:avLst/>
              <a:gdLst/>
              <a:ahLst/>
              <a:cxnLst/>
              <a:rect l="l" t="t" r="r" b="b"/>
              <a:pathLst>
                <a:path w="15677" h="13308" extrusionOk="0">
                  <a:moveTo>
                    <a:pt x="15170" y="0"/>
                  </a:moveTo>
                  <a:cubicBezTo>
                    <a:pt x="12700" y="1425"/>
                    <a:pt x="11275" y="3484"/>
                    <a:pt x="10356" y="6176"/>
                  </a:cubicBezTo>
                  <a:cubicBezTo>
                    <a:pt x="9786" y="7886"/>
                    <a:pt x="8994" y="9374"/>
                    <a:pt x="7664" y="10609"/>
                  </a:cubicBezTo>
                  <a:cubicBezTo>
                    <a:pt x="6146" y="11976"/>
                    <a:pt x="3818" y="12959"/>
                    <a:pt x="1619" y="12959"/>
                  </a:cubicBezTo>
                  <a:cubicBezTo>
                    <a:pt x="1066" y="12959"/>
                    <a:pt x="522" y="12896"/>
                    <a:pt x="0" y="12763"/>
                  </a:cubicBezTo>
                  <a:lnTo>
                    <a:pt x="0" y="12763"/>
                  </a:lnTo>
                  <a:cubicBezTo>
                    <a:pt x="956" y="13129"/>
                    <a:pt x="1949" y="13307"/>
                    <a:pt x="2931" y="13307"/>
                  </a:cubicBezTo>
                  <a:cubicBezTo>
                    <a:pt x="5854" y="13307"/>
                    <a:pt x="8673" y="11728"/>
                    <a:pt x="10071" y="8836"/>
                  </a:cubicBezTo>
                  <a:cubicBezTo>
                    <a:pt x="10958" y="6999"/>
                    <a:pt x="11116" y="4941"/>
                    <a:pt x="12351" y="3326"/>
                  </a:cubicBezTo>
                  <a:cubicBezTo>
                    <a:pt x="13175" y="2217"/>
                    <a:pt x="14315" y="1425"/>
                    <a:pt x="15677" y="1045"/>
                  </a:cubicBezTo>
                  <a:cubicBezTo>
                    <a:pt x="15487" y="665"/>
                    <a:pt x="15328" y="349"/>
                    <a:pt x="15170" y="0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77;p49"/>
            <p:cNvSpPr/>
            <p:nvPr/>
          </p:nvSpPr>
          <p:spPr>
            <a:xfrm>
              <a:off x="2315750" y="2096932"/>
              <a:ext cx="216976" cy="271187"/>
            </a:xfrm>
            <a:custGeom>
              <a:avLst/>
              <a:gdLst/>
              <a:ahLst/>
              <a:cxnLst/>
              <a:rect l="l" t="t" r="r" b="b"/>
              <a:pathLst>
                <a:path w="6588" h="8234" extrusionOk="0">
                  <a:moveTo>
                    <a:pt x="3533" y="1"/>
                  </a:moveTo>
                  <a:cubicBezTo>
                    <a:pt x="3139" y="1"/>
                    <a:pt x="2727" y="92"/>
                    <a:pt x="2312" y="293"/>
                  </a:cubicBezTo>
                  <a:cubicBezTo>
                    <a:pt x="2344" y="483"/>
                    <a:pt x="2376" y="737"/>
                    <a:pt x="2439" y="927"/>
                  </a:cubicBezTo>
                  <a:cubicBezTo>
                    <a:pt x="2661" y="2858"/>
                    <a:pt x="1710" y="5867"/>
                    <a:pt x="0" y="7387"/>
                  </a:cubicBezTo>
                  <a:cubicBezTo>
                    <a:pt x="64" y="7387"/>
                    <a:pt x="95" y="7419"/>
                    <a:pt x="95" y="7450"/>
                  </a:cubicBezTo>
                  <a:lnTo>
                    <a:pt x="222" y="7704"/>
                  </a:lnTo>
                  <a:cubicBezTo>
                    <a:pt x="945" y="7969"/>
                    <a:pt x="1576" y="8234"/>
                    <a:pt x="2297" y="8234"/>
                  </a:cubicBezTo>
                  <a:cubicBezTo>
                    <a:pt x="2524" y="8234"/>
                    <a:pt x="2759" y="8208"/>
                    <a:pt x="3009" y="8147"/>
                  </a:cubicBezTo>
                  <a:cubicBezTo>
                    <a:pt x="4149" y="7830"/>
                    <a:pt x="5036" y="7070"/>
                    <a:pt x="5669" y="6120"/>
                  </a:cubicBezTo>
                  <a:cubicBezTo>
                    <a:pt x="6239" y="5297"/>
                    <a:pt x="6588" y="4252"/>
                    <a:pt x="6524" y="3238"/>
                  </a:cubicBezTo>
                  <a:cubicBezTo>
                    <a:pt x="6423" y="1487"/>
                    <a:pt x="5121" y="1"/>
                    <a:pt x="3533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78;p49"/>
            <p:cNvSpPr/>
            <p:nvPr/>
          </p:nvSpPr>
          <p:spPr>
            <a:xfrm>
              <a:off x="1454185" y="2574895"/>
              <a:ext cx="249318" cy="399502"/>
            </a:xfrm>
            <a:custGeom>
              <a:avLst/>
              <a:gdLst/>
              <a:ahLst/>
              <a:cxnLst/>
              <a:rect l="l" t="t" r="r" b="b"/>
              <a:pathLst>
                <a:path w="7570" h="12130" extrusionOk="0">
                  <a:moveTo>
                    <a:pt x="5986" y="1"/>
                  </a:moveTo>
                  <a:lnTo>
                    <a:pt x="5986" y="1"/>
                  </a:lnTo>
                  <a:cubicBezTo>
                    <a:pt x="6176" y="2027"/>
                    <a:pt x="6018" y="3928"/>
                    <a:pt x="4276" y="5163"/>
                  </a:cubicBezTo>
                  <a:cubicBezTo>
                    <a:pt x="2693" y="6271"/>
                    <a:pt x="792" y="6841"/>
                    <a:pt x="286" y="8931"/>
                  </a:cubicBezTo>
                  <a:cubicBezTo>
                    <a:pt x="1" y="10008"/>
                    <a:pt x="159" y="11116"/>
                    <a:pt x="476" y="12130"/>
                  </a:cubicBezTo>
                  <a:cubicBezTo>
                    <a:pt x="191" y="10546"/>
                    <a:pt x="286" y="8900"/>
                    <a:pt x="1552" y="7759"/>
                  </a:cubicBezTo>
                  <a:cubicBezTo>
                    <a:pt x="2724" y="6651"/>
                    <a:pt x="4529" y="6429"/>
                    <a:pt x="5701" y="5289"/>
                  </a:cubicBezTo>
                  <a:cubicBezTo>
                    <a:pt x="7000" y="4054"/>
                    <a:pt x="7570" y="2407"/>
                    <a:pt x="7570" y="666"/>
                  </a:cubicBezTo>
                  <a:cubicBezTo>
                    <a:pt x="7000" y="539"/>
                    <a:pt x="6493" y="317"/>
                    <a:pt x="5986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9;p49"/>
            <p:cNvSpPr/>
            <p:nvPr/>
          </p:nvSpPr>
          <p:spPr>
            <a:xfrm>
              <a:off x="2408563" y="2186846"/>
              <a:ext cx="284855" cy="246288"/>
            </a:xfrm>
            <a:custGeom>
              <a:avLst/>
              <a:gdLst/>
              <a:ahLst/>
              <a:cxnLst/>
              <a:rect l="l" t="t" r="r" b="b"/>
              <a:pathLst>
                <a:path w="8649" h="7478" extrusionOk="0">
                  <a:moveTo>
                    <a:pt x="4638" y="1"/>
                  </a:moveTo>
                  <a:cubicBezTo>
                    <a:pt x="4480" y="1"/>
                    <a:pt x="4317" y="11"/>
                    <a:pt x="4150" y="33"/>
                  </a:cubicBezTo>
                  <a:cubicBezTo>
                    <a:pt x="4276" y="888"/>
                    <a:pt x="4150" y="1839"/>
                    <a:pt x="3833" y="2662"/>
                  </a:cubicBezTo>
                  <a:cubicBezTo>
                    <a:pt x="3263" y="4214"/>
                    <a:pt x="1933" y="5480"/>
                    <a:pt x="318" y="5924"/>
                  </a:cubicBezTo>
                  <a:cubicBezTo>
                    <a:pt x="254" y="5956"/>
                    <a:pt x="128" y="5987"/>
                    <a:pt x="1" y="5987"/>
                  </a:cubicBezTo>
                  <a:cubicBezTo>
                    <a:pt x="878" y="6995"/>
                    <a:pt x="2078" y="7478"/>
                    <a:pt x="3282" y="7478"/>
                  </a:cubicBezTo>
                  <a:cubicBezTo>
                    <a:pt x="4687" y="7478"/>
                    <a:pt x="6096" y="6821"/>
                    <a:pt x="7000" y="5575"/>
                  </a:cubicBezTo>
                  <a:cubicBezTo>
                    <a:pt x="8648" y="3327"/>
                    <a:pt x="7431" y="1"/>
                    <a:pt x="4638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80;p49"/>
            <p:cNvSpPr/>
            <p:nvPr/>
          </p:nvSpPr>
          <p:spPr>
            <a:xfrm>
              <a:off x="2503484" y="2268231"/>
              <a:ext cx="234728" cy="227317"/>
            </a:xfrm>
            <a:custGeom>
              <a:avLst/>
              <a:gdLst/>
              <a:ahLst/>
              <a:cxnLst/>
              <a:rect l="l" t="t" r="r" b="b"/>
              <a:pathLst>
                <a:path w="7127" h="6902" extrusionOk="0">
                  <a:moveTo>
                    <a:pt x="5321" y="1"/>
                  </a:moveTo>
                  <a:lnTo>
                    <a:pt x="5321" y="1"/>
                  </a:lnTo>
                  <a:cubicBezTo>
                    <a:pt x="5480" y="824"/>
                    <a:pt x="5385" y="1711"/>
                    <a:pt x="5068" y="2503"/>
                  </a:cubicBezTo>
                  <a:cubicBezTo>
                    <a:pt x="4267" y="4342"/>
                    <a:pt x="2298" y="5431"/>
                    <a:pt x="386" y="5431"/>
                  </a:cubicBezTo>
                  <a:cubicBezTo>
                    <a:pt x="257" y="5431"/>
                    <a:pt x="129" y="5426"/>
                    <a:pt x="1" y="5416"/>
                  </a:cubicBezTo>
                  <a:lnTo>
                    <a:pt x="1" y="5416"/>
                  </a:lnTo>
                  <a:cubicBezTo>
                    <a:pt x="571" y="6050"/>
                    <a:pt x="1268" y="6493"/>
                    <a:pt x="2028" y="6746"/>
                  </a:cubicBezTo>
                  <a:cubicBezTo>
                    <a:pt x="2046" y="6652"/>
                    <a:pt x="2133" y="6591"/>
                    <a:pt x="2206" y="6591"/>
                  </a:cubicBezTo>
                  <a:cubicBezTo>
                    <a:pt x="2256" y="6591"/>
                    <a:pt x="2300" y="6619"/>
                    <a:pt x="2313" y="6683"/>
                  </a:cubicBezTo>
                  <a:cubicBezTo>
                    <a:pt x="2313" y="6746"/>
                    <a:pt x="2344" y="6778"/>
                    <a:pt x="2344" y="6810"/>
                  </a:cubicBezTo>
                  <a:cubicBezTo>
                    <a:pt x="2617" y="6870"/>
                    <a:pt x="2895" y="6902"/>
                    <a:pt x="3174" y="6902"/>
                  </a:cubicBezTo>
                  <a:cubicBezTo>
                    <a:pt x="4061" y="6902"/>
                    <a:pt x="4954" y="6582"/>
                    <a:pt x="5701" y="5860"/>
                  </a:cubicBezTo>
                  <a:cubicBezTo>
                    <a:pt x="6905" y="4751"/>
                    <a:pt x="7126" y="3199"/>
                    <a:pt x="6651" y="1869"/>
                  </a:cubicBezTo>
                  <a:cubicBezTo>
                    <a:pt x="6493" y="1838"/>
                    <a:pt x="6493" y="1679"/>
                    <a:pt x="6556" y="1553"/>
                  </a:cubicBezTo>
                  <a:cubicBezTo>
                    <a:pt x="6271" y="951"/>
                    <a:pt x="5828" y="444"/>
                    <a:pt x="5321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81;p49"/>
            <p:cNvSpPr/>
            <p:nvPr/>
          </p:nvSpPr>
          <p:spPr>
            <a:xfrm>
              <a:off x="2590072" y="2341249"/>
              <a:ext cx="229491" cy="231039"/>
            </a:xfrm>
            <a:custGeom>
              <a:avLst/>
              <a:gdLst/>
              <a:ahLst/>
              <a:cxnLst/>
              <a:rect l="l" t="t" r="r" b="b"/>
              <a:pathLst>
                <a:path w="6968" h="7015" extrusionOk="0">
                  <a:moveTo>
                    <a:pt x="4656" y="1"/>
                  </a:moveTo>
                  <a:lnTo>
                    <a:pt x="4656" y="1"/>
                  </a:lnTo>
                  <a:cubicBezTo>
                    <a:pt x="4941" y="1363"/>
                    <a:pt x="4656" y="2788"/>
                    <a:pt x="3611" y="3864"/>
                  </a:cubicBezTo>
                  <a:cubicBezTo>
                    <a:pt x="2731" y="4772"/>
                    <a:pt x="1612" y="5226"/>
                    <a:pt x="503" y="5226"/>
                  </a:cubicBezTo>
                  <a:cubicBezTo>
                    <a:pt x="335" y="5226"/>
                    <a:pt x="167" y="5215"/>
                    <a:pt x="0" y="5194"/>
                  </a:cubicBezTo>
                  <a:lnTo>
                    <a:pt x="0" y="5194"/>
                  </a:lnTo>
                  <a:cubicBezTo>
                    <a:pt x="658" y="6322"/>
                    <a:pt x="1806" y="7014"/>
                    <a:pt x="2995" y="7014"/>
                  </a:cubicBezTo>
                  <a:cubicBezTo>
                    <a:pt x="3810" y="7014"/>
                    <a:pt x="4644" y="6689"/>
                    <a:pt x="5352" y="5955"/>
                  </a:cubicBezTo>
                  <a:cubicBezTo>
                    <a:pt x="6967" y="4244"/>
                    <a:pt x="6556" y="1268"/>
                    <a:pt x="4656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82;p49"/>
            <p:cNvSpPr/>
            <p:nvPr/>
          </p:nvSpPr>
          <p:spPr>
            <a:xfrm>
              <a:off x="2660982" y="2479974"/>
              <a:ext cx="185688" cy="165169"/>
            </a:xfrm>
            <a:custGeom>
              <a:avLst/>
              <a:gdLst/>
              <a:ahLst/>
              <a:cxnLst/>
              <a:rect l="l" t="t" r="r" b="b"/>
              <a:pathLst>
                <a:path w="5638" h="5015" extrusionOk="0">
                  <a:moveTo>
                    <a:pt x="4561" y="1"/>
                  </a:moveTo>
                  <a:lnTo>
                    <a:pt x="4561" y="1"/>
                  </a:lnTo>
                  <a:cubicBezTo>
                    <a:pt x="4403" y="792"/>
                    <a:pt x="4054" y="1521"/>
                    <a:pt x="3516" y="2091"/>
                  </a:cubicBezTo>
                  <a:cubicBezTo>
                    <a:pt x="2758" y="2875"/>
                    <a:pt x="1677" y="3249"/>
                    <a:pt x="645" y="3249"/>
                  </a:cubicBezTo>
                  <a:cubicBezTo>
                    <a:pt x="427" y="3249"/>
                    <a:pt x="211" y="3232"/>
                    <a:pt x="1" y="3199"/>
                  </a:cubicBezTo>
                  <a:lnTo>
                    <a:pt x="1" y="3199"/>
                  </a:lnTo>
                  <a:cubicBezTo>
                    <a:pt x="215" y="4449"/>
                    <a:pt x="1194" y="5014"/>
                    <a:pt x="2246" y="5014"/>
                  </a:cubicBezTo>
                  <a:cubicBezTo>
                    <a:pt x="3060" y="5014"/>
                    <a:pt x="3918" y="4676"/>
                    <a:pt x="4498" y="4054"/>
                  </a:cubicBezTo>
                  <a:cubicBezTo>
                    <a:pt x="5638" y="2851"/>
                    <a:pt x="5448" y="1267"/>
                    <a:pt x="4561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83;p49"/>
            <p:cNvSpPr/>
            <p:nvPr/>
          </p:nvSpPr>
          <p:spPr>
            <a:xfrm>
              <a:off x="2714173" y="2592615"/>
              <a:ext cx="141884" cy="110793"/>
            </a:xfrm>
            <a:custGeom>
              <a:avLst/>
              <a:gdLst/>
              <a:ahLst/>
              <a:cxnLst/>
              <a:rect l="l" t="t" r="r" b="b"/>
              <a:pathLst>
                <a:path w="4308" h="3364" extrusionOk="0">
                  <a:moveTo>
                    <a:pt x="3865" y="1"/>
                  </a:moveTo>
                  <a:lnTo>
                    <a:pt x="3865" y="1"/>
                  </a:lnTo>
                  <a:cubicBezTo>
                    <a:pt x="3643" y="603"/>
                    <a:pt x="3199" y="1109"/>
                    <a:pt x="2693" y="1489"/>
                  </a:cubicBezTo>
                  <a:cubicBezTo>
                    <a:pt x="2114" y="1883"/>
                    <a:pt x="1401" y="2073"/>
                    <a:pt x="725" y="2073"/>
                  </a:cubicBezTo>
                  <a:cubicBezTo>
                    <a:pt x="475" y="2073"/>
                    <a:pt x="231" y="2047"/>
                    <a:pt x="1" y="1996"/>
                  </a:cubicBezTo>
                  <a:lnTo>
                    <a:pt x="1" y="1996"/>
                  </a:lnTo>
                  <a:cubicBezTo>
                    <a:pt x="399" y="2792"/>
                    <a:pt x="1248" y="3364"/>
                    <a:pt x="2124" y="3364"/>
                  </a:cubicBezTo>
                  <a:cubicBezTo>
                    <a:pt x="2432" y="3364"/>
                    <a:pt x="2744" y="3293"/>
                    <a:pt x="3041" y="3136"/>
                  </a:cubicBezTo>
                  <a:cubicBezTo>
                    <a:pt x="4276" y="2503"/>
                    <a:pt x="4308" y="1109"/>
                    <a:pt x="3865" y="1"/>
                  </a:cubicBezTo>
                  <a:close/>
                </a:path>
              </a:pathLst>
            </a:custGeom>
            <a:solidFill>
              <a:srgbClr val="FFF8CD"/>
            </a:solidFill>
            <a:ln w="6325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284;p49"/>
          <p:cNvGrpSpPr/>
          <p:nvPr/>
        </p:nvGrpSpPr>
        <p:grpSpPr>
          <a:xfrm>
            <a:off x="2138185" y="2649470"/>
            <a:ext cx="1430894" cy="1190633"/>
            <a:chOff x="3150176" y="3279390"/>
            <a:chExt cx="1430894" cy="1190633"/>
          </a:xfrm>
        </p:grpSpPr>
        <p:sp>
          <p:nvSpPr>
            <p:cNvPr id="39" name="Google Shape;1285;p49"/>
            <p:cNvSpPr/>
            <p:nvPr/>
          </p:nvSpPr>
          <p:spPr>
            <a:xfrm>
              <a:off x="3150176" y="3279390"/>
              <a:ext cx="1430894" cy="1190633"/>
            </a:xfrm>
            <a:custGeom>
              <a:avLst/>
              <a:gdLst/>
              <a:ahLst/>
              <a:cxnLst/>
              <a:rect l="l" t="t" r="r" b="b"/>
              <a:pathLst>
                <a:path w="43446" h="36151" extrusionOk="0">
                  <a:moveTo>
                    <a:pt x="29212" y="4021"/>
                  </a:moveTo>
                  <a:cubicBezTo>
                    <a:pt x="29188" y="4070"/>
                    <a:pt x="29163" y="4119"/>
                    <a:pt x="29136" y="4167"/>
                  </a:cubicBezTo>
                  <a:cubicBezTo>
                    <a:pt x="29147" y="4167"/>
                    <a:pt x="29158" y="4166"/>
                    <a:pt x="29168" y="4165"/>
                  </a:cubicBezTo>
                  <a:lnTo>
                    <a:pt x="29168" y="4165"/>
                  </a:lnTo>
                  <a:cubicBezTo>
                    <a:pt x="29184" y="4117"/>
                    <a:pt x="29198" y="4069"/>
                    <a:pt x="29212" y="4021"/>
                  </a:cubicBezTo>
                  <a:close/>
                  <a:moveTo>
                    <a:pt x="35597" y="1919"/>
                  </a:moveTo>
                  <a:lnTo>
                    <a:pt x="35597" y="1919"/>
                  </a:lnTo>
                  <a:cubicBezTo>
                    <a:pt x="35153" y="2742"/>
                    <a:pt x="34932" y="3661"/>
                    <a:pt x="34837" y="4611"/>
                  </a:cubicBezTo>
                  <a:cubicBezTo>
                    <a:pt x="34457" y="4484"/>
                    <a:pt x="34013" y="4389"/>
                    <a:pt x="33633" y="4294"/>
                  </a:cubicBezTo>
                  <a:lnTo>
                    <a:pt x="33633" y="4262"/>
                  </a:lnTo>
                  <a:cubicBezTo>
                    <a:pt x="33696" y="3122"/>
                    <a:pt x="34647" y="2426"/>
                    <a:pt x="35597" y="1919"/>
                  </a:cubicBezTo>
                  <a:close/>
                  <a:moveTo>
                    <a:pt x="37045" y="4814"/>
                  </a:moveTo>
                  <a:cubicBezTo>
                    <a:pt x="36887" y="5003"/>
                    <a:pt x="36709" y="5179"/>
                    <a:pt x="36515" y="5339"/>
                  </a:cubicBezTo>
                  <a:lnTo>
                    <a:pt x="36531" y="5349"/>
                  </a:lnTo>
                  <a:lnTo>
                    <a:pt x="36531" y="5349"/>
                  </a:lnTo>
                  <a:cubicBezTo>
                    <a:pt x="36730" y="5187"/>
                    <a:pt x="36900" y="5008"/>
                    <a:pt x="37045" y="4814"/>
                  </a:cubicBezTo>
                  <a:close/>
                  <a:moveTo>
                    <a:pt x="25748" y="1634"/>
                  </a:moveTo>
                  <a:cubicBezTo>
                    <a:pt x="25748" y="2837"/>
                    <a:pt x="26096" y="3946"/>
                    <a:pt x="26919" y="4769"/>
                  </a:cubicBezTo>
                  <a:cubicBezTo>
                    <a:pt x="26761" y="4801"/>
                    <a:pt x="26666" y="4832"/>
                    <a:pt x="26539" y="4896"/>
                  </a:cubicBezTo>
                  <a:cubicBezTo>
                    <a:pt x="26096" y="5086"/>
                    <a:pt x="25653" y="5276"/>
                    <a:pt x="25273" y="5529"/>
                  </a:cubicBezTo>
                  <a:cubicBezTo>
                    <a:pt x="24766" y="4231"/>
                    <a:pt x="24924" y="2806"/>
                    <a:pt x="25748" y="1634"/>
                  </a:cubicBezTo>
                  <a:close/>
                  <a:moveTo>
                    <a:pt x="19952" y="7018"/>
                  </a:moveTo>
                  <a:cubicBezTo>
                    <a:pt x="20712" y="7081"/>
                    <a:pt x="21472" y="7334"/>
                    <a:pt x="22011" y="7936"/>
                  </a:cubicBezTo>
                  <a:cubicBezTo>
                    <a:pt x="22074" y="7968"/>
                    <a:pt x="22106" y="7968"/>
                    <a:pt x="22137" y="7968"/>
                  </a:cubicBezTo>
                  <a:cubicBezTo>
                    <a:pt x="21821" y="8284"/>
                    <a:pt x="21472" y="8601"/>
                    <a:pt x="21156" y="8918"/>
                  </a:cubicBezTo>
                  <a:cubicBezTo>
                    <a:pt x="20966" y="8221"/>
                    <a:pt x="20522" y="7556"/>
                    <a:pt x="19952" y="7018"/>
                  </a:cubicBezTo>
                  <a:close/>
                  <a:moveTo>
                    <a:pt x="39840" y="9329"/>
                  </a:moveTo>
                  <a:cubicBezTo>
                    <a:pt x="40980" y="9456"/>
                    <a:pt x="42184" y="9709"/>
                    <a:pt x="42912" y="10628"/>
                  </a:cubicBezTo>
                  <a:cubicBezTo>
                    <a:pt x="41899" y="10565"/>
                    <a:pt x="40854" y="10501"/>
                    <a:pt x="39840" y="10438"/>
                  </a:cubicBezTo>
                  <a:cubicBezTo>
                    <a:pt x="39904" y="10026"/>
                    <a:pt x="39904" y="9678"/>
                    <a:pt x="39840" y="9329"/>
                  </a:cubicBezTo>
                  <a:close/>
                  <a:moveTo>
                    <a:pt x="16374" y="7429"/>
                  </a:moveTo>
                  <a:cubicBezTo>
                    <a:pt x="16627" y="8854"/>
                    <a:pt x="17419" y="10153"/>
                    <a:pt x="18685" y="10945"/>
                  </a:cubicBezTo>
                  <a:cubicBezTo>
                    <a:pt x="18020" y="11388"/>
                    <a:pt x="17355" y="11610"/>
                    <a:pt x="16627" y="11768"/>
                  </a:cubicBezTo>
                  <a:cubicBezTo>
                    <a:pt x="16057" y="10343"/>
                    <a:pt x="15835" y="8886"/>
                    <a:pt x="16374" y="7429"/>
                  </a:cubicBezTo>
                  <a:close/>
                  <a:moveTo>
                    <a:pt x="11845" y="8443"/>
                  </a:moveTo>
                  <a:lnTo>
                    <a:pt x="11845" y="8443"/>
                  </a:lnTo>
                  <a:cubicBezTo>
                    <a:pt x="12637" y="9361"/>
                    <a:pt x="13048" y="10596"/>
                    <a:pt x="12890" y="11831"/>
                  </a:cubicBezTo>
                  <a:cubicBezTo>
                    <a:pt x="12573" y="11831"/>
                    <a:pt x="12288" y="11768"/>
                    <a:pt x="12003" y="11768"/>
                  </a:cubicBezTo>
                  <a:cubicBezTo>
                    <a:pt x="12352" y="10660"/>
                    <a:pt x="12288" y="9519"/>
                    <a:pt x="11845" y="8443"/>
                  </a:cubicBezTo>
                  <a:close/>
                  <a:moveTo>
                    <a:pt x="6968" y="8474"/>
                  </a:moveTo>
                  <a:lnTo>
                    <a:pt x="6968" y="8474"/>
                  </a:lnTo>
                  <a:cubicBezTo>
                    <a:pt x="8456" y="9013"/>
                    <a:pt x="9501" y="10311"/>
                    <a:pt x="9786" y="11863"/>
                  </a:cubicBezTo>
                  <a:cubicBezTo>
                    <a:pt x="9406" y="11926"/>
                    <a:pt x="8995" y="12021"/>
                    <a:pt x="8615" y="12180"/>
                  </a:cubicBezTo>
                  <a:cubicBezTo>
                    <a:pt x="8868" y="10786"/>
                    <a:pt x="7918" y="9519"/>
                    <a:pt x="6968" y="8474"/>
                  </a:cubicBezTo>
                  <a:close/>
                  <a:moveTo>
                    <a:pt x="38922" y="12560"/>
                  </a:moveTo>
                  <a:cubicBezTo>
                    <a:pt x="39587" y="13415"/>
                    <a:pt x="40474" y="13953"/>
                    <a:pt x="41455" y="14238"/>
                  </a:cubicBezTo>
                  <a:cubicBezTo>
                    <a:pt x="41195" y="14258"/>
                    <a:pt x="40937" y="14268"/>
                    <a:pt x="40679" y="14268"/>
                  </a:cubicBezTo>
                  <a:cubicBezTo>
                    <a:pt x="39683" y="14268"/>
                    <a:pt x="38707" y="14115"/>
                    <a:pt x="37750" y="13763"/>
                  </a:cubicBezTo>
                  <a:cubicBezTo>
                    <a:pt x="38193" y="13415"/>
                    <a:pt x="38574" y="13003"/>
                    <a:pt x="38922" y="12560"/>
                  </a:cubicBezTo>
                  <a:close/>
                  <a:moveTo>
                    <a:pt x="4244" y="11040"/>
                  </a:moveTo>
                  <a:cubicBezTo>
                    <a:pt x="4371" y="12211"/>
                    <a:pt x="5004" y="13415"/>
                    <a:pt x="6113" y="13921"/>
                  </a:cubicBezTo>
                  <a:cubicBezTo>
                    <a:pt x="5859" y="14206"/>
                    <a:pt x="5669" y="14428"/>
                    <a:pt x="5479" y="14713"/>
                  </a:cubicBezTo>
                  <a:cubicBezTo>
                    <a:pt x="4371" y="13795"/>
                    <a:pt x="3864" y="12370"/>
                    <a:pt x="4244" y="11040"/>
                  </a:cubicBezTo>
                  <a:close/>
                  <a:moveTo>
                    <a:pt x="2312" y="14998"/>
                  </a:moveTo>
                  <a:lnTo>
                    <a:pt x="2312" y="14998"/>
                  </a:lnTo>
                  <a:cubicBezTo>
                    <a:pt x="2819" y="15727"/>
                    <a:pt x="3611" y="16297"/>
                    <a:pt x="4529" y="16360"/>
                  </a:cubicBezTo>
                  <a:cubicBezTo>
                    <a:pt x="4403" y="16740"/>
                    <a:pt x="4276" y="17057"/>
                    <a:pt x="4181" y="17405"/>
                  </a:cubicBezTo>
                  <a:cubicBezTo>
                    <a:pt x="3231" y="16898"/>
                    <a:pt x="2534" y="16012"/>
                    <a:pt x="2312" y="14998"/>
                  </a:cubicBezTo>
                  <a:close/>
                  <a:moveTo>
                    <a:pt x="35692" y="14935"/>
                  </a:moveTo>
                  <a:cubicBezTo>
                    <a:pt x="36357" y="15948"/>
                    <a:pt x="36642" y="17088"/>
                    <a:pt x="36420" y="18260"/>
                  </a:cubicBezTo>
                  <a:cubicBezTo>
                    <a:pt x="35787" y="17278"/>
                    <a:pt x="35090" y="16423"/>
                    <a:pt x="34235" y="15568"/>
                  </a:cubicBezTo>
                  <a:cubicBezTo>
                    <a:pt x="34678" y="15378"/>
                    <a:pt x="35217" y="15188"/>
                    <a:pt x="35692" y="14935"/>
                  </a:cubicBezTo>
                  <a:close/>
                  <a:moveTo>
                    <a:pt x="31131" y="17057"/>
                  </a:moveTo>
                  <a:cubicBezTo>
                    <a:pt x="31448" y="17912"/>
                    <a:pt x="31986" y="18640"/>
                    <a:pt x="32715" y="19210"/>
                  </a:cubicBezTo>
                  <a:cubicBezTo>
                    <a:pt x="31670" y="19052"/>
                    <a:pt x="30783" y="18577"/>
                    <a:pt x="30023" y="17785"/>
                  </a:cubicBezTo>
                  <a:cubicBezTo>
                    <a:pt x="30371" y="17500"/>
                    <a:pt x="30720" y="17247"/>
                    <a:pt x="31131" y="17057"/>
                  </a:cubicBezTo>
                  <a:close/>
                  <a:moveTo>
                    <a:pt x="26508" y="23232"/>
                  </a:moveTo>
                  <a:cubicBezTo>
                    <a:pt x="26856" y="23707"/>
                    <a:pt x="27331" y="24119"/>
                    <a:pt x="27838" y="24499"/>
                  </a:cubicBezTo>
                  <a:cubicBezTo>
                    <a:pt x="27204" y="24499"/>
                    <a:pt x="26603" y="24309"/>
                    <a:pt x="26033" y="24055"/>
                  </a:cubicBezTo>
                  <a:lnTo>
                    <a:pt x="26508" y="23232"/>
                  </a:lnTo>
                  <a:close/>
                  <a:moveTo>
                    <a:pt x="3801" y="23169"/>
                  </a:moveTo>
                  <a:cubicBezTo>
                    <a:pt x="3896" y="23707"/>
                    <a:pt x="4023" y="24182"/>
                    <a:pt x="4181" y="24689"/>
                  </a:cubicBezTo>
                  <a:cubicBezTo>
                    <a:pt x="3968" y="24648"/>
                    <a:pt x="3755" y="24629"/>
                    <a:pt x="3545" y="24629"/>
                  </a:cubicBezTo>
                  <a:cubicBezTo>
                    <a:pt x="2286" y="24629"/>
                    <a:pt x="1104" y="25323"/>
                    <a:pt x="317" y="26272"/>
                  </a:cubicBezTo>
                  <a:cubicBezTo>
                    <a:pt x="602" y="24562"/>
                    <a:pt x="2122" y="23422"/>
                    <a:pt x="3801" y="23169"/>
                  </a:cubicBezTo>
                  <a:close/>
                  <a:moveTo>
                    <a:pt x="25558" y="24847"/>
                  </a:moveTo>
                  <a:lnTo>
                    <a:pt x="25589" y="24879"/>
                  </a:lnTo>
                  <a:cubicBezTo>
                    <a:pt x="26603" y="25386"/>
                    <a:pt x="27236" y="26557"/>
                    <a:pt x="27141" y="27697"/>
                  </a:cubicBezTo>
                  <a:cubicBezTo>
                    <a:pt x="26444" y="26937"/>
                    <a:pt x="25779" y="26177"/>
                    <a:pt x="25114" y="25512"/>
                  </a:cubicBezTo>
                  <a:cubicBezTo>
                    <a:pt x="25178" y="25354"/>
                    <a:pt x="25304" y="25227"/>
                    <a:pt x="25399" y="25101"/>
                  </a:cubicBezTo>
                  <a:cubicBezTo>
                    <a:pt x="25431" y="25006"/>
                    <a:pt x="25494" y="24911"/>
                    <a:pt x="25558" y="24847"/>
                  </a:cubicBezTo>
                  <a:close/>
                  <a:moveTo>
                    <a:pt x="6144" y="28236"/>
                  </a:moveTo>
                  <a:cubicBezTo>
                    <a:pt x="6461" y="28584"/>
                    <a:pt x="6809" y="28932"/>
                    <a:pt x="7221" y="29186"/>
                  </a:cubicBezTo>
                  <a:cubicBezTo>
                    <a:pt x="7189" y="29186"/>
                    <a:pt x="7126" y="29186"/>
                    <a:pt x="7094" y="29249"/>
                  </a:cubicBezTo>
                  <a:cubicBezTo>
                    <a:pt x="5915" y="30146"/>
                    <a:pt x="4529" y="30629"/>
                    <a:pt x="3119" y="30629"/>
                  </a:cubicBezTo>
                  <a:cubicBezTo>
                    <a:pt x="2787" y="30629"/>
                    <a:pt x="2454" y="30602"/>
                    <a:pt x="2122" y="30548"/>
                  </a:cubicBezTo>
                  <a:cubicBezTo>
                    <a:pt x="3706" y="30389"/>
                    <a:pt x="5163" y="29598"/>
                    <a:pt x="6144" y="28236"/>
                  </a:cubicBezTo>
                  <a:close/>
                  <a:moveTo>
                    <a:pt x="22707" y="28077"/>
                  </a:moveTo>
                  <a:cubicBezTo>
                    <a:pt x="23056" y="29122"/>
                    <a:pt x="23689" y="30041"/>
                    <a:pt x="24544" y="30738"/>
                  </a:cubicBezTo>
                  <a:cubicBezTo>
                    <a:pt x="23436" y="30389"/>
                    <a:pt x="22549" y="29661"/>
                    <a:pt x="21852" y="28711"/>
                  </a:cubicBezTo>
                  <a:cubicBezTo>
                    <a:pt x="22137" y="28521"/>
                    <a:pt x="22422" y="28299"/>
                    <a:pt x="22707" y="28077"/>
                  </a:cubicBezTo>
                  <a:close/>
                  <a:moveTo>
                    <a:pt x="31088" y="4647"/>
                  </a:moveTo>
                  <a:cubicBezTo>
                    <a:pt x="31566" y="4647"/>
                    <a:pt x="32046" y="4677"/>
                    <a:pt x="32525" y="4737"/>
                  </a:cubicBezTo>
                  <a:cubicBezTo>
                    <a:pt x="34900" y="5022"/>
                    <a:pt x="38605" y="6543"/>
                    <a:pt x="39207" y="9044"/>
                  </a:cubicBezTo>
                  <a:cubicBezTo>
                    <a:pt x="39112" y="9076"/>
                    <a:pt x="39080" y="9234"/>
                    <a:pt x="39207" y="9234"/>
                  </a:cubicBezTo>
                  <a:lnTo>
                    <a:pt x="39239" y="9234"/>
                  </a:lnTo>
                  <a:cubicBezTo>
                    <a:pt x="39334" y="9614"/>
                    <a:pt x="39334" y="9994"/>
                    <a:pt x="39239" y="10406"/>
                  </a:cubicBezTo>
                  <a:cubicBezTo>
                    <a:pt x="39080" y="10406"/>
                    <a:pt x="39080" y="10596"/>
                    <a:pt x="39175" y="10660"/>
                  </a:cubicBezTo>
                  <a:cubicBezTo>
                    <a:pt x="39080" y="10945"/>
                    <a:pt x="38954" y="11261"/>
                    <a:pt x="38795" y="11515"/>
                  </a:cubicBezTo>
                  <a:cubicBezTo>
                    <a:pt x="37275" y="14301"/>
                    <a:pt x="33791" y="14840"/>
                    <a:pt x="31163" y="16170"/>
                  </a:cubicBezTo>
                  <a:cubicBezTo>
                    <a:pt x="28724" y="17437"/>
                    <a:pt x="27616" y="19495"/>
                    <a:pt x="26444" y="21902"/>
                  </a:cubicBezTo>
                  <a:cubicBezTo>
                    <a:pt x="24017" y="26948"/>
                    <a:pt x="19111" y="30882"/>
                    <a:pt x="13773" y="30882"/>
                  </a:cubicBezTo>
                  <a:cubicBezTo>
                    <a:pt x="12075" y="30882"/>
                    <a:pt x="10334" y="30484"/>
                    <a:pt x="8615" y="29598"/>
                  </a:cubicBezTo>
                  <a:cubicBezTo>
                    <a:pt x="8551" y="29566"/>
                    <a:pt x="8551" y="29502"/>
                    <a:pt x="8488" y="29471"/>
                  </a:cubicBezTo>
                  <a:cubicBezTo>
                    <a:pt x="2629" y="26336"/>
                    <a:pt x="2502" y="13256"/>
                    <a:pt x="10198" y="12401"/>
                  </a:cubicBezTo>
                  <a:cubicBezTo>
                    <a:pt x="10484" y="12374"/>
                    <a:pt x="10769" y="12362"/>
                    <a:pt x="11053" y="12362"/>
                  </a:cubicBezTo>
                  <a:cubicBezTo>
                    <a:pt x="12436" y="12362"/>
                    <a:pt x="13795" y="12633"/>
                    <a:pt x="15145" y="12633"/>
                  </a:cubicBezTo>
                  <a:cubicBezTo>
                    <a:pt x="16064" y="12633"/>
                    <a:pt x="16979" y="12508"/>
                    <a:pt x="17894" y="12085"/>
                  </a:cubicBezTo>
                  <a:cubicBezTo>
                    <a:pt x="20110" y="11071"/>
                    <a:pt x="21662" y="9044"/>
                    <a:pt x="23499" y="7461"/>
                  </a:cubicBezTo>
                  <a:cubicBezTo>
                    <a:pt x="25607" y="5651"/>
                    <a:pt x="28313" y="4647"/>
                    <a:pt x="31088" y="4647"/>
                  </a:cubicBezTo>
                  <a:close/>
                  <a:moveTo>
                    <a:pt x="16088" y="31308"/>
                  </a:moveTo>
                  <a:lnTo>
                    <a:pt x="16088" y="31308"/>
                  </a:lnTo>
                  <a:cubicBezTo>
                    <a:pt x="15993" y="31339"/>
                    <a:pt x="15993" y="31403"/>
                    <a:pt x="16057" y="31498"/>
                  </a:cubicBezTo>
                  <a:cubicBezTo>
                    <a:pt x="16690" y="32289"/>
                    <a:pt x="16310" y="33366"/>
                    <a:pt x="15898" y="34189"/>
                  </a:cubicBezTo>
                  <a:cubicBezTo>
                    <a:pt x="15898" y="33271"/>
                    <a:pt x="15645" y="32416"/>
                    <a:pt x="15170" y="31624"/>
                  </a:cubicBezTo>
                  <a:cubicBezTo>
                    <a:pt x="15138" y="31561"/>
                    <a:pt x="15107" y="31561"/>
                    <a:pt x="15043" y="31561"/>
                  </a:cubicBezTo>
                  <a:lnTo>
                    <a:pt x="15043" y="31466"/>
                  </a:lnTo>
                  <a:cubicBezTo>
                    <a:pt x="15423" y="31403"/>
                    <a:pt x="15772" y="31371"/>
                    <a:pt x="16088" y="31308"/>
                  </a:cubicBezTo>
                  <a:close/>
                  <a:moveTo>
                    <a:pt x="9501" y="30706"/>
                  </a:moveTo>
                  <a:lnTo>
                    <a:pt x="9501" y="30706"/>
                  </a:lnTo>
                  <a:cubicBezTo>
                    <a:pt x="10103" y="30928"/>
                    <a:pt x="10705" y="31149"/>
                    <a:pt x="11306" y="31244"/>
                  </a:cubicBezTo>
                  <a:cubicBezTo>
                    <a:pt x="11053" y="32638"/>
                    <a:pt x="11338" y="34158"/>
                    <a:pt x="11972" y="35425"/>
                  </a:cubicBezTo>
                  <a:cubicBezTo>
                    <a:pt x="10451" y="34253"/>
                    <a:pt x="9660" y="32574"/>
                    <a:pt x="9501" y="30706"/>
                  </a:cubicBezTo>
                  <a:close/>
                  <a:moveTo>
                    <a:pt x="29088" y="0"/>
                  </a:moveTo>
                  <a:cubicBezTo>
                    <a:pt x="28958" y="0"/>
                    <a:pt x="28841" y="181"/>
                    <a:pt x="28914" y="304"/>
                  </a:cubicBezTo>
                  <a:cubicBezTo>
                    <a:pt x="29554" y="1467"/>
                    <a:pt x="29580" y="2763"/>
                    <a:pt x="29212" y="4021"/>
                  </a:cubicBezTo>
                  <a:lnTo>
                    <a:pt x="29212" y="4021"/>
                  </a:lnTo>
                  <a:cubicBezTo>
                    <a:pt x="29680" y="3074"/>
                    <a:pt x="29725" y="1993"/>
                    <a:pt x="29484" y="969"/>
                  </a:cubicBezTo>
                  <a:lnTo>
                    <a:pt x="29484" y="969"/>
                  </a:lnTo>
                  <a:cubicBezTo>
                    <a:pt x="30055" y="1887"/>
                    <a:pt x="30308" y="2901"/>
                    <a:pt x="30403" y="4041"/>
                  </a:cubicBezTo>
                  <a:cubicBezTo>
                    <a:pt x="30032" y="4103"/>
                    <a:pt x="29601" y="4134"/>
                    <a:pt x="29168" y="4165"/>
                  </a:cubicBezTo>
                  <a:lnTo>
                    <a:pt x="29168" y="4165"/>
                  </a:lnTo>
                  <a:cubicBezTo>
                    <a:pt x="29148" y="4229"/>
                    <a:pt x="29127" y="4293"/>
                    <a:pt x="29104" y="4357"/>
                  </a:cubicBezTo>
                  <a:lnTo>
                    <a:pt x="29104" y="4421"/>
                  </a:lnTo>
                  <a:cubicBezTo>
                    <a:pt x="28503" y="4484"/>
                    <a:pt x="27869" y="4642"/>
                    <a:pt x="27299" y="4832"/>
                  </a:cubicBezTo>
                  <a:cubicBezTo>
                    <a:pt x="27236" y="4832"/>
                    <a:pt x="27236" y="4801"/>
                    <a:pt x="27236" y="4801"/>
                  </a:cubicBezTo>
                  <a:cubicBezTo>
                    <a:pt x="26444" y="3819"/>
                    <a:pt x="26033" y="2711"/>
                    <a:pt x="26128" y="1412"/>
                  </a:cubicBezTo>
                  <a:cubicBezTo>
                    <a:pt x="26170" y="1328"/>
                    <a:pt x="26085" y="1286"/>
                    <a:pt x="26006" y="1286"/>
                  </a:cubicBezTo>
                  <a:cubicBezTo>
                    <a:pt x="25966" y="1286"/>
                    <a:pt x="25927" y="1296"/>
                    <a:pt x="25906" y="1317"/>
                  </a:cubicBezTo>
                  <a:cubicBezTo>
                    <a:pt x="24797" y="2584"/>
                    <a:pt x="24481" y="4326"/>
                    <a:pt x="25241" y="5846"/>
                  </a:cubicBezTo>
                  <a:cubicBezTo>
                    <a:pt x="24164" y="6479"/>
                    <a:pt x="23246" y="7271"/>
                    <a:pt x="22391" y="8094"/>
                  </a:cubicBezTo>
                  <a:cubicBezTo>
                    <a:pt x="22391" y="7999"/>
                    <a:pt x="22391" y="7968"/>
                    <a:pt x="22327" y="7936"/>
                  </a:cubicBezTo>
                  <a:cubicBezTo>
                    <a:pt x="21752" y="7278"/>
                    <a:pt x="20939" y="6929"/>
                    <a:pt x="20094" y="6929"/>
                  </a:cubicBezTo>
                  <a:cubicBezTo>
                    <a:pt x="19963" y="6929"/>
                    <a:pt x="19831" y="6937"/>
                    <a:pt x="19699" y="6954"/>
                  </a:cubicBezTo>
                  <a:cubicBezTo>
                    <a:pt x="19572" y="6954"/>
                    <a:pt x="19477" y="7113"/>
                    <a:pt x="19604" y="7176"/>
                  </a:cubicBezTo>
                  <a:cubicBezTo>
                    <a:pt x="20332" y="7746"/>
                    <a:pt x="20807" y="8443"/>
                    <a:pt x="21124" y="9266"/>
                  </a:cubicBezTo>
                  <a:cubicBezTo>
                    <a:pt x="20490" y="9868"/>
                    <a:pt x="19794" y="10469"/>
                    <a:pt x="19065" y="10976"/>
                  </a:cubicBezTo>
                  <a:cubicBezTo>
                    <a:pt x="17672" y="10058"/>
                    <a:pt x="16785" y="8728"/>
                    <a:pt x="16690" y="7018"/>
                  </a:cubicBezTo>
                  <a:cubicBezTo>
                    <a:pt x="16690" y="6925"/>
                    <a:pt x="16615" y="6876"/>
                    <a:pt x="16540" y="6876"/>
                  </a:cubicBezTo>
                  <a:cubicBezTo>
                    <a:pt x="16486" y="6876"/>
                    <a:pt x="16432" y="6901"/>
                    <a:pt x="16405" y="6954"/>
                  </a:cubicBezTo>
                  <a:cubicBezTo>
                    <a:pt x="15677" y="8569"/>
                    <a:pt x="15645" y="10469"/>
                    <a:pt x="16564" y="12021"/>
                  </a:cubicBezTo>
                  <a:cubicBezTo>
                    <a:pt x="16088" y="12105"/>
                    <a:pt x="15606" y="12134"/>
                    <a:pt x="15121" y="12134"/>
                  </a:cubicBezTo>
                  <a:cubicBezTo>
                    <a:pt x="14507" y="12134"/>
                    <a:pt x="13889" y="12088"/>
                    <a:pt x="13270" y="12053"/>
                  </a:cubicBezTo>
                  <a:cubicBezTo>
                    <a:pt x="13523" y="10374"/>
                    <a:pt x="12827" y="8759"/>
                    <a:pt x="11465" y="7778"/>
                  </a:cubicBezTo>
                  <a:cubicBezTo>
                    <a:pt x="11433" y="7745"/>
                    <a:pt x="11392" y="7732"/>
                    <a:pt x="11352" y="7732"/>
                  </a:cubicBezTo>
                  <a:cubicBezTo>
                    <a:pt x="11234" y="7732"/>
                    <a:pt x="11117" y="7850"/>
                    <a:pt x="11211" y="7968"/>
                  </a:cubicBezTo>
                  <a:cubicBezTo>
                    <a:pt x="12003" y="9171"/>
                    <a:pt x="12193" y="10533"/>
                    <a:pt x="11940" y="11926"/>
                  </a:cubicBezTo>
                  <a:cubicBezTo>
                    <a:pt x="11691" y="11913"/>
                    <a:pt x="11447" y="11905"/>
                    <a:pt x="11208" y="11905"/>
                  </a:cubicBezTo>
                  <a:cubicBezTo>
                    <a:pt x="10871" y="11905"/>
                    <a:pt x="10545" y="11921"/>
                    <a:pt x="10230" y="11958"/>
                  </a:cubicBezTo>
                  <a:cubicBezTo>
                    <a:pt x="9913" y="10058"/>
                    <a:pt x="8488" y="8538"/>
                    <a:pt x="6588" y="8126"/>
                  </a:cubicBezTo>
                  <a:cubicBezTo>
                    <a:pt x="6573" y="8124"/>
                    <a:pt x="6560" y="8122"/>
                    <a:pt x="6547" y="8122"/>
                  </a:cubicBezTo>
                  <a:cubicBezTo>
                    <a:pt x="6385" y="8122"/>
                    <a:pt x="6312" y="8294"/>
                    <a:pt x="6429" y="8411"/>
                  </a:cubicBezTo>
                  <a:cubicBezTo>
                    <a:pt x="7538" y="9519"/>
                    <a:pt x="8646" y="10786"/>
                    <a:pt x="8520" y="12401"/>
                  </a:cubicBezTo>
                  <a:cubicBezTo>
                    <a:pt x="8393" y="12465"/>
                    <a:pt x="8330" y="12496"/>
                    <a:pt x="8235" y="12528"/>
                  </a:cubicBezTo>
                  <a:cubicBezTo>
                    <a:pt x="7506" y="12845"/>
                    <a:pt x="6873" y="13351"/>
                    <a:pt x="6303" y="13921"/>
                  </a:cubicBezTo>
                  <a:cubicBezTo>
                    <a:pt x="5194" y="13098"/>
                    <a:pt x="4434" y="11926"/>
                    <a:pt x="4593" y="10469"/>
                  </a:cubicBezTo>
                  <a:cubicBezTo>
                    <a:pt x="4632" y="10390"/>
                    <a:pt x="4560" y="10323"/>
                    <a:pt x="4485" y="10323"/>
                  </a:cubicBezTo>
                  <a:cubicBezTo>
                    <a:pt x="4440" y="10323"/>
                    <a:pt x="4395" y="10347"/>
                    <a:pt x="4371" y="10406"/>
                  </a:cubicBezTo>
                  <a:cubicBezTo>
                    <a:pt x="3548" y="11926"/>
                    <a:pt x="3959" y="14048"/>
                    <a:pt x="5448" y="15030"/>
                  </a:cubicBezTo>
                  <a:cubicBezTo>
                    <a:pt x="5163" y="15410"/>
                    <a:pt x="4909" y="15853"/>
                    <a:pt x="4719" y="16297"/>
                  </a:cubicBezTo>
                  <a:cubicBezTo>
                    <a:pt x="3579" y="16107"/>
                    <a:pt x="2661" y="15378"/>
                    <a:pt x="2312" y="14270"/>
                  </a:cubicBezTo>
                  <a:cubicBezTo>
                    <a:pt x="2298" y="14198"/>
                    <a:pt x="2239" y="14166"/>
                    <a:pt x="2178" y="14166"/>
                  </a:cubicBezTo>
                  <a:cubicBezTo>
                    <a:pt x="2104" y="14166"/>
                    <a:pt x="2027" y="14214"/>
                    <a:pt x="2027" y="14301"/>
                  </a:cubicBezTo>
                  <a:cubicBezTo>
                    <a:pt x="2027" y="15790"/>
                    <a:pt x="2819" y="17088"/>
                    <a:pt x="4118" y="17753"/>
                  </a:cubicBezTo>
                  <a:lnTo>
                    <a:pt x="4181" y="17753"/>
                  </a:lnTo>
                  <a:cubicBezTo>
                    <a:pt x="3706" y="19463"/>
                    <a:pt x="3579" y="21332"/>
                    <a:pt x="3864" y="23042"/>
                  </a:cubicBezTo>
                  <a:cubicBezTo>
                    <a:pt x="3815" y="23040"/>
                    <a:pt x="3765" y="23039"/>
                    <a:pt x="3716" y="23039"/>
                  </a:cubicBezTo>
                  <a:cubicBezTo>
                    <a:pt x="1665" y="23039"/>
                    <a:pt x="62" y="24957"/>
                    <a:pt x="1" y="26906"/>
                  </a:cubicBezTo>
                  <a:cubicBezTo>
                    <a:pt x="1" y="27010"/>
                    <a:pt x="68" y="27057"/>
                    <a:pt x="139" y="27057"/>
                  </a:cubicBezTo>
                  <a:cubicBezTo>
                    <a:pt x="197" y="27057"/>
                    <a:pt x="257" y="27026"/>
                    <a:pt x="286" y="26969"/>
                  </a:cubicBezTo>
                  <a:cubicBezTo>
                    <a:pt x="1236" y="25512"/>
                    <a:pt x="2661" y="25069"/>
                    <a:pt x="4276" y="25037"/>
                  </a:cubicBezTo>
                  <a:cubicBezTo>
                    <a:pt x="4688" y="26209"/>
                    <a:pt x="5289" y="27349"/>
                    <a:pt x="6081" y="28236"/>
                  </a:cubicBezTo>
                  <a:cubicBezTo>
                    <a:pt x="4820" y="29611"/>
                    <a:pt x="3170" y="30416"/>
                    <a:pt x="1343" y="30416"/>
                  </a:cubicBezTo>
                  <a:cubicBezTo>
                    <a:pt x="1151" y="30416"/>
                    <a:pt x="957" y="30407"/>
                    <a:pt x="761" y="30389"/>
                  </a:cubicBezTo>
                  <a:cubicBezTo>
                    <a:pt x="748" y="30387"/>
                    <a:pt x="735" y="30387"/>
                    <a:pt x="724" y="30387"/>
                  </a:cubicBezTo>
                  <a:cubicBezTo>
                    <a:pt x="533" y="30387"/>
                    <a:pt x="489" y="30616"/>
                    <a:pt x="697" y="30706"/>
                  </a:cubicBezTo>
                  <a:cubicBezTo>
                    <a:pt x="1454" y="30962"/>
                    <a:pt x="2232" y="31088"/>
                    <a:pt x="3004" y="31088"/>
                  </a:cubicBezTo>
                  <a:cubicBezTo>
                    <a:pt x="4526" y="31088"/>
                    <a:pt x="6024" y="30596"/>
                    <a:pt x="7284" y="29629"/>
                  </a:cubicBezTo>
                  <a:cubicBezTo>
                    <a:pt x="7379" y="29534"/>
                    <a:pt x="7379" y="29471"/>
                    <a:pt x="7348" y="29407"/>
                  </a:cubicBezTo>
                  <a:lnTo>
                    <a:pt x="7348" y="29407"/>
                  </a:lnTo>
                  <a:cubicBezTo>
                    <a:pt x="7506" y="29502"/>
                    <a:pt x="7665" y="29629"/>
                    <a:pt x="7823" y="29724"/>
                  </a:cubicBezTo>
                  <a:cubicBezTo>
                    <a:pt x="7760" y="29788"/>
                    <a:pt x="7823" y="29914"/>
                    <a:pt x="7918" y="29978"/>
                  </a:cubicBezTo>
                  <a:cubicBezTo>
                    <a:pt x="8361" y="30263"/>
                    <a:pt x="8836" y="30516"/>
                    <a:pt x="9311" y="30706"/>
                  </a:cubicBezTo>
                  <a:cubicBezTo>
                    <a:pt x="9185" y="32923"/>
                    <a:pt x="10451" y="34981"/>
                    <a:pt x="12320" y="36121"/>
                  </a:cubicBezTo>
                  <a:cubicBezTo>
                    <a:pt x="12347" y="36142"/>
                    <a:pt x="12375" y="36150"/>
                    <a:pt x="12402" y="36150"/>
                  </a:cubicBezTo>
                  <a:cubicBezTo>
                    <a:pt x="12503" y="36150"/>
                    <a:pt x="12585" y="36031"/>
                    <a:pt x="12510" y="35931"/>
                  </a:cubicBezTo>
                  <a:cubicBezTo>
                    <a:pt x="11686" y="34506"/>
                    <a:pt x="11496" y="33049"/>
                    <a:pt x="11560" y="31403"/>
                  </a:cubicBezTo>
                  <a:lnTo>
                    <a:pt x="11560" y="31403"/>
                  </a:lnTo>
                  <a:cubicBezTo>
                    <a:pt x="12265" y="31548"/>
                    <a:pt x="12983" y="31611"/>
                    <a:pt x="13707" y="31611"/>
                  </a:cubicBezTo>
                  <a:cubicBezTo>
                    <a:pt x="14088" y="31611"/>
                    <a:pt x="14471" y="31594"/>
                    <a:pt x="14853" y="31561"/>
                  </a:cubicBezTo>
                  <a:cubicBezTo>
                    <a:pt x="14948" y="31846"/>
                    <a:pt x="15012" y="32068"/>
                    <a:pt x="15107" y="32321"/>
                  </a:cubicBezTo>
                  <a:cubicBezTo>
                    <a:pt x="15107" y="32337"/>
                    <a:pt x="15123" y="32345"/>
                    <a:pt x="15138" y="32345"/>
                  </a:cubicBezTo>
                  <a:cubicBezTo>
                    <a:pt x="15154" y="32345"/>
                    <a:pt x="15170" y="32337"/>
                    <a:pt x="15170" y="32321"/>
                  </a:cubicBezTo>
                  <a:cubicBezTo>
                    <a:pt x="15138" y="32258"/>
                    <a:pt x="15138" y="32194"/>
                    <a:pt x="15138" y="32131"/>
                  </a:cubicBezTo>
                  <a:lnTo>
                    <a:pt x="15138" y="32131"/>
                  </a:lnTo>
                  <a:cubicBezTo>
                    <a:pt x="15455" y="32954"/>
                    <a:pt x="15677" y="33841"/>
                    <a:pt x="15645" y="34728"/>
                  </a:cubicBezTo>
                  <a:cubicBezTo>
                    <a:pt x="15645" y="34802"/>
                    <a:pt x="15699" y="34833"/>
                    <a:pt x="15751" y="34833"/>
                  </a:cubicBezTo>
                  <a:cubicBezTo>
                    <a:pt x="15787" y="34833"/>
                    <a:pt x="15822" y="34817"/>
                    <a:pt x="15835" y="34791"/>
                  </a:cubicBezTo>
                  <a:cubicBezTo>
                    <a:pt x="16469" y="33778"/>
                    <a:pt x="17070" y="32479"/>
                    <a:pt x="16278" y="31403"/>
                  </a:cubicBezTo>
                  <a:cubicBezTo>
                    <a:pt x="16247" y="31403"/>
                    <a:pt x="16247" y="31371"/>
                    <a:pt x="16215" y="31371"/>
                  </a:cubicBezTo>
                  <a:cubicBezTo>
                    <a:pt x="18179" y="30991"/>
                    <a:pt x="20079" y="30104"/>
                    <a:pt x="21757" y="28869"/>
                  </a:cubicBezTo>
                  <a:cubicBezTo>
                    <a:pt x="22486" y="30073"/>
                    <a:pt x="23657" y="30896"/>
                    <a:pt x="25082" y="31181"/>
                  </a:cubicBezTo>
                  <a:cubicBezTo>
                    <a:pt x="25178" y="31181"/>
                    <a:pt x="25273" y="31023"/>
                    <a:pt x="25146" y="30928"/>
                  </a:cubicBezTo>
                  <a:cubicBezTo>
                    <a:pt x="24069" y="30231"/>
                    <a:pt x="23341" y="29154"/>
                    <a:pt x="22929" y="27919"/>
                  </a:cubicBezTo>
                  <a:cubicBezTo>
                    <a:pt x="23657" y="27286"/>
                    <a:pt x="24322" y="26589"/>
                    <a:pt x="24924" y="25829"/>
                  </a:cubicBezTo>
                  <a:cubicBezTo>
                    <a:pt x="25589" y="26652"/>
                    <a:pt x="26381" y="27444"/>
                    <a:pt x="27141" y="28204"/>
                  </a:cubicBezTo>
                  <a:cubicBezTo>
                    <a:pt x="27159" y="28222"/>
                    <a:pt x="27184" y="28230"/>
                    <a:pt x="27211" y="28230"/>
                  </a:cubicBezTo>
                  <a:cubicBezTo>
                    <a:pt x="27280" y="28230"/>
                    <a:pt x="27363" y="28178"/>
                    <a:pt x="27363" y="28109"/>
                  </a:cubicBezTo>
                  <a:cubicBezTo>
                    <a:pt x="27648" y="26779"/>
                    <a:pt x="26919" y="25354"/>
                    <a:pt x="25653" y="24847"/>
                  </a:cubicBezTo>
                  <a:lnTo>
                    <a:pt x="25621" y="24847"/>
                  </a:lnTo>
                  <a:lnTo>
                    <a:pt x="25969" y="24245"/>
                  </a:lnTo>
                  <a:cubicBezTo>
                    <a:pt x="26616" y="24657"/>
                    <a:pt x="27346" y="24851"/>
                    <a:pt x="28106" y="24851"/>
                  </a:cubicBezTo>
                  <a:cubicBezTo>
                    <a:pt x="28164" y="24851"/>
                    <a:pt x="28223" y="24849"/>
                    <a:pt x="28281" y="24847"/>
                  </a:cubicBezTo>
                  <a:cubicBezTo>
                    <a:pt x="28408" y="24784"/>
                    <a:pt x="28439" y="24625"/>
                    <a:pt x="28313" y="24562"/>
                  </a:cubicBezTo>
                  <a:cubicBezTo>
                    <a:pt x="27648" y="24119"/>
                    <a:pt x="27078" y="23580"/>
                    <a:pt x="26603" y="22979"/>
                  </a:cubicBezTo>
                  <a:lnTo>
                    <a:pt x="27806" y="20604"/>
                  </a:lnTo>
                  <a:cubicBezTo>
                    <a:pt x="28344" y="19527"/>
                    <a:pt x="28978" y="18735"/>
                    <a:pt x="29738" y="18070"/>
                  </a:cubicBezTo>
                  <a:cubicBezTo>
                    <a:pt x="30656" y="19020"/>
                    <a:pt x="31828" y="19558"/>
                    <a:pt x="33190" y="19622"/>
                  </a:cubicBezTo>
                  <a:cubicBezTo>
                    <a:pt x="33380" y="19622"/>
                    <a:pt x="33380" y="19400"/>
                    <a:pt x="33253" y="19337"/>
                  </a:cubicBezTo>
                  <a:cubicBezTo>
                    <a:pt x="32366" y="18735"/>
                    <a:pt x="31733" y="17912"/>
                    <a:pt x="31290" y="16962"/>
                  </a:cubicBezTo>
                  <a:cubicBezTo>
                    <a:pt x="31765" y="16677"/>
                    <a:pt x="32271" y="16455"/>
                    <a:pt x="32841" y="16202"/>
                  </a:cubicBezTo>
                  <a:cubicBezTo>
                    <a:pt x="33158" y="16043"/>
                    <a:pt x="33538" y="15917"/>
                    <a:pt x="33886" y="15758"/>
                  </a:cubicBezTo>
                  <a:cubicBezTo>
                    <a:pt x="34837" y="16645"/>
                    <a:pt x="35692" y="17595"/>
                    <a:pt x="36388" y="18703"/>
                  </a:cubicBezTo>
                  <a:cubicBezTo>
                    <a:pt x="36401" y="18754"/>
                    <a:pt x="36434" y="18774"/>
                    <a:pt x="36473" y="18774"/>
                  </a:cubicBezTo>
                  <a:cubicBezTo>
                    <a:pt x="36531" y="18774"/>
                    <a:pt x="36604" y="18729"/>
                    <a:pt x="36642" y="18672"/>
                  </a:cubicBezTo>
                  <a:cubicBezTo>
                    <a:pt x="36895" y="17310"/>
                    <a:pt x="36642" y="15980"/>
                    <a:pt x="35850" y="14903"/>
                  </a:cubicBezTo>
                  <a:cubicBezTo>
                    <a:pt x="36420" y="14618"/>
                    <a:pt x="36958" y="14301"/>
                    <a:pt x="37465" y="13953"/>
                  </a:cubicBezTo>
                  <a:cubicBezTo>
                    <a:pt x="38494" y="14352"/>
                    <a:pt x="39564" y="14556"/>
                    <a:pt x="40658" y="14556"/>
                  </a:cubicBezTo>
                  <a:cubicBezTo>
                    <a:pt x="41214" y="14556"/>
                    <a:pt x="41776" y="14503"/>
                    <a:pt x="42342" y="14396"/>
                  </a:cubicBezTo>
                  <a:cubicBezTo>
                    <a:pt x="42500" y="14333"/>
                    <a:pt x="42437" y="14111"/>
                    <a:pt x="42342" y="14111"/>
                  </a:cubicBezTo>
                  <a:cubicBezTo>
                    <a:pt x="40980" y="13953"/>
                    <a:pt x="39872" y="13383"/>
                    <a:pt x="39017" y="12401"/>
                  </a:cubicBezTo>
                  <a:cubicBezTo>
                    <a:pt x="39334" y="11958"/>
                    <a:pt x="39555" y="11451"/>
                    <a:pt x="39714" y="10850"/>
                  </a:cubicBezTo>
                  <a:cubicBezTo>
                    <a:pt x="39745" y="10786"/>
                    <a:pt x="39745" y="10755"/>
                    <a:pt x="39745" y="10723"/>
                  </a:cubicBezTo>
                  <a:cubicBezTo>
                    <a:pt x="40949" y="10786"/>
                    <a:pt x="42089" y="10881"/>
                    <a:pt x="43292" y="10945"/>
                  </a:cubicBezTo>
                  <a:cubicBezTo>
                    <a:pt x="43299" y="10947"/>
                    <a:pt x="43306" y="10948"/>
                    <a:pt x="43313" y="10948"/>
                  </a:cubicBezTo>
                  <a:cubicBezTo>
                    <a:pt x="43396" y="10948"/>
                    <a:pt x="43446" y="10781"/>
                    <a:pt x="43387" y="10723"/>
                  </a:cubicBezTo>
                  <a:cubicBezTo>
                    <a:pt x="42772" y="9680"/>
                    <a:pt x="41615" y="9292"/>
                    <a:pt x="40487" y="9292"/>
                  </a:cubicBezTo>
                  <a:cubicBezTo>
                    <a:pt x="40280" y="9292"/>
                    <a:pt x="40074" y="9305"/>
                    <a:pt x="39872" y="9329"/>
                  </a:cubicBezTo>
                  <a:cubicBezTo>
                    <a:pt x="39587" y="8094"/>
                    <a:pt x="38764" y="7113"/>
                    <a:pt x="37750" y="6321"/>
                  </a:cubicBezTo>
                  <a:cubicBezTo>
                    <a:pt x="38098" y="5307"/>
                    <a:pt x="38130" y="4262"/>
                    <a:pt x="37908" y="3249"/>
                  </a:cubicBezTo>
                  <a:cubicBezTo>
                    <a:pt x="37877" y="3201"/>
                    <a:pt x="37813" y="3178"/>
                    <a:pt x="37758" y="3178"/>
                  </a:cubicBezTo>
                  <a:cubicBezTo>
                    <a:pt x="37703" y="3178"/>
                    <a:pt x="37655" y="3201"/>
                    <a:pt x="37655" y="3249"/>
                  </a:cubicBezTo>
                  <a:cubicBezTo>
                    <a:pt x="37571" y="3835"/>
                    <a:pt x="37377" y="4366"/>
                    <a:pt x="37045" y="4814"/>
                  </a:cubicBezTo>
                  <a:lnTo>
                    <a:pt x="37045" y="4814"/>
                  </a:lnTo>
                  <a:cubicBezTo>
                    <a:pt x="37325" y="4477"/>
                    <a:pt x="37545" y="4098"/>
                    <a:pt x="37687" y="3692"/>
                  </a:cubicBezTo>
                  <a:lnTo>
                    <a:pt x="37687" y="3692"/>
                  </a:lnTo>
                  <a:cubicBezTo>
                    <a:pt x="37782" y="4452"/>
                    <a:pt x="37687" y="5181"/>
                    <a:pt x="37465" y="5909"/>
                  </a:cubicBezTo>
                  <a:lnTo>
                    <a:pt x="36531" y="5349"/>
                  </a:lnTo>
                  <a:lnTo>
                    <a:pt x="36531" y="5349"/>
                  </a:lnTo>
                  <a:cubicBezTo>
                    <a:pt x="36495" y="5378"/>
                    <a:pt x="36458" y="5406"/>
                    <a:pt x="36420" y="5434"/>
                  </a:cubicBezTo>
                  <a:cubicBezTo>
                    <a:pt x="36103" y="5276"/>
                    <a:pt x="35787" y="5117"/>
                    <a:pt x="35470" y="4991"/>
                  </a:cubicBezTo>
                  <a:cubicBezTo>
                    <a:pt x="35407" y="4959"/>
                    <a:pt x="35280" y="4927"/>
                    <a:pt x="35153" y="4896"/>
                  </a:cubicBezTo>
                  <a:cubicBezTo>
                    <a:pt x="35248" y="3819"/>
                    <a:pt x="35565" y="2774"/>
                    <a:pt x="36167" y="1887"/>
                  </a:cubicBezTo>
                  <a:cubicBezTo>
                    <a:pt x="36216" y="1788"/>
                    <a:pt x="36130" y="1709"/>
                    <a:pt x="36030" y="1709"/>
                  </a:cubicBezTo>
                  <a:cubicBezTo>
                    <a:pt x="36002" y="1709"/>
                    <a:pt x="35973" y="1715"/>
                    <a:pt x="35945" y="1729"/>
                  </a:cubicBezTo>
                  <a:cubicBezTo>
                    <a:pt x="34837" y="2267"/>
                    <a:pt x="33506" y="3091"/>
                    <a:pt x="33570" y="4484"/>
                  </a:cubicBezTo>
                  <a:cubicBezTo>
                    <a:pt x="32893" y="4334"/>
                    <a:pt x="32177" y="4243"/>
                    <a:pt x="31452" y="4243"/>
                  </a:cubicBezTo>
                  <a:cubicBezTo>
                    <a:pt x="31261" y="4243"/>
                    <a:pt x="31070" y="4249"/>
                    <a:pt x="30878" y="4262"/>
                  </a:cubicBezTo>
                  <a:cubicBezTo>
                    <a:pt x="31005" y="2711"/>
                    <a:pt x="30213" y="1127"/>
                    <a:pt x="29199" y="50"/>
                  </a:cubicBezTo>
                  <a:cubicBezTo>
                    <a:pt x="29164" y="15"/>
                    <a:pt x="29126" y="0"/>
                    <a:pt x="2908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86;p49"/>
            <p:cNvSpPr/>
            <p:nvPr/>
          </p:nvSpPr>
          <p:spPr>
            <a:xfrm>
              <a:off x="4462334" y="3586648"/>
              <a:ext cx="101209" cy="42783"/>
            </a:xfrm>
            <a:custGeom>
              <a:avLst/>
              <a:gdLst/>
              <a:ahLst/>
              <a:cxnLst/>
              <a:rect l="l" t="t" r="r" b="b"/>
              <a:pathLst>
                <a:path w="3073" h="1299" extrusionOk="0">
                  <a:moveTo>
                    <a:pt x="0" y="0"/>
                  </a:moveTo>
                  <a:cubicBezTo>
                    <a:pt x="32" y="349"/>
                    <a:pt x="32" y="697"/>
                    <a:pt x="0" y="1109"/>
                  </a:cubicBezTo>
                  <a:cubicBezTo>
                    <a:pt x="1014" y="1140"/>
                    <a:pt x="2059" y="1236"/>
                    <a:pt x="3072" y="1299"/>
                  </a:cubicBezTo>
                  <a:cubicBezTo>
                    <a:pt x="2375" y="380"/>
                    <a:pt x="1172" y="127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87;p49"/>
            <p:cNvSpPr/>
            <p:nvPr/>
          </p:nvSpPr>
          <p:spPr>
            <a:xfrm>
              <a:off x="4393499" y="3691976"/>
              <a:ext cx="122057" cy="56220"/>
            </a:xfrm>
            <a:custGeom>
              <a:avLst/>
              <a:gdLst/>
              <a:ahLst/>
              <a:cxnLst/>
              <a:rect l="l" t="t" r="r" b="b"/>
              <a:pathLst>
                <a:path w="3706" h="1707" extrusionOk="0">
                  <a:moveTo>
                    <a:pt x="1172" y="1"/>
                  </a:moveTo>
                  <a:cubicBezTo>
                    <a:pt x="855" y="476"/>
                    <a:pt x="412" y="888"/>
                    <a:pt x="0" y="1204"/>
                  </a:cubicBezTo>
                  <a:cubicBezTo>
                    <a:pt x="952" y="1539"/>
                    <a:pt x="1967" y="1706"/>
                    <a:pt x="2993" y="1706"/>
                  </a:cubicBezTo>
                  <a:cubicBezTo>
                    <a:pt x="3230" y="1706"/>
                    <a:pt x="3468" y="1697"/>
                    <a:pt x="3705" y="1679"/>
                  </a:cubicBezTo>
                  <a:cubicBezTo>
                    <a:pt x="2724" y="1394"/>
                    <a:pt x="1837" y="824"/>
                    <a:pt x="1172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88;p49"/>
            <p:cNvSpPr/>
            <p:nvPr/>
          </p:nvSpPr>
          <p:spPr>
            <a:xfrm>
              <a:off x="3232581" y="3434847"/>
              <a:ext cx="1213062" cy="863457"/>
            </a:xfrm>
            <a:custGeom>
              <a:avLst/>
              <a:gdLst/>
              <a:ahLst/>
              <a:cxnLst/>
              <a:rect l="l" t="t" r="r" b="b"/>
              <a:pathLst>
                <a:path w="36832" h="26217" extrusionOk="0">
                  <a:moveTo>
                    <a:pt x="27693" y="1031"/>
                  </a:moveTo>
                  <a:cubicBezTo>
                    <a:pt x="29282" y="1031"/>
                    <a:pt x="30938" y="1429"/>
                    <a:pt x="31986" y="2614"/>
                  </a:cubicBezTo>
                  <a:cubicBezTo>
                    <a:pt x="33380" y="4166"/>
                    <a:pt x="32873" y="6225"/>
                    <a:pt x="31606" y="7650"/>
                  </a:cubicBezTo>
                  <a:cubicBezTo>
                    <a:pt x="29579" y="9898"/>
                    <a:pt x="26254" y="10120"/>
                    <a:pt x="24196" y="12242"/>
                  </a:cubicBezTo>
                  <a:cubicBezTo>
                    <a:pt x="22105" y="14300"/>
                    <a:pt x="21345" y="17309"/>
                    <a:pt x="19667" y="19684"/>
                  </a:cubicBezTo>
                  <a:cubicBezTo>
                    <a:pt x="18055" y="21960"/>
                    <a:pt x="15454" y="23282"/>
                    <a:pt x="12851" y="23282"/>
                  </a:cubicBezTo>
                  <a:cubicBezTo>
                    <a:pt x="11109" y="23282"/>
                    <a:pt x="9366" y="22689"/>
                    <a:pt x="7918" y="21394"/>
                  </a:cubicBezTo>
                  <a:cubicBezTo>
                    <a:pt x="7759" y="21267"/>
                    <a:pt x="7791" y="21109"/>
                    <a:pt x="7918" y="21046"/>
                  </a:cubicBezTo>
                  <a:cubicBezTo>
                    <a:pt x="7253" y="20412"/>
                    <a:pt x="6746" y="19525"/>
                    <a:pt x="6493" y="18702"/>
                  </a:cubicBezTo>
                  <a:cubicBezTo>
                    <a:pt x="5733" y="17182"/>
                    <a:pt x="5384" y="15535"/>
                    <a:pt x="5574" y="13793"/>
                  </a:cubicBezTo>
                  <a:cubicBezTo>
                    <a:pt x="5859" y="11228"/>
                    <a:pt x="7284" y="9170"/>
                    <a:pt x="10008" y="9106"/>
                  </a:cubicBezTo>
                  <a:cubicBezTo>
                    <a:pt x="10125" y="9104"/>
                    <a:pt x="10242" y="9104"/>
                    <a:pt x="10358" y="9104"/>
                  </a:cubicBezTo>
                  <a:cubicBezTo>
                    <a:pt x="11009" y="9104"/>
                    <a:pt x="11637" y="9131"/>
                    <a:pt x="12261" y="9131"/>
                  </a:cubicBezTo>
                  <a:cubicBezTo>
                    <a:pt x="13265" y="9131"/>
                    <a:pt x="14254" y="9060"/>
                    <a:pt x="15297" y="8695"/>
                  </a:cubicBezTo>
                  <a:cubicBezTo>
                    <a:pt x="16975" y="8030"/>
                    <a:pt x="18147" y="6858"/>
                    <a:pt x="19255" y="5464"/>
                  </a:cubicBezTo>
                  <a:cubicBezTo>
                    <a:pt x="20997" y="3343"/>
                    <a:pt x="23087" y="1696"/>
                    <a:pt x="25906" y="1189"/>
                  </a:cubicBezTo>
                  <a:cubicBezTo>
                    <a:pt x="26465" y="1092"/>
                    <a:pt x="27074" y="1031"/>
                    <a:pt x="27693" y="1031"/>
                  </a:cubicBezTo>
                  <a:close/>
                  <a:moveTo>
                    <a:pt x="28632" y="1"/>
                  </a:moveTo>
                  <a:cubicBezTo>
                    <a:pt x="25824" y="1"/>
                    <a:pt x="23119" y="982"/>
                    <a:pt x="20997" y="2804"/>
                  </a:cubicBezTo>
                  <a:cubicBezTo>
                    <a:pt x="19160" y="4388"/>
                    <a:pt x="17672" y="6415"/>
                    <a:pt x="15392" y="7460"/>
                  </a:cubicBezTo>
                  <a:cubicBezTo>
                    <a:pt x="14477" y="7866"/>
                    <a:pt x="13571" y="7987"/>
                    <a:pt x="12665" y="7987"/>
                  </a:cubicBezTo>
                  <a:cubicBezTo>
                    <a:pt x="11336" y="7987"/>
                    <a:pt x="10007" y="7728"/>
                    <a:pt x="8650" y="7728"/>
                  </a:cubicBezTo>
                  <a:cubicBezTo>
                    <a:pt x="8333" y="7728"/>
                    <a:pt x="8016" y="7742"/>
                    <a:pt x="7696" y="7776"/>
                  </a:cubicBezTo>
                  <a:cubicBezTo>
                    <a:pt x="0" y="8600"/>
                    <a:pt x="159" y="21711"/>
                    <a:pt x="5986" y="24814"/>
                  </a:cubicBezTo>
                  <a:cubicBezTo>
                    <a:pt x="6049" y="24814"/>
                    <a:pt x="6113" y="24909"/>
                    <a:pt x="6113" y="24941"/>
                  </a:cubicBezTo>
                  <a:cubicBezTo>
                    <a:pt x="7834" y="25821"/>
                    <a:pt x="9578" y="26216"/>
                    <a:pt x="11278" y="26216"/>
                  </a:cubicBezTo>
                  <a:cubicBezTo>
                    <a:pt x="16614" y="26216"/>
                    <a:pt x="21517" y="22320"/>
                    <a:pt x="23942" y="17277"/>
                  </a:cubicBezTo>
                  <a:cubicBezTo>
                    <a:pt x="25114" y="14838"/>
                    <a:pt x="26222" y="12780"/>
                    <a:pt x="28661" y="11545"/>
                  </a:cubicBezTo>
                  <a:cubicBezTo>
                    <a:pt x="31289" y="10183"/>
                    <a:pt x="34773" y="9676"/>
                    <a:pt x="36293" y="6858"/>
                  </a:cubicBezTo>
                  <a:cubicBezTo>
                    <a:pt x="36452" y="6541"/>
                    <a:pt x="36578" y="6225"/>
                    <a:pt x="36673" y="5940"/>
                  </a:cubicBezTo>
                  <a:cubicBezTo>
                    <a:pt x="36578" y="5876"/>
                    <a:pt x="36610" y="5654"/>
                    <a:pt x="36737" y="5654"/>
                  </a:cubicBezTo>
                  <a:cubicBezTo>
                    <a:pt x="36832" y="5274"/>
                    <a:pt x="36832" y="4863"/>
                    <a:pt x="36737" y="4609"/>
                  </a:cubicBezTo>
                  <a:lnTo>
                    <a:pt x="36705" y="4609"/>
                  </a:lnTo>
                  <a:cubicBezTo>
                    <a:pt x="36578" y="4546"/>
                    <a:pt x="36610" y="4388"/>
                    <a:pt x="36705" y="4388"/>
                  </a:cubicBezTo>
                  <a:cubicBezTo>
                    <a:pt x="36103" y="1918"/>
                    <a:pt x="32398" y="366"/>
                    <a:pt x="30023" y="81"/>
                  </a:cubicBezTo>
                  <a:cubicBezTo>
                    <a:pt x="29558" y="27"/>
                    <a:pt x="29094" y="1"/>
                    <a:pt x="28632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89;p49"/>
            <p:cNvSpPr/>
            <p:nvPr/>
          </p:nvSpPr>
          <p:spPr>
            <a:xfrm>
              <a:off x="4278751" y="3771253"/>
              <a:ext cx="79307" cy="109575"/>
            </a:xfrm>
            <a:custGeom>
              <a:avLst/>
              <a:gdLst/>
              <a:ahLst/>
              <a:cxnLst/>
              <a:rect l="l" t="t" r="r" b="b"/>
              <a:pathLst>
                <a:path w="2408" h="3327" extrusionOk="0">
                  <a:moveTo>
                    <a:pt x="1457" y="1"/>
                  </a:moveTo>
                  <a:cubicBezTo>
                    <a:pt x="951" y="254"/>
                    <a:pt x="476" y="476"/>
                    <a:pt x="1" y="666"/>
                  </a:cubicBezTo>
                  <a:cubicBezTo>
                    <a:pt x="824" y="1458"/>
                    <a:pt x="1584" y="2344"/>
                    <a:pt x="2217" y="3326"/>
                  </a:cubicBezTo>
                  <a:cubicBezTo>
                    <a:pt x="2407" y="2154"/>
                    <a:pt x="2122" y="983"/>
                    <a:pt x="1457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0;p49"/>
            <p:cNvSpPr/>
            <p:nvPr/>
          </p:nvSpPr>
          <p:spPr>
            <a:xfrm>
              <a:off x="4351769" y="3400989"/>
              <a:ext cx="42783" cy="73050"/>
            </a:xfrm>
            <a:custGeom>
              <a:avLst/>
              <a:gdLst/>
              <a:ahLst/>
              <a:cxnLst/>
              <a:rect l="l" t="t" r="r" b="b"/>
              <a:pathLst>
                <a:path w="1299" h="2218" extrusionOk="0">
                  <a:moveTo>
                    <a:pt x="1204" y="0"/>
                  </a:moveTo>
                  <a:lnTo>
                    <a:pt x="1204" y="0"/>
                  </a:lnTo>
                  <a:cubicBezTo>
                    <a:pt x="982" y="697"/>
                    <a:pt x="570" y="1235"/>
                    <a:pt x="0" y="1647"/>
                  </a:cubicBezTo>
                  <a:cubicBezTo>
                    <a:pt x="349" y="1805"/>
                    <a:pt x="665" y="1995"/>
                    <a:pt x="982" y="2217"/>
                  </a:cubicBezTo>
                  <a:cubicBezTo>
                    <a:pt x="1204" y="1489"/>
                    <a:pt x="1299" y="760"/>
                    <a:pt x="1204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91;p49"/>
            <p:cNvSpPr/>
            <p:nvPr/>
          </p:nvSpPr>
          <p:spPr>
            <a:xfrm>
              <a:off x="3402595" y="3468409"/>
              <a:ext cx="929360" cy="732211"/>
            </a:xfrm>
            <a:custGeom>
              <a:avLst/>
              <a:gdLst/>
              <a:ahLst/>
              <a:cxnLst/>
              <a:rect l="l" t="t" r="r" b="b"/>
              <a:pathLst>
                <a:path w="28218" h="22232" extrusionOk="0">
                  <a:moveTo>
                    <a:pt x="22448" y="513"/>
                  </a:moveTo>
                  <a:cubicBezTo>
                    <a:pt x="23406" y="513"/>
                    <a:pt x="24347" y="699"/>
                    <a:pt x="25209" y="1120"/>
                  </a:cubicBezTo>
                  <a:cubicBezTo>
                    <a:pt x="27426" y="2197"/>
                    <a:pt x="27553" y="4540"/>
                    <a:pt x="26001" y="6219"/>
                  </a:cubicBezTo>
                  <a:cubicBezTo>
                    <a:pt x="24861" y="7517"/>
                    <a:pt x="23214" y="8056"/>
                    <a:pt x="21725" y="8784"/>
                  </a:cubicBezTo>
                  <a:cubicBezTo>
                    <a:pt x="19509" y="9798"/>
                    <a:pt x="17957" y="11191"/>
                    <a:pt x="16753" y="13313"/>
                  </a:cubicBezTo>
                  <a:cubicBezTo>
                    <a:pt x="15265" y="15846"/>
                    <a:pt x="14315" y="18981"/>
                    <a:pt x="11718" y="20597"/>
                  </a:cubicBezTo>
                  <a:cubicBezTo>
                    <a:pt x="10546" y="21337"/>
                    <a:pt x="9202" y="21694"/>
                    <a:pt x="7857" y="21694"/>
                  </a:cubicBezTo>
                  <a:cubicBezTo>
                    <a:pt x="6439" y="21694"/>
                    <a:pt x="5020" y="21297"/>
                    <a:pt x="3801" y="20533"/>
                  </a:cubicBezTo>
                  <a:cubicBezTo>
                    <a:pt x="3832" y="20438"/>
                    <a:pt x="3832" y="20375"/>
                    <a:pt x="3769" y="20343"/>
                  </a:cubicBezTo>
                  <a:cubicBezTo>
                    <a:pt x="3642" y="20217"/>
                    <a:pt x="3484" y="20122"/>
                    <a:pt x="3357" y="20027"/>
                  </a:cubicBezTo>
                  <a:cubicBezTo>
                    <a:pt x="3357" y="19963"/>
                    <a:pt x="3357" y="19900"/>
                    <a:pt x="3326" y="19868"/>
                  </a:cubicBezTo>
                  <a:cubicBezTo>
                    <a:pt x="1172" y="17430"/>
                    <a:pt x="1" y="13439"/>
                    <a:pt x="1679" y="10463"/>
                  </a:cubicBezTo>
                  <a:cubicBezTo>
                    <a:pt x="2550" y="8980"/>
                    <a:pt x="3840" y="8739"/>
                    <a:pt x="5264" y="8739"/>
                  </a:cubicBezTo>
                  <a:cubicBezTo>
                    <a:pt x="5757" y="8739"/>
                    <a:pt x="6265" y="8768"/>
                    <a:pt x="6778" y="8784"/>
                  </a:cubicBezTo>
                  <a:cubicBezTo>
                    <a:pt x="8013" y="8784"/>
                    <a:pt x="9343" y="8594"/>
                    <a:pt x="10515" y="8151"/>
                  </a:cubicBezTo>
                  <a:cubicBezTo>
                    <a:pt x="13016" y="7137"/>
                    <a:pt x="14125" y="4857"/>
                    <a:pt x="16025" y="3115"/>
                  </a:cubicBezTo>
                  <a:cubicBezTo>
                    <a:pt x="17645" y="1630"/>
                    <a:pt x="20096" y="513"/>
                    <a:pt x="22448" y="513"/>
                  </a:cubicBezTo>
                  <a:close/>
                  <a:moveTo>
                    <a:pt x="22433" y="0"/>
                  </a:moveTo>
                  <a:cubicBezTo>
                    <a:pt x="21830" y="0"/>
                    <a:pt x="21234" y="53"/>
                    <a:pt x="20680" y="139"/>
                  </a:cubicBezTo>
                  <a:cubicBezTo>
                    <a:pt x="17894" y="645"/>
                    <a:pt x="15772" y="2229"/>
                    <a:pt x="14030" y="4414"/>
                  </a:cubicBezTo>
                  <a:cubicBezTo>
                    <a:pt x="12921" y="5807"/>
                    <a:pt x="11813" y="6979"/>
                    <a:pt x="10071" y="7612"/>
                  </a:cubicBezTo>
                  <a:cubicBezTo>
                    <a:pt x="8976" y="8004"/>
                    <a:pt x="7929" y="8069"/>
                    <a:pt x="6856" y="8069"/>
                  </a:cubicBezTo>
                  <a:cubicBezTo>
                    <a:pt x="6321" y="8069"/>
                    <a:pt x="5780" y="8052"/>
                    <a:pt x="5223" y="8052"/>
                  </a:cubicBezTo>
                  <a:cubicBezTo>
                    <a:pt x="5088" y="8052"/>
                    <a:pt x="4951" y="8053"/>
                    <a:pt x="4814" y="8056"/>
                  </a:cubicBezTo>
                  <a:cubicBezTo>
                    <a:pt x="2091" y="8151"/>
                    <a:pt x="666" y="10146"/>
                    <a:pt x="381" y="12743"/>
                  </a:cubicBezTo>
                  <a:cubicBezTo>
                    <a:pt x="191" y="14485"/>
                    <a:pt x="539" y="16163"/>
                    <a:pt x="1299" y="17651"/>
                  </a:cubicBezTo>
                  <a:cubicBezTo>
                    <a:pt x="1521" y="18506"/>
                    <a:pt x="2059" y="19330"/>
                    <a:pt x="2724" y="19963"/>
                  </a:cubicBezTo>
                  <a:cubicBezTo>
                    <a:pt x="2629" y="20058"/>
                    <a:pt x="2597" y="20217"/>
                    <a:pt x="2724" y="20343"/>
                  </a:cubicBezTo>
                  <a:cubicBezTo>
                    <a:pt x="4185" y="21639"/>
                    <a:pt x="5935" y="22231"/>
                    <a:pt x="7680" y="22231"/>
                  </a:cubicBezTo>
                  <a:cubicBezTo>
                    <a:pt x="10287" y="22231"/>
                    <a:pt x="12880" y="20909"/>
                    <a:pt x="14473" y="18633"/>
                  </a:cubicBezTo>
                  <a:cubicBezTo>
                    <a:pt x="16152" y="16258"/>
                    <a:pt x="16880" y="13249"/>
                    <a:pt x="19002" y="11191"/>
                  </a:cubicBezTo>
                  <a:cubicBezTo>
                    <a:pt x="21092" y="9069"/>
                    <a:pt x="24417" y="8847"/>
                    <a:pt x="26444" y="6631"/>
                  </a:cubicBezTo>
                  <a:cubicBezTo>
                    <a:pt x="27711" y="5206"/>
                    <a:pt x="28218" y="3147"/>
                    <a:pt x="26824" y="1595"/>
                  </a:cubicBezTo>
                  <a:cubicBezTo>
                    <a:pt x="25760" y="392"/>
                    <a:pt x="24069" y="0"/>
                    <a:pt x="22433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92;p49"/>
            <p:cNvSpPr/>
            <p:nvPr/>
          </p:nvSpPr>
          <p:spPr>
            <a:xfrm>
              <a:off x="4138972" y="3839067"/>
              <a:ext cx="88694" cy="73050"/>
            </a:xfrm>
            <a:custGeom>
              <a:avLst/>
              <a:gdLst/>
              <a:ahLst/>
              <a:cxnLst/>
              <a:rect l="l" t="t" r="r" b="b"/>
              <a:pathLst>
                <a:path w="2693" h="2218" extrusionOk="0">
                  <a:moveTo>
                    <a:pt x="1109" y="0"/>
                  </a:moveTo>
                  <a:cubicBezTo>
                    <a:pt x="698" y="254"/>
                    <a:pt x="349" y="507"/>
                    <a:pt x="1" y="792"/>
                  </a:cubicBezTo>
                  <a:cubicBezTo>
                    <a:pt x="761" y="1584"/>
                    <a:pt x="1648" y="2059"/>
                    <a:pt x="2693" y="2217"/>
                  </a:cubicBezTo>
                  <a:cubicBezTo>
                    <a:pt x="1964" y="1647"/>
                    <a:pt x="1426" y="919"/>
                    <a:pt x="110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93;p49"/>
            <p:cNvSpPr/>
            <p:nvPr/>
          </p:nvSpPr>
          <p:spPr>
            <a:xfrm>
              <a:off x="3404670" y="3485239"/>
              <a:ext cx="906437" cy="696114"/>
            </a:xfrm>
            <a:custGeom>
              <a:avLst/>
              <a:gdLst/>
              <a:ahLst/>
              <a:cxnLst/>
              <a:rect l="l" t="t" r="r" b="b"/>
              <a:pathLst>
                <a:path w="27522" h="21136" extrusionOk="0">
                  <a:moveTo>
                    <a:pt x="22977" y="701"/>
                  </a:moveTo>
                  <a:cubicBezTo>
                    <a:pt x="23014" y="701"/>
                    <a:pt x="23051" y="702"/>
                    <a:pt x="23088" y="704"/>
                  </a:cubicBezTo>
                  <a:cubicBezTo>
                    <a:pt x="23214" y="704"/>
                    <a:pt x="23214" y="894"/>
                    <a:pt x="23088" y="894"/>
                  </a:cubicBezTo>
                  <a:lnTo>
                    <a:pt x="23056" y="894"/>
                  </a:lnTo>
                  <a:cubicBezTo>
                    <a:pt x="23879" y="1021"/>
                    <a:pt x="24734" y="1369"/>
                    <a:pt x="24798" y="2351"/>
                  </a:cubicBezTo>
                  <a:cubicBezTo>
                    <a:pt x="24829" y="3301"/>
                    <a:pt x="23911" y="4124"/>
                    <a:pt x="22993" y="4124"/>
                  </a:cubicBezTo>
                  <a:cubicBezTo>
                    <a:pt x="22043" y="4124"/>
                    <a:pt x="21251" y="3301"/>
                    <a:pt x="21251" y="2414"/>
                  </a:cubicBezTo>
                  <a:cubicBezTo>
                    <a:pt x="21251" y="1440"/>
                    <a:pt x="22070" y="701"/>
                    <a:pt x="22977" y="701"/>
                  </a:cubicBezTo>
                  <a:close/>
                  <a:moveTo>
                    <a:pt x="21231" y="4383"/>
                  </a:moveTo>
                  <a:cubicBezTo>
                    <a:pt x="21594" y="4383"/>
                    <a:pt x="21943" y="4663"/>
                    <a:pt x="22106" y="5011"/>
                  </a:cubicBezTo>
                  <a:cubicBezTo>
                    <a:pt x="22296" y="5581"/>
                    <a:pt x="21884" y="6056"/>
                    <a:pt x="21377" y="6151"/>
                  </a:cubicBezTo>
                  <a:cubicBezTo>
                    <a:pt x="21317" y="6163"/>
                    <a:pt x="21256" y="6168"/>
                    <a:pt x="21195" y="6168"/>
                  </a:cubicBezTo>
                  <a:cubicBezTo>
                    <a:pt x="20744" y="6168"/>
                    <a:pt x="20308" y="5869"/>
                    <a:pt x="20364" y="5423"/>
                  </a:cubicBezTo>
                  <a:cubicBezTo>
                    <a:pt x="20364" y="5043"/>
                    <a:pt x="20522" y="4726"/>
                    <a:pt x="20776" y="4568"/>
                  </a:cubicBezTo>
                  <a:cubicBezTo>
                    <a:pt x="20776" y="4536"/>
                    <a:pt x="20776" y="4505"/>
                    <a:pt x="20839" y="4505"/>
                  </a:cubicBezTo>
                  <a:cubicBezTo>
                    <a:pt x="20966" y="4420"/>
                    <a:pt x="21099" y="4383"/>
                    <a:pt x="21231" y="4383"/>
                  </a:cubicBezTo>
                  <a:close/>
                  <a:moveTo>
                    <a:pt x="3514" y="12691"/>
                  </a:moveTo>
                  <a:cubicBezTo>
                    <a:pt x="3557" y="12691"/>
                    <a:pt x="3600" y="12696"/>
                    <a:pt x="3643" y="12707"/>
                  </a:cubicBezTo>
                  <a:lnTo>
                    <a:pt x="3738" y="12707"/>
                  </a:lnTo>
                  <a:cubicBezTo>
                    <a:pt x="4276" y="12770"/>
                    <a:pt x="4878" y="13213"/>
                    <a:pt x="4878" y="13847"/>
                  </a:cubicBezTo>
                  <a:cubicBezTo>
                    <a:pt x="4878" y="14314"/>
                    <a:pt x="4521" y="14733"/>
                    <a:pt x="4054" y="14733"/>
                  </a:cubicBezTo>
                  <a:cubicBezTo>
                    <a:pt x="3983" y="14733"/>
                    <a:pt x="3909" y="14723"/>
                    <a:pt x="3833" y="14702"/>
                  </a:cubicBezTo>
                  <a:cubicBezTo>
                    <a:pt x="3294" y="14544"/>
                    <a:pt x="2693" y="13974"/>
                    <a:pt x="2819" y="13372"/>
                  </a:cubicBezTo>
                  <a:cubicBezTo>
                    <a:pt x="2847" y="13006"/>
                    <a:pt x="3175" y="12691"/>
                    <a:pt x="3514" y="12691"/>
                  </a:cubicBezTo>
                  <a:close/>
                  <a:moveTo>
                    <a:pt x="6905" y="13213"/>
                  </a:moveTo>
                  <a:cubicBezTo>
                    <a:pt x="6968" y="13213"/>
                    <a:pt x="7000" y="13277"/>
                    <a:pt x="7000" y="13308"/>
                  </a:cubicBezTo>
                  <a:lnTo>
                    <a:pt x="7063" y="13308"/>
                  </a:lnTo>
                  <a:cubicBezTo>
                    <a:pt x="7063" y="13277"/>
                    <a:pt x="7095" y="13245"/>
                    <a:pt x="7126" y="13245"/>
                  </a:cubicBezTo>
                  <a:cubicBezTo>
                    <a:pt x="7538" y="13277"/>
                    <a:pt x="7823" y="13720"/>
                    <a:pt x="7760" y="14100"/>
                  </a:cubicBezTo>
                  <a:cubicBezTo>
                    <a:pt x="7730" y="14519"/>
                    <a:pt x="7361" y="14768"/>
                    <a:pt x="7001" y="14768"/>
                  </a:cubicBezTo>
                  <a:cubicBezTo>
                    <a:pt x="6979" y="14768"/>
                    <a:pt x="6958" y="14767"/>
                    <a:pt x="6936" y="14765"/>
                  </a:cubicBezTo>
                  <a:cubicBezTo>
                    <a:pt x="6525" y="14702"/>
                    <a:pt x="6208" y="14385"/>
                    <a:pt x="6208" y="14005"/>
                  </a:cubicBezTo>
                  <a:cubicBezTo>
                    <a:pt x="6208" y="13625"/>
                    <a:pt x="6493" y="13213"/>
                    <a:pt x="6905" y="13213"/>
                  </a:cubicBezTo>
                  <a:close/>
                  <a:moveTo>
                    <a:pt x="5784" y="15604"/>
                  </a:moveTo>
                  <a:cubicBezTo>
                    <a:pt x="5892" y="15604"/>
                    <a:pt x="6002" y="15619"/>
                    <a:pt x="6113" y="15652"/>
                  </a:cubicBezTo>
                  <a:cubicBezTo>
                    <a:pt x="6164" y="15646"/>
                    <a:pt x="6215" y="15643"/>
                    <a:pt x="6265" y="15643"/>
                  </a:cubicBezTo>
                  <a:cubicBezTo>
                    <a:pt x="6996" y="15643"/>
                    <a:pt x="7643" y="16271"/>
                    <a:pt x="7791" y="16982"/>
                  </a:cubicBezTo>
                  <a:cubicBezTo>
                    <a:pt x="8013" y="17964"/>
                    <a:pt x="7095" y="18851"/>
                    <a:pt x="6145" y="18914"/>
                  </a:cubicBezTo>
                  <a:cubicBezTo>
                    <a:pt x="6128" y="18914"/>
                    <a:pt x="6112" y="18915"/>
                    <a:pt x="6095" y="18915"/>
                  </a:cubicBezTo>
                  <a:cubicBezTo>
                    <a:pt x="5075" y="18915"/>
                    <a:pt x="4309" y="17949"/>
                    <a:pt x="4403" y="17014"/>
                  </a:cubicBezTo>
                  <a:cubicBezTo>
                    <a:pt x="4430" y="16297"/>
                    <a:pt x="5058" y="15604"/>
                    <a:pt x="5784" y="15604"/>
                  </a:cubicBezTo>
                  <a:close/>
                  <a:moveTo>
                    <a:pt x="22399" y="0"/>
                  </a:moveTo>
                  <a:cubicBezTo>
                    <a:pt x="20044" y="0"/>
                    <a:pt x="17589" y="1103"/>
                    <a:pt x="15994" y="2541"/>
                  </a:cubicBezTo>
                  <a:cubicBezTo>
                    <a:pt x="14094" y="4283"/>
                    <a:pt x="13017" y="6595"/>
                    <a:pt x="10483" y="7576"/>
                  </a:cubicBezTo>
                  <a:cubicBezTo>
                    <a:pt x="9312" y="8051"/>
                    <a:pt x="8013" y="8210"/>
                    <a:pt x="6746" y="8210"/>
                  </a:cubicBezTo>
                  <a:cubicBezTo>
                    <a:pt x="6253" y="8202"/>
                    <a:pt x="5763" y="8179"/>
                    <a:pt x="5288" y="8179"/>
                  </a:cubicBezTo>
                  <a:cubicBezTo>
                    <a:pt x="3844" y="8179"/>
                    <a:pt x="2537" y="8395"/>
                    <a:pt x="1679" y="9920"/>
                  </a:cubicBezTo>
                  <a:cubicBezTo>
                    <a:pt x="1" y="12897"/>
                    <a:pt x="1141" y="16919"/>
                    <a:pt x="3294" y="19294"/>
                  </a:cubicBezTo>
                  <a:cubicBezTo>
                    <a:pt x="3326" y="19326"/>
                    <a:pt x="3326" y="19421"/>
                    <a:pt x="3326" y="19452"/>
                  </a:cubicBezTo>
                  <a:cubicBezTo>
                    <a:pt x="3453" y="19579"/>
                    <a:pt x="3611" y="19642"/>
                    <a:pt x="3738" y="19769"/>
                  </a:cubicBezTo>
                  <a:cubicBezTo>
                    <a:pt x="3801" y="19864"/>
                    <a:pt x="3801" y="19896"/>
                    <a:pt x="3769" y="19959"/>
                  </a:cubicBezTo>
                  <a:cubicBezTo>
                    <a:pt x="4972" y="20739"/>
                    <a:pt x="6391" y="21135"/>
                    <a:pt x="7814" y="21135"/>
                  </a:cubicBezTo>
                  <a:cubicBezTo>
                    <a:pt x="9163" y="21135"/>
                    <a:pt x="10515" y="20779"/>
                    <a:pt x="11687" y="20054"/>
                  </a:cubicBezTo>
                  <a:cubicBezTo>
                    <a:pt x="14284" y="18439"/>
                    <a:pt x="15234" y="15304"/>
                    <a:pt x="16722" y="12770"/>
                  </a:cubicBezTo>
                  <a:cubicBezTo>
                    <a:pt x="17926" y="10648"/>
                    <a:pt x="19446" y="9223"/>
                    <a:pt x="21694" y="8210"/>
                  </a:cubicBezTo>
                  <a:cubicBezTo>
                    <a:pt x="23214" y="7545"/>
                    <a:pt x="24829" y="6975"/>
                    <a:pt x="25969" y="5708"/>
                  </a:cubicBezTo>
                  <a:cubicBezTo>
                    <a:pt x="27521" y="4029"/>
                    <a:pt x="27363" y="1686"/>
                    <a:pt x="25178" y="609"/>
                  </a:cubicBezTo>
                  <a:cubicBezTo>
                    <a:pt x="24312" y="186"/>
                    <a:pt x="23364" y="0"/>
                    <a:pt x="22399" y="0"/>
                  </a:cubicBezTo>
                  <a:close/>
                </a:path>
              </a:pathLst>
            </a:custGeom>
            <a:solidFill>
              <a:srgbClr val="FFF8CD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94;p49"/>
            <p:cNvSpPr/>
            <p:nvPr/>
          </p:nvSpPr>
          <p:spPr>
            <a:xfrm>
              <a:off x="4257902" y="3343615"/>
              <a:ext cx="64684" cy="88694"/>
            </a:xfrm>
            <a:custGeom>
              <a:avLst/>
              <a:gdLst/>
              <a:ahLst/>
              <a:cxnLst/>
              <a:rect l="l" t="t" r="r" b="b"/>
              <a:pathLst>
                <a:path w="1964" h="2693" extrusionOk="0">
                  <a:moveTo>
                    <a:pt x="1964" y="1"/>
                  </a:moveTo>
                  <a:lnTo>
                    <a:pt x="1964" y="1"/>
                  </a:lnTo>
                  <a:cubicBezTo>
                    <a:pt x="1014" y="476"/>
                    <a:pt x="63" y="1172"/>
                    <a:pt x="0" y="2344"/>
                  </a:cubicBezTo>
                  <a:lnTo>
                    <a:pt x="0" y="2376"/>
                  </a:lnTo>
                  <a:cubicBezTo>
                    <a:pt x="412" y="2471"/>
                    <a:pt x="824" y="2597"/>
                    <a:pt x="1204" y="2692"/>
                  </a:cubicBezTo>
                  <a:cubicBezTo>
                    <a:pt x="1267" y="1742"/>
                    <a:pt x="1520" y="856"/>
                    <a:pt x="1964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95;p49"/>
            <p:cNvSpPr/>
            <p:nvPr/>
          </p:nvSpPr>
          <p:spPr>
            <a:xfrm>
              <a:off x="4103533" y="3508393"/>
              <a:ext cx="118928" cy="112704"/>
            </a:xfrm>
            <a:custGeom>
              <a:avLst/>
              <a:gdLst/>
              <a:ahLst/>
              <a:cxnLst/>
              <a:rect l="l" t="t" r="r" b="b"/>
              <a:pathLst>
                <a:path w="3611" h="3422" extrusionOk="0">
                  <a:moveTo>
                    <a:pt x="1235" y="350"/>
                  </a:moveTo>
                  <a:cubicBezTo>
                    <a:pt x="1235" y="350"/>
                    <a:pt x="1267" y="381"/>
                    <a:pt x="1299" y="381"/>
                  </a:cubicBezTo>
                  <a:cubicBezTo>
                    <a:pt x="1837" y="508"/>
                    <a:pt x="2502" y="635"/>
                    <a:pt x="2882" y="1015"/>
                  </a:cubicBezTo>
                  <a:cubicBezTo>
                    <a:pt x="3610" y="1775"/>
                    <a:pt x="2819" y="2883"/>
                    <a:pt x="1995" y="3010"/>
                  </a:cubicBezTo>
                  <a:cubicBezTo>
                    <a:pt x="1924" y="3022"/>
                    <a:pt x="1853" y="3027"/>
                    <a:pt x="1782" y="3027"/>
                  </a:cubicBezTo>
                  <a:cubicBezTo>
                    <a:pt x="1104" y="3027"/>
                    <a:pt x="501" y="2492"/>
                    <a:pt x="443" y="1775"/>
                  </a:cubicBezTo>
                  <a:cubicBezTo>
                    <a:pt x="348" y="1141"/>
                    <a:pt x="729" y="635"/>
                    <a:pt x="1235" y="350"/>
                  </a:cubicBezTo>
                  <a:close/>
                  <a:moveTo>
                    <a:pt x="1809" y="0"/>
                  </a:moveTo>
                  <a:cubicBezTo>
                    <a:pt x="880" y="0"/>
                    <a:pt x="1" y="719"/>
                    <a:pt x="32" y="1711"/>
                  </a:cubicBezTo>
                  <a:cubicBezTo>
                    <a:pt x="32" y="2598"/>
                    <a:pt x="824" y="3421"/>
                    <a:pt x="1774" y="3421"/>
                  </a:cubicBezTo>
                  <a:cubicBezTo>
                    <a:pt x="2724" y="3421"/>
                    <a:pt x="3610" y="2598"/>
                    <a:pt x="3579" y="1648"/>
                  </a:cubicBezTo>
                  <a:cubicBezTo>
                    <a:pt x="3515" y="666"/>
                    <a:pt x="2629" y="350"/>
                    <a:pt x="1837" y="191"/>
                  </a:cubicBezTo>
                  <a:lnTo>
                    <a:pt x="1869" y="191"/>
                  </a:lnTo>
                  <a:cubicBezTo>
                    <a:pt x="2027" y="191"/>
                    <a:pt x="1995" y="1"/>
                    <a:pt x="1869" y="1"/>
                  </a:cubicBezTo>
                  <a:cubicBezTo>
                    <a:pt x="1849" y="1"/>
                    <a:pt x="1829" y="0"/>
                    <a:pt x="180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96;p49"/>
            <p:cNvSpPr/>
            <p:nvPr/>
          </p:nvSpPr>
          <p:spPr>
            <a:xfrm>
              <a:off x="4114994" y="3520941"/>
              <a:ext cx="107467" cy="88200"/>
            </a:xfrm>
            <a:custGeom>
              <a:avLst/>
              <a:gdLst/>
              <a:ahLst/>
              <a:cxnLst/>
              <a:rect l="l" t="t" r="r" b="b"/>
              <a:pathLst>
                <a:path w="3263" h="2678" extrusionOk="0">
                  <a:moveTo>
                    <a:pt x="887" y="0"/>
                  </a:moveTo>
                  <a:cubicBezTo>
                    <a:pt x="381" y="285"/>
                    <a:pt x="0" y="824"/>
                    <a:pt x="95" y="1425"/>
                  </a:cubicBezTo>
                  <a:cubicBezTo>
                    <a:pt x="153" y="2117"/>
                    <a:pt x="761" y="2677"/>
                    <a:pt x="1443" y="2677"/>
                  </a:cubicBezTo>
                  <a:cubicBezTo>
                    <a:pt x="1511" y="2677"/>
                    <a:pt x="1579" y="2672"/>
                    <a:pt x="1647" y="2660"/>
                  </a:cubicBezTo>
                  <a:cubicBezTo>
                    <a:pt x="2471" y="2534"/>
                    <a:pt x="3262" y="1425"/>
                    <a:pt x="2534" y="665"/>
                  </a:cubicBezTo>
                  <a:cubicBezTo>
                    <a:pt x="2186" y="254"/>
                    <a:pt x="1489" y="127"/>
                    <a:pt x="951" y="32"/>
                  </a:cubicBezTo>
                  <a:cubicBezTo>
                    <a:pt x="919" y="32"/>
                    <a:pt x="887" y="0"/>
                    <a:pt x="887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97;p49"/>
            <p:cNvSpPr/>
            <p:nvPr/>
          </p:nvSpPr>
          <p:spPr>
            <a:xfrm>
              <a:off x="3974194" y="4099820"/>
              <a:ext cx="73017" cy="92877"/>
            </a:xfrm>
            <a:custGeom>
              <a:avLst/>
              <a:gdLst/>
              <a:ahLst/>
              <a:cxnLst/>
              <a:rect l="l" t="t" r="r" b="b"/>
              <a:pathLst>
                <a:path w="2217" h="2820" extrusionOk="0">
                  <a:moveTo>
                    <a:pt x="539" y="1"/>
                  </a:moveTo>
                  <a:cubicBezTo>
                    <a:pt x="444" y="64"/>
                    <a:pt x="412" y="127"/>
                    <a:pt x="285" y="254"/>
                  </a:cubicBezTo>
                  <a:cubicBezTo>
                    <a:pt x="222" y="412"/>
                    <a:pt x="95" y="539"/>
                    <a:pt x="0" y="634"/>
                  </a:cubicBezTo>
                  <a:cubicBezTo>
                    <a:pt x="760" y="1331"/>
                    <a:pt x="1394" y="2059"/>
                    <a:pt x="2059" y="2819"/>
                  </a:cubicBezTo>
                  <a:cubicBezTo>
                    <a:pt x="2217" y="1647"/>
                    <a:pt x="1584" y="539"/>
                    <a:pt x="539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98;p49"/>
            <p:cNvSpPr/>
            <p:nvPr/>
          </p:nvSpPr>
          <p:spPr>
            <a:xfrm>
              <a:off x="4008612" y="4042446"/>
              <a:ext cx="59481" cy="43836"/>
            </a:xfrm>
            <a:custGeom>
              <a:avLst/>
              <a:gdLst/>
              <a:ahLst/>
              <a:cxnLst/>
              <a:rect l="l" t="t" r="r" b="b"/>
              <a:pathLst>
                <a:path w="1806" h="1331" extrusionOk="0">
                  <a:moveTo>
                    <a:pt x="475" y="1"/>
                  </a:moveTo>
                  <a:cubicBezTo>
                    <a:pt x="317" y="317"/>
                    <a:pt x="159" y="602"/>
                    <a:pt x="0" y="887"/>
                  </a:cubicBezTo>
                  <a:cubicBezTo>
                    <a:pt x="539" y="1204"/>
                    <a:pt x="1172" y="1331"/>
                    <a:pt x="1805" y="1331"/>
                  </a:cubicBezTo>
                  <a:cubicBezTo>
                    <a:pt x="1299" y="919"/>
                    <a:pt x="824" y="539"/>
                    <a:pt x="475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99;p49"/>
            <p:cNvSpPr/>
            <p:nvPr/>
          </p:nvSpPr>
          <p:spPr>
            <a:xfrm>
              <a:off x="4072244" y="3629135"/>
              <a:ext cx="66759" cy="59250"/>
            </a:xfrm>
            <a:custGeom>
              <a:avLst/>
              <a:gdLst/>
              <a:ahLst/>
              <a:cxnLst/>
              <a:rect l="l" t="t" r="r" b="b"/>
              <a:pathLst>
                <a:path w="2027" h="1799" extrusionOk="0">
                  <a:moveTo>
                    <a:pt x="830" y="307"/>
                  </a:moveTo>
                  <a:cubicBezTo>
                    <a:pt x="1116" y="307"/>
                    <a:pt x="1391" y="428"/>
                    <a:pt x="1520" y="737"/>
                  </a:cubicBezTo>
                  <a:cubicBezTo>
                    <a:pt x="1679" y="1086"/>
                    <a:pt x="1393" y="1434"/>
                    <a:pt x="1045" y="1466"/>
                  </a:cubicBezTo>
                  <a:cubicBezTo>
                    <a:pt x="994" y="1474"/>
                    <a:pt x="945" y="1478"/>
                    <a:pt x="899" y="1478"/>
                  </a:cubicBezTo>
                  <a:cubicBezTo>
                    <a:pt x="271" y="1478"/>
                    <a:pt x="188" y="709"/>
                    <a:pt x="602" y="326"/>
                  </a:cubicBezTo>
                  <a:lnTo>
                    <a:pt x="633" y="326"/>
                  </a:lnTo>
                  <a:cubicBezTo>
                    <a:pt x="698" y="314"/>
                    <a:pt x="764" y="307"/>
                    <a:pt x="830" y="307"/>
                  </a:cubicBezTo>
                  <a:close/>
                  <a:moveTo>
                    <a:pt x="869" y="1"/>
                  </a:moveTo>
                  <a:cubicBezTo>
                    <a:pt x="736" y="1"/>
                    <a:pt x="602" y="33"/>
                    <a:pt x="475" y="104"/>
                  </a:cubicBezTo>
                  <a:cubicBezTo>
                    <a:pt x="475" y="136"/>
                    <a:pt x="443" y="136"/>
                    <a:pt x="443" y="167"/>
                  </a:cubicBezTo>
                  <a:cubicBezTo>
                    <a:pt x="158" y="357"/>
                    <a:pt x="0" y="674"/>
                    <a:pt x="0" y="991"/>
                  </a:cubicBezTo>
                  <a:cubicBezTo>
                    <a:pt x="0" y="1493"/>
                    <a:pt x="443" y="1799"/>
                    <a:pt x="896" y="1799"/>
                  </a:cubicBezTo>
                  <a:cubicBezTo>
                    <a:pt x="956" y="1799"/>
                    <a:pt x="1017" y="1794"/>
                    <a:pt x="1077" y="1782"/>
                  </a:cubicBezTo>
                  <a:cubicBezTo>
                    <a:pt x="1615" y="1687"/>
                    <a:pt x="2027" y="1149"/>
                    <a:pt x="1774" y="642"/>
                  </a:cubicBezTo>
                  <a:cubicBezTo>
                    <a:pt x="1655" y="286"/>
                    <a:pt x="1269" y="1"/>
                    <a:pt x="86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00;p49"/>
            <p:cNvSpPr/>
            <p:nvPr/>
          </p:nvSpPr>
          <p:spPr>
            <a:xfrm>
              <a:off x="4079490" y="3639740"/>
              <a:ext cx="48052" cy="38106"/>
            </a:xfrm>
            <a:custGeom>
              <a:avLst/>
              <a:gdLst/>
              <a:ahLst/>
              <a:cxnLst/>
              <a:rect l="l" t="t" r="r" b="b"/>
              <a:pathLst>
                <a:path w="1459" h="1157" extrusionOk="0">
                  <a:moveTo>
                    <a:pt x="690" y="1"/>
                  </a:moveTo>
                  <a:cubicBezTo>
                    <a:pt x="617" y="1"/>
                    <a:pt x="544" y="13"/>
                    <a:pt x="477" y="35"/>
                  </a:cubicBezTo>
                  <a:lnTo>
                    <a:pt x="413" y="35"/>
                  </a:lnTo>
                  <a:cubicBezTo>
                    <a:pt x="0" y="389"/>
                    <a:pt x="55" y="1156"/>
                    <a:pt x="679" y="1156"/>
                  </a:cubicBezTo>
                  <a:cubicBezTo>
                    <a:pt x="725" y="1156"/>
                    <a:pt x="773" y="1152"/>
                    <a:pt x="825" y="1144"/>
                  </a:cubicBezTo>
                  <a:cubicBezTo>
                    <a:pt x="1173" y="1080"/>
                    <a:pt x="1459" y="764"/>
                    <a:pt x="1300" y="415"/>
                  </a:cubicBezTo>
                  <a:cubicBezTo>
                    <a:pt x="1179" y="125"/>
                    <a:pt x="929" y="1"/>
                    <a:pt x="69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01;p49"/>
            <p:cNvSpPr/>
            <p:nvPr/>
          </p:nvSpPr>
          <p:spPr>
            <a:xfrm>
              <a:off x="4109791" y="3311272"/>
              <a:ext cx="41729" cy="105392"/>
            </a:xfrm>
            <a:custGeom>
              <a:avLst/>
              <a:gdLst/>
              <a:ahLst/>
              <a:cxnLst/>
              <a:rect l="l" t="t" r="r" b="b"/>
              <a:pathLst>
                <a:path w="1267" h="3200" extrusionOk="0">
                  <a:moveTo>
                    <a:pt x="317" y="1"/>
                  </a:moveTo>
                  <a:lnTo>
                    <a:pt x="317" y="1"/>
                  </a:lnTo>
                  <a:cubicBezTo>
                    <a:pt x="602" y="1078"/>
                    <a:pt x="539" y="2186"/>
                    <a:pt x="0" y="3199"/>
                  </a:cubicBezTo>
                  <a:cubicBezTo>
                    <a:pt x="444" y="3168"/>
                    <a:pt x="855" y="3136"/>
                    <a:pt x="1267" y="3104"/>
                  </a:cubicBezTo>
                  <a:cubicBezTo>
                    <a:pt x="1172" y="1933"/>
                    <a:pt x="919" y="919"/>
                    <a:pt x="317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02;p49"/>
            <p:cNvSpPr/>
            <p:nvPr/>
          </p:nvSpPr>
          <p:spPr>
            <a:xfrm>
              <a:off x="3869887" y="4203073"/>
              <a:ext cx="88694" cy="88694"/>
            </a:xfrm>
            <a:custGeom>
              <a:avLst/>
              <a:gdLst/>
              <a:ahLst/>
              <a:cxnLst/>
              <a:rect l="l" t="t" r="r" b="b"/>
              <a:pathLst>
                <a:path w="2693" h="2693" extrusionOk="0">
                  <a:moveTo>
                    <a:pt x="855" y="1"/>
                  </a:moveTo>
                  <a:cubicBezTo>
                    <a:pt x="570" y="222"/>
                    <a:pt x="285" y="476"/>
                    <a:pt x="0" y="666"/>
                  </a:cubicBezTo>
                  <a:cubicBezTo>
                    <a:pt x="697" y="1679"/>
                    <a:pt x="1584" y="2344"/>
                    <a:pt x="2692" y="2693"/>
                  </a:cubicBezTo>
                  <a:cubicBezTo>
                    <a:pt x="1837" y="1996"/>
                    <a:pt x="1204" y="1077"/>
                    <a:pt x="855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03;p49"/>
            <p:cNvSpPr/>
            <p:nvPr/>
          </p:nvSpPr>
          <p:spPr>
            <a:xfrm>
              <a:off x="3963754" y="3333175"/>
              <a:ext cx="73050" cy="128348"/>
            </a:xfrm>
            <a:custGeom>
              <a:avLst/>
              <a:gdLst/>
              <a:ahLst/>
              <a:cxnLst/>
              <a:rect l="l" t="t" r="r" b="b"/>
              <a:pathLst>
                <a:path w="2218" h="3897" extrusionOk="0">
                  <a:moveTo>
                    <a:pt x="1014" y="1"/>
                  </a:moveTo>
                  <a:cubicBezTo>
                    <a:pt x="159" y="1173"/>
                    <a:pt x="0" y="2598"/>
                    <a:pt x="539" y="3896"/>
                  </a:cubicBezTo>
                  <a:cubicBezTo>
                    <a:pt x="951" y="3643"/>
                    <a:pt x="1394" y="3453"/>
                    <a:pt x="1837" y="3263"/>
                  </a:cubicBezTo>
                  <a:cubicBezTo>
                    <a:pt x="1996" y="3199"/>
                    <a:pt x="2122" y="3168"/>
                    <a:pt x="2217" y="3136"/>
                  </a:cubicBezTo>
                  <a:cubicBezTo>
                    <a:pt x="1394" y="2281"/>
                    <a:pt x="1046" y="1173"/>
                    <a:pt x="1014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04;p49"/>
            <p:cNvSpPr/>
            <p:nvPr/>
          </p:nvSpPr>
          <p:spPr>
            <a:xfrm>
              <a:off x="3807309" y="3510501"/>
              <a:ext cx="71996" cy="62609"/>
            </a:xfrm>
            <a:custGeom>
              <a:avLst/>
              <a:gdLst/>
              <a:ahLst/>
              <a:cxnLst/>
              <a:rect l="l" t="t" r="r" b="b"/>
              <a:pathLst>
                <a:path w="2186" h="1901" extrusionOk="0">
                  <a:moveTo>
                    <a:pt x="0" y="1"/>
                  </a:moveTo>
                  <a:cubicBezTo>
                    <a:pt x="570" y="539"/>
                    <a:pt x="1014" y="1204"/>
                    <a:pt x="1204" y="1901"/>
                  </a:cubicBezTo>
                  <a:cubicBezTo>
                    <a:pt x="1520" y="1584"/>
                    <a:pt x="1869" y="1267"/>
                    <a:pt x="2185" y="951"/>
                  </a:cubicBezTo>
                  <a:lnTo>
                    <a:pt x="2185" y="951"/>
                  </a:lnTo>
                  <a:cubicBezTo>
                    <a:pt x="2176" y="960"/>
                    <a:pt x="2167" y="964"/>
                    <a:pt x="2157" y="964"/>
                  </a:cubicBezTo>
                  <a:cubicBezTo>
                    <a:pt x="2132" y="964"/>
                    <a:pt x="2103" y="941"/>
                    <a:pt x="2059" y="919"/>
                  </a:cubicBezTo>
                  <a:cubicBezTo>
                    <a:pt x="1520" y="317"/>
                    <a:pt x="792" y="64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05;p49"/>
            <p:cNvSpPr/>
            <p:nvPr/>
          </p:nvSpPr>
          <p:spPr>
            <a:xfrm>
              <a:off x="3645628" y="4310510"/>
              <a:ext cx="54277" cy="94952"/>
            </a:xfrm>
            <a:custGeom>
              <a:avLst/>
              <a:gdLst/>
              <a:ahLst/>
              <a:cxnLst/>
              <a:rect l="l" t="t" r="r" b="b"/>
              <a:pathLst>
                <a:path w="1648" h="2883" extrusionOk="0">
                  <a:moveTo>
                    <a:pt x="1045" y="1"/>
                  </a:moveTo>
                  <a:lnTo>
                    <a:pt x="1045" y="1"/>
                  </a:lnTo>
                  <a:cubicBezTo>
                    <a:pt x="697" y="64"/>
                    <a:pt x="380" y="96"/>
                    <a:pt x="0" y="159"/>
                  </a:cubicBezTo>
                  <a:lnTo>
                    <a:pt x="0" y="254"/>
                  </a:lnTo>
                  <a:cubicBezTo>
                    <a:pt x="64" y="254"/>
                    <a:pt x="95" y="254"/>
                    <a:pt x="127" y="317"/>
                  </a:cubicBezTo>
                  <a:cubicBezTo>
                    <a:pt x="602" y="1109"/>
                    <a:pt x="855" y="1964"/>
                    <a:pt x="855" y="2882"/>
                  </a:cubicBezTo>
                  <a:cubicBezTo>
                    <a:pt x="1267" y="2059"/>
                    <a:pt x="1647" y="982"/>
                    <a:pt x="1014" y="191"/>
                  </a:cubicBezTo>
                  <a:cubicBezTo>
                    <a:pt x="919" y="96"/>
                    <a:pt x="950" y="32"/>
                    <a:pt x="1045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06;p49"/>
            <p:cNvSpPr/>
            <p:nvPr/>
          </p:nvSpPr>
          <p:spPr>
            <a:xfrm>
              <a:off x="3545536" y="3997752"/>
              <a:ext cx="120970" cy="108455"/>
            </a:xfrm>
            <a:custGeom>
              <a:avLst/>
              <a:gdLst/>
              <a:ahLst/>
              <a:cxnLst/>
              <a:rect l="l" t="t" r="r" b="b"/>
              <a:pathLst>
                <a:path w="3673" h="3293" extrusionOk="0">
                  <a:moveTo>
                    <a:pt x="1424" y="281"/>
                  </a:moveTo>
                  <a:cubicBezTo>
                    <a:pt x="1424" y="344"/>
                    <a:pt x="1456" y="408"/>
                    <a:pt x="1551" y="408"/>
                  </a:cubicBezTo>
                  <a:cubicBezTo>
                    <a:pt x="2216" y="408"/>
                    <a:pt x="2849" y="661"/>
                    <a:pt x="3103" y="1326"/>
                  </a:cubicBezTo>
                  <a:cubicBezTo>
                    <a:pt x="3356" y="2023"/>
                    <a:pt x="2786" y="2751"/>
                    <a:pt x="2089" y="2941"/>
                  </a:cubicBezTo>
                  <a:cubicBezTo>
                    <a:pt x="2002" y="2961"/>
                    <a:pt x="1915" y="2970"/>
                    <a:pt x="1829" y="2970"/>
                  </a:cubicBezTo>
                  <a:cubicBezTo>
                    <a:pt x="1232" y="2970"/>
                    <a:pt x="696" y="2513"/>
                    <a:pt x="474" y="1959"/>
                  </a:cubicBezTo>
                  <a:cubicBezTo>
                    <a:pt x="284" y="1199"/>
                    <a:pt x="728" y="408"/>
                    <a:pt x="1424" y="281"/>
                  </a:cubicBezTo>
                  <a:close/>
                  <a:moveTo>
                    <a:pt x="1392" y="0"/>
                  </a:moveTo>
                  <a:cubicBezTo>
                    <a:pt x="699" y="0"/>
                    <a:pt x="85" y="683"/>
                    <a:pt x="31" y="1389"/>
                  </a:cubicBezTo>
                  <a:cubicBezTo>
                    <a:pt x="0" y="2341"/>
                    <a:pt x="773" y="3292"/>
                    <a:pt x="1743" y="3292"/>
                  </a:cubicBezTo>
                  <a:cubicBezTo>
                    <a:pt x="1774" y="3292"/>
                    <a:pt x="1805" y="3291"/>
                    <a:pt x="1836" y="3290"/>
                  </a:cubicBezTo>
                  <a:cubicBezTo>
                    <a:pt x="2818" y="3258"/>
                    <a:pt x="3673" y="2371"/>
                    <a:pt x="3483" y="1358"/>
                  </a:cubicBezTo>
                  <a:cubicBezTo>
                    <a:pt x="3332" y="663"/>
                    <a:pt x="2634" y="55"/>
                    <a:pt x="1855" y="55"/>
                  </a:cubicBezTo>
                  <a:cubicBezTo>
                    <a:pt x="1817" y="55"/>
                    <a:pt x="1779" y="56"/>
                    <a:pt x="1741" y="59"/>
                  </a:cubicBezTo>
                  <a:cubicBezTo>
                    <a:pt x="1624" y="19"/>
                    <a:pt x="1507" y="0"/>
                    <a:pt x="139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07;p49"/>
            <p:cNvSpPr/>
            <p:nvPr/>
          </p:nvSpPr>
          <p:spPr>
            <a:xfrm>
              <a:off x="3554890" y="4005953"/>
              <a:ext cx="100155" cy="88957"/>
            </a:xfrm>
            <a:custGeom>
              <a:avLst/>
              <a:gdLst/>
              <a:ahLst/>
              <a:cxnLst/>
              <a:rect l="l" t="t" r="r" b="b"/>
              <a:pathLst>
                <a:path w="3041" h="2701" extrusionOk="0">
                  <a:moveTo>
                    <a:pt x="1172" y="0"/>
                  </a:moveTo>
                  <a:cubicBezTo>
                    <a:pt x="475" y="127"/>
                    <a:pt x="0" y="950"/>
                    <a:pt x="222" y="1679"/>
                  </a:cubicBezTo>
                  <a:cubicBezTo>
                    <a:pt x="412" y="2248"/>
                    <a:pt x="926" y="2701"/>
                    <a:pt x="1507" y="2701"/>
                  </a:cubicBezTo>
                  <a:cubicBezTo>
                    <a:pt x="1605" y="2701"/>
                    <a:pt x="1705" y="2688"/>
                    <a:pt x="1805" y="2660"/>
                  </a:cubicBezTo>
                  <a:cubicBezTo>
                    <a:pt x="2502" y="2502"/>
                    <a:pt x="3040" y="1742"/>
                    <a:pt x="2819" y="1045"/>
                  </a:cubicBezTo>
                  <a:cubicBezTo>
                    <a:pt x="2597" y="412"/>
                    <a:pt x="1932" y="127"/>
                    <a:pt x="1299" y="127"/>
                  </a:cubicBezTo>
                  <a:cubicBezTo>
                    <a:pt x="1235" y="127"/>
                    <a:pt x="1172" y="95"/>
                    <a:pt x="1172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08;p49"/>
            <p:cNvSpPr/>
            <p:nvPr/>
          </p:nvSpPr>
          <p:spPr>
            <a:xfrm>
              <a:off x="3609102" y="3920419"/>
              <a:ext cx="52202" cy="51214"/>
            </a:xfrm>
            <a:custGeom>
              <a:avLst/>
              <a:gdLst/>
              <a:ahLst/>
              <a:cxnLst/>
              <a:rect l="l" t="t" r="r" b="b"/>
              <a:pathLst>
                <a:path w="1585" h="1555" extrusionOk="0">
                  <a:moveTo>
                    <a:pt x="698" y="0"/>
                  </a:moveTo>
                  <a:cubicBezTo>
                    <a:pt x="286" y="0"/>
                    <a:pt x="1" y="444"/>
                    <a:pt x="1" y="792"/>
                  </a:cubicBezTo>
                  <a:cubicBezTo>
                    <a:pt x="1" y="1172"/>
                    <a:pt x="318" y="1489"/>
                    <a:pt x="729" y="1552"/>
                  </a:cubicBezTo>
                  <a:cubicBezTo>
                    <a:pt x="749" y="1554"/>
                    <a:pt x="768" y="1555"/>
                    <a:pt x="788" y="1555"/>
                  </a:cubicBezTo>
                  <a:cubicBezTo>
                    <a:pt x="1150" y="1555"/>
                    <a:pt x="1523" y="1280"/>
                    <a:pt x="1553" y="919"/>
                  </a:cubicBezTo>
                  <a:cubicBezTo>
                    <a:pt x="1584" y="507"/>
                    <a:pt x="1363" y="64"/>
                    <a:pt x="919" y="32"/>
                  </a:cubicBezTo>
                  <a:cubicBezTo>
                    <a:pt x="888" y="32"/>
                    <a:pt x="856" y="64"/>
                    <a:pt x="856" y="127"/>
                  </a:cubicBezTo>
                  <a:cubicBezTo>
                    <a:pt x="856" y="159"/>
                    <a:pt x="856" y="190"/>
                    <a:pt x="888" y="190"/>
                  </a:cubicBezTo>
                  <a:cubicBezTo>
                    <a:pt x="1408" y="435"/>
                    <a:pt x="1396" y="1270"/>
                    <a:pt x="796" y="1270"/>
                  </a:cubicBezTo>
                  <a:cubicBezTo>
                    <a:pt x="774" y="1270"/>
                    <a:pt x="752" y="1269"/>
                    <a:pt x="729" y="1267"/>
                  </a:cubicBezTo>
                  <a:cubicBezTo>
                    <a:pt x="476" y="1236"/>
                    <a:pt x="254" y="1014"/>
                    <a:pt x="286" y="761"/>
                  </a:cubicBezTo>
                  <a:cubicBezTo>
                    <a:pt x="318" y="475"/>
                    <a:pt x="476" y="349"/>
                    <a:pt x="729" y="222"/>
                  </a:cubicBezTo>
                  <a:cubicBezTo>
                    <a:pt x="761" y="190"/>
                    <a:pt x="793" y="159"/>
                    <a:pt x="793" y="127"/>
                  </a:cubicBezTo>
                  <a:cubicBezTo>
                    <a:pt x="793" y="64"/>
                    <a:pt x="761" y="0"/>
                    <a:pt x="69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09;p49"/>
            <p:cNvSpPr/>
            <p:nvPr/>
          </p:nvSpPr>
          <p:spPr>
            <a:xfrm>
              <a:off x="3671713" y="3524070"/>
              <a:ext cx="93898" cy="142905"/>
            </a:xfrm>
            <a:custGeom>
              <a:avLst/>
              <a:gdLst/>
              <a:ahLst/>
              <a:cxnLst/>
              <a:rect l="l" t="t" r="r" b="b"/>
              <a:pathLst>
                <a:path w="2851" h="4339" extrusionOk="0">
                  <a:moveTo>
                    <a:pt x="539" y="0"/>
                  </a:moveTo>
                  <a:cubicBezTo>
                    <a:pt x="0" y="1457"/>
                    <a:pt x="158" y="2914"/>
                    <a:pt x="792" y="4339"/>
                  </a:cubicBezTo>
                  <a:cubicBezTo>
                    <a:pt x="1520" y="4181"/>
                    <a:pt x="2185" y="3959"/>
                    <a:pt x="2850" y="3516"/>
                  </a:cubicBezTo>
                  <a:cubicBezTo>
                    <a:pt x="1584" y="2755"/>
                    <a:pt x="760" y="1457"/>
                    <a:pt x="53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10;p49"/>
            <p:cNvSpPr/>
            <p:nvPr/>
          </p:nvSpPr>
          <p:spPr>
            <a:xfrm>
              <a:off x="3617468" y="3923548"/>
              <a:ext cx="38600" cy="38666"/>
            </a:xfrm>
            <a:custGeom>
              <a:avLst/>
              <a:gdLst/>
              <a:ahLst/>
              <a:cxnLst/>
              <a:rect l="l" t="t" r="r" b="b"/>
              <a:pathLst>
                <a:path w="1172" h="1174" extrusionOk="0">
                  <a:moveTo>
                    <a:pt x="539" y="0"/>
                  </a:moveTo>
                  <a:cubicBezTo>
                    <a:pt x="539" y="64"/>
                    <a:pt x="507" y="95"/>
                    <a:pt x="475" y="127"/>
                  </a:cubicBezTo>
                  <a:cubicBezTo>
                    <a:pt x="222" y="254"/>
                    <a:pt x="64" y="380"/>
                    <a:pt x="32" y="666"/>
                  </a:cubicBezTo>
                  <a:cubicBezTo>
                    <a:pt x="0" y="919"/>
                    <a:pt x="190" y="1109"/>
                    <a:pt x="475" y="1172"/>
                  </a:cubicBezTo>
                  <a:cubicBezTo>
                    <a:pt x="488" y="1173"/>
                    <a:pt x="500" y="1173"/>
                    <a:pt x="513" y="1173"/>
                  </a:cubicBezTo>
                  <a:cubicBezTo>
                    <a:pt x="1172" y="1173"/>
                    <a:pt x="1162" y="344"/>
                    <a:pt x="634" y="95"/>
                  </a:cubicBezTo>
                  <a:cubicBezTo>
                    <a:pt x="602" y="64"/>
                    <a:pt x="602" y="64"/>
                    <a:pt x="602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11;p49"/>
            <p:cNvSpPr/>
            <p:nvPr/>
          </p:nvSpPr>
          <p:spPr>
            <a:xfrm>
              <a:off x="3463098" y="4290682"/>
              <a:ext cx="81382" cy="155453"/>
            </a:xfrm>
            <a:custGeom>
              <a:avLst/>
              <a:gdLst/>
              <a:ahLst/>
              <a:cxnLst/>
              <a:rect l="l" t="t" r="r" b="b"/>
              <a:pathLst>
                <a:path w="2471" h="4720" extrusionOk="0">
                  <a:moveTo>
                    <a:pt x="0" y="1"/>
                  </a:moveTo>
                  <a:cubicBezTo>
                    <a:pt x="159" y="1869"/>
                    <a:pt x="950" y="3548"/>
                    <a:pt x="2471" y="4720"/>
                  </a:cubicBezTo>
                  <a:cubicBezTo>
                    <a:pt x="1837" y="3453"/>
                    <a:pt x="1520" y="1964"/>
                    <a:pt x="1805" y="539"/>
                  </a:cubicBezTo>
                  <a:cubicBezTo>
                    <a:pt x="1204" y="381"/>
                    <a:pt x="602" y="223"/>
                    <a:pt x="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12;p49"/>
            <p:cNvSpPr/>
            <p:nvPr/>
          </p:nvSpPr>
          <p:spPr>
            <a:xfrm>
              <a:off x="3493333" y="3903193"/>
              <a:ext cx="71996" cy="67286"/>
            </a:xfrm>
            <a:custGeom>
              <a:avLst/>
              <a:gdLst/>
              <a:ahLst/>
              <a:cxnLst/>
              <a:rect l="l" t="t" r="r" b="b"/>
              <a:pathLst>
                <a:path w="2186" h="2043" extrusionOk="0">
                  <a:moveTo>
                    <a:pt x="887" y="207"/>
                  </a:moveTo>
                  <a:cubicBezTo>
                    <a:pt x="887" y="238"/>
                    <a:pt x="919" y="270"/>
                    <a:pt x="951" y="270"/>
                  </a:cubicBezTo>
                  <a:cubicBezTo>
                    <a:pt x="1267" y="365"/>
                    <a:pt x="1648" y="523"/>
                    <a:pt x="1774" y="840"/>
                  </a:cubicBezTo>
                  <a:cubicBezTo>
                    <a:pt x="1933" y="1157"/>
                    <a:pt x="1838" y="1695"/>
                    <a:pt x="1394" y="1695"/>
                  </a:cubicBezTo>
                  <a:cubicBezTo>
                    <a:pt x="1077" y="1695"/>
                    <a:pt x="666" y="1379"/>
                    <a:pt x="507" y="1125"/>
                  </a:cubicBezTo>
                  <a:cubicBezTo>
                    <a:pt x="412" y="967"/>
                    <a:pt x="349" y="713"/>
                    <a:pt x="444" y="523"/>
                  </a:cubicBezTo>
                  <a:cubicBezTo>
                    <a:pt x="507" y="333"/>
                    <a:pt x="666" y="207"/>
                    <a:pt x="887" y="207"/>
                  </a:cubicBezTo>
                  <a:close/>
                  <a:moveTo>
                    <a:pt x="799" y="1"/>
                  </a:moveTo>
                  <a:cubicBezTo>
                    <a:pt x="476" y="1"/>
                    <a:pt x="124" y="316"/>
                    <a:pt x="96" y="682"/>
                  </a:cubicBezTo>
                  <a:cubicBezTo>
                    <a:pt x="1" y="1284"/>
                    <a:pt x="602" y="1854"/>
                    <a:pt x="1141" y="2012"/>
                  </a:cubicBezTo>
                  <a:cubicBezTo>
                    <a:pt x="1217" y="2033"/>
                    <a:pt x="1291" y="2043"/>
                    <a:pt x="1362" y="2043"/>
                  </a:cubicBezTo>
                  <a:cubicBezTo>
                    <a:pt x="1829" y="2043"/>
                    <a:pt x="2186" y="1624"/>
                    <a:pt x="2186" y="1157"/>
                  </a:cubicBezTo>
                  <a:cubicBezTo>
                    <a:pt x="2186" y="523"/>
                    <a:pt x="1584" y="80"/>
                    <a:pt x="982" y="17"/>
                  </a:cubicBezTo>
                  <a:lnTo>
                    <a:pt x="919" y="17"/>
                  </a:lnTo>
                  <a:cubicBezTo>
                    <a:pt x="880" y="6"/>
                    <a:pt x="839" y="1"/>
                    <a:pt x="79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13;p49"/>
            <p:cNvSpPr/>
            <p:nvPr/>
          </p:nvSpPr>
          <p:spPr>
            <a:xfrm>
              <a:off x="3503774" y="3907903"/>
              <a:ext cx="53223" cy="50094"/>
            </a:xfrm>
            <a:custGeom>
              <a:avLst/>
              <a:gdLst/>
              <a:ahLst/>
              <a:cxnLst/>
              <a:rect l="l" t="t" r="r" b="b"/>
              <a:pathLst>
                <a:path w="1616" h="1521" extrusionOk="0">
                  <a:moveTo>
                    <a:pt x="539" y="0"/>
                  </a:moveTo>
                  <a:cubicBezTo>
                    <a:pt x="317" y="64"/>
                    <a:pt x="159" y="190"/>
                    <a:pt x="95" y="349"/>
                  </a:cubicBezTo>
                  <a:cubicBezTo>
                    <a:pt x="0" y="539"/>
                    <a:pt x="32" y="760"/>
                    <a:pt x="159" y="919"/>
                  </a:cubicBezTo>
                  <a:cubicBezTo>
                    <a:pt x="349" y="1204"/>
                    <a:pt x="729" y="1521"/>
                    <a:pt x="1077" y="1521"/>
                  </a:cubicBezTo>
                  <a:cubicBezTo>
                    <a:pt x="1521" y="1521"/>
                    <a:pt x="1616" y="982"/>
                    <a:pt x="1457" y="665"/>
                  </a:cubicBezTo>
                  <a:cubicBezTo>
                    <a:pt x="1299" y="349"/>
                    <a:pt x="982" y="222"/>
                    <a:pt x="602" y="95"/>
                  </a:cubicBezTo>
                  <a:cubicBezTo>
                    <a:pt x="570" y="64"/>
                    <a:pt x="539" y="64"/>
                    <a:pt x="539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14;p49"/>
            <p:cNvSpPr/>
            <p:nvPr/>
          </p:nvSpPr>
          <p:spPr>
            <a:xfrm>
              <a:off x="3539245" y="3559542"/>
              <a:ext cx="38600" cy="110563"/>
            </a:xfrm>
            <a:custGeom>
              <a:avLst/>
              <a:gdLst/>
              <a:ahLst/>
              <a:cxnLst/>
              <a:rect l="l" t="t" r="r" b="b"/>
              <a:pathLst>
                <a:path w="1172" h="3357" extrusionOk="0">
                  <a:moveTo>
                    <a:pt x="0" y="0"/>
                  </a:moveTo>
                  <a:lnTo>
                    <a:pt x="0" y="0"/>
                  </a:lnTo>
                  <a:cubicBezTo>
                    <a:pt x="444" y="1045"/>
                    <a:pt x="539" y="2217"/>
                    <a:pt x="190" y="3325"/>
                  </a:cubicBezTo>
                  <a:cubicBezTo>
                    <a:pt x="507" y="3325"/>
                    <a:pt x="792" y="3357"/>
                    <a:pt x="1077" y="3357"/>
                  </a:cubicBezTo>
                  <a:cubicBezTo>
                    <a:pt x="1172" y="2090"/>
                    <a:pt x="824" y="855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15;p49"/>
            <p:cNvSpPr/>
            <p:nvPr/>
          </p:nvSpPr>
          <p:spPr>
            <a:xfrm>
              <a:off x="3217991" y="4211439"/>
              <a:ext cx="170043" cy="77397"/>
            </a:xfrm>
            <a:custGeom>
              <a:avLst/>
              <a:gdLst/>
              <a:ahLst/>
              <a:cxnLst/>
              <a:rect l="l" t="t" r="r" b="b"/>
              <a:pathLst>
                <a:path w="5163" h="2350" extrusionOk="0">
                  <a:moveTo>
                    <a:pt x="4054" y="0"/>
                  </a:moveTo>
                  <a:cubicBezTo>
                    <a:pt x="3104" y="1330"/>
                    <a:pt x="1584" y="2090"/>
                    <a:pt x="0" y="2280"/>
                  </a:cubicBezTo>
                  <a:cubicBezTo>
                    <a:pt x="330" y="2326"/>
                    <a:pt x="657" y="2350"/>
                    <a:pt x="981" y="2350"/>
                  </a:cubicBezTo>
                  <a:cubicBezTo>
                    <a:pt x="2433" y="2350"/>
                    <a:pt x="3819" y="1888"/>
                    <a:pt x="5035" y="982"/>
                  </a:cubicBezTo>
                  <a:cubicBezTo>
                    <a:pt x="5067" y="950"/>
                    <a:pt x="5130" y="950"/>
                    <a:pt x="5162" y="950"/>
                  </a:cubicBezTo>
                  <a:cubicBezTo>
                    <a:pt x="4750" y="665"/>
                    <a:pt x="4402" y="285"/>
                    <a:pt x="4054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16;p49"/>
            <p:cNvSpPr/>
            <p:nvPr/>
          </p:nvSpPr>
          <p:spPr>
            <a:xfrm>
              <a:off x="3381747" y="3559542"/>
              <a:ext cx="91790" cy="121003"/>
            </a:xfrm>
            <a:custGeom>
              <a:avLst/>
              <a:gdLst/>
              <a:ahLst/>
              <a:cxnLst/>
              <a:rect l="l" t="t" r="r" b="b"/>
              <a:pathLst>
                <a:path w="2787" h="3674" extrusionOk="0">
                  <a:moveTo>
                    <a:pt x="0" y="0"/>
                  </a:moveTo>
                  <a:cubicBezTo>
                    <a:pt x="950" y="1013"/>
                    <a:pt x="1869" y="2280"/>
                    <a:pt x="1615" y="3674"/>
                  </a:cubicBezTo>
                  <a:cubicBezTo>
                    <a:pt x="1995" y="3515"/>
                    <a:pt x="2407" y="3420"/>
                    <a:pt x="2787" y="3357"/>
                  </a:cubicBezTo>
                  <a:cubicBezTo>
                    <a:pt x="2534" y="1805"/>
                    <a:pt x="1425" y="538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17;p49"/>
            <p:cNvSpPr/>
            <p:nvPr/>
          </p:nvSpPr>
          <p:spPr>
            <a:xfrm>
              <a:off x="3160617" y="4041425"/>
              <a:ext cx="127261" cy="102230"/>
            </a:xfrm>
            <a:custGeom>
              <a:avLst/>
              <a:gdLst/>
              <a:ahLst/>
              <a:cxnLst/>
              <a:rect l="l" t="t" r="r" b="b"/>
              <a:pathLst>
                <a:path w="3864" h="3104" extrusionOk="0">
                  <a:moveTo>
                    <a:pt x="3484" y="0"/>
                  </a:moveTo>
                  <a:cubicBezTo>
                    <a:pt x="1742" y="253"/>
                    <a:pt x="285" y="1425"/>
                    <a:pt x="0" y="3104"/>
                  </a:cubicBezTo>
                  <a:cubicBezTo>
                    <a:pt x="798" y="2168"/>
                    <a:pt x="2051" y="1471"/>
                    <a:pt x="3301" y="1471"/>
                  </a:cubicBezTo>
                  <a:cubicBezTo>
                    <a:pt x="3489" y="1471"/>
                    <a:pt x="3677" y="1487"/>
                    <a:pt x="3864" y="1520"/>
                  </a:cubicBezTo>
                  <a:cubicBezTo>
                    <a:pt x="3706" y="1045"/>
                    <a:pt x="3579" y="507"/>
                    <a:pt x="3484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18;p49"/>
            <p:cNvSpPr/>
            <p:nvPr/>
          </p:nvSpPr>
          <p:spPr>
            <a:xfrm>
              <a:off x="3277440" y="3642968"/>
              <a:ext cx="74071" cy="121036"/>
            </a:xfrm>
            <a:custGeom>
              <a:avLst/>
              <a:gdLst/>
              <a:ahLst/>
              <a:cxnLst/>
              <a:rect l="l" t="t" r="r" b="b"/>
              <a:pathLst>
                <a:path w="2249" h="3675" extrusionOk="0">
                  <a:moveTo>
                    <a:pt x="380" y="1"/>
                  </a:moveTo>
                  <a:lnTo>
                    <a:pt x="380" y="1"/>
                  </a:lnTo>
                  <a:cubicBezTo>
                    <a:pt x="0" y="1331"/>
                    <a:pt x="507" y="2787"/>
                    <a:pt x="1615" y="3674"/>
                  </a:cubicBezTo>
                  <a:cubicBezTo>
                    <a:pt x="1805" y="3389"/>
                    <a:pt x="1995" y="3104"/>
                    <a:pt x="2249" y="2882"/>
                  </a:cubicBezTo>
                  <a:cubicBezTo>
                    <a:pt x="1109" y="2376"/>
                    <a:pt x="475" y="1204"/>
                    <a:pt x="380" y="1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19;p49"/>
            <p:cNvSpPr/>
            <p:nvPr/>
          </p:nvSpPr>
          <p:spPr>
            <a:xfrm>
              <a:off x="3227377" y="3773361"/>
              <a:ext cx="71996" cy="79275"/>
            </a:xfrm>
            <a:custGeom>
              <a:avLst/>
              <a:gdLst/>
              <a:ahLst/>
              <a:cxnLst/>
              <a:rect l="l" t="t" r="r" b="b"/>
              <a:pathLst>
                <a:path w="2186" h="2407" extrusionOk="0">
                  <a:moveTo>
                    <a:pt x="0" y="0"/>
                  </a:moveTo>
                  <a:cubicBezTo>
                    <a:pt x="190" y="1014"/>
                    <a:pt x="887" y="1900"/>
                    <a:pt x="1837" y="2407"/>
                  </a:cubicBezTo>
                  <a:cubicBezTo>
                    <a:pt x="1900" y="2059"/>
                    <a:pt x="2027" y="1679"/>
                    <a:pt x="2185" y="1362"/>
                  </a:cubicBezTo>
                  <a:cubicBezTo>
                    <a:pt x="1267" y="1299"/>
                    <a:pt x="475" y="729"/>
                    <a:pt x="0" y="0"/>
                  </a:cubicBezTo>
                  <a:close/>
                </a:path>
              </a:pathLst>
            </a:custGeom>
            <a:solidFill>
              <a:srgbClr val="F49432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21;p49"/>
          <p:cNvGrpSpPr/>
          <p:nvPr/>
        </p:nvGrpSpPr>
        <p:grpSpPr>
          <a:xfrm>
            <a:off x="2231031" y="1234914"/>
            <a:ext cx="1075374" cy="1177866"/>
            <a:chOff x="3243022" y="1864834"/>
            <a:chExt cx="1075374" cy="1177866"/>
          </a:xfrm>
        </p:grpSpPr>
        <p:sp>
          <p:nvSpPr>
            <p:cNvPr id="75" name="Google Shape;1322;p49"/>
            <p:cNvSpPr/>
            <p:nvPr/>
          </p:nvSpPr>
          <p:spPr>
            <a:xfrm>
              <a:off x="3268053" y="1886308"/>
              <a:ext cx="948133" cy="487965"/>
            </a:xfrm>
            <a:custGeom>
              <a:avLst/>
              <a:gdLst/>
              <a:ahLst/>
              <a:cxnLst/>
              <a:rect l="l" t="t" r="r" b="b"/>
              <a:pathLst>
                <a:path w="28788" h="14816" extrusionOk="0">
                  <a:moveTo>
                    <a:pt x="18699" y="1029"/>
                  </a:moveTo>
                  <a:cubicBezTo>
                    <a:pt x="20815" y="1029"/>
                    <a:pt x="22704" y="1738"/>
                    <a:pt x="23594" y="3870"/>
                  </a:cubicBezTo>
                  <a:cubicBezTo>
                    <a:pt x="24259" y="5485"/>
                    <a:pt x="23657" y="7417"/>
                    <a:pt x="22485" y="8747"/>
                  </a:cubicBezTo>
                  <a:cubicBezTo>
                    <a:pt x="21623" y="9714"/>
                    <a:pt x="20702" y="10076"/>
                    <a:pt x="19718" y="10076"/>
                  </a:cubicBezTo>
                  <a:cubicBezTo>
                    <a:pt x="18930" y="10076"/>
                    <a:pt x="18101" y="9845"/>
                    <a:pt x="17228" y="9507"/>
                  </a:cubicBezTo>
                  <a:cubicBezTo>
                    <a:pt x="16250" y="9131"/>
                    <a:pt x="15307" y="8964"/>
                    <a:pt x="14394" y="8964"/>
                  </a:cubicBezTo>
                  <a:cubicBezTo>
                    <a:pt x="11850" y="8964"/>
                    <a:pt x="9538" y="10259"/>
                    <a:pt x="7347" y="11914"/>
                  </a:cubicBezTo>
                  <a:cubicBezTo>
                    <a:pt x="6447" y="12611"/>
                    <a:pt x="5227" y="13773"/>
                    <a:pt x="4074" y="13773"/>
                  </a:cubicBezTo>
                  <a:cubicBezTo>
                    <a:pt x="3604" y="13773"/>
                    <a:pt x="3145" y="13580"/>
                    <a:pt x="2724" y="13085"/>
                  </a:cubicBezTo>
                  <a:cubicBezTo>
                    <a:pt x="2692" y="13022"/>
                    <a:pt x="2692" y="12927"/>
                    <a:pt x="2724" y="12864"/>
                  </a:cubicBezTo>
                  <a:cubicBezTo>
                    <a:pt x="2344" y="12104"/>
                    <a:pt x="2249" y="11154"/>
                    <a:pt x="2660" y="10425"/>
                  </a:cubicBezTo>
                  <a:cubicBezTo>
                    <a:pt x="3294" y="7037"/>
                    <a:pt x="8836" y="4091"/>
                    <a:pt x="11243" y="2951"/>
                  </a:cubicBezTo>
                  <a:cubicBezTo>
                    <a:pt x="13086" y="2126"/>
                    <a:pt x="16068" y="1029"/>
                    <a:pt x="18699" y="1029"/>
                  </a:cubicBezTo>
                  <a:close/>
                  <a:moveTo>
                    <a:pt x="20285" y="1"/>
                  </a:moveTo>
                  <a:cubicBezTo>
                    <a:pt x="20130" y="1"/>
                    <a:pt x="19976" y="2"/>
                    <a:pt x="19825" y="6"/>
                  </a:cubicBezTo>
                  <a:cubicBezTo>
                    <a:pt x="17006" y="69"/>
                    <a:pt x="14220" y="798"/>
                    <a:pt x="11623" y="1938"/>
                  </a:cubicBezTo>
                  <a:cubicBezTo>
                    <a:pt x="7822" y="3648"/>
                    <a:pt x="0" y="8177"/>
                    <a:pt x="1394" y="13339"/>
                  </a:cubicBezTo>
                  <a:cubicBezTo>
                    <a:pt x="1425" y="13339"/>
                    <a:pt x="1457" y="13370"/>
                    <a:pt x="1489" y="13465"/>
                  </a:cubicBezTo>
                  <a:cubicBezTo>
                    <a:pt x="1945" y="14448"/>
                    <a:pt x="2656" y="14816"/>
                    <a:pt x="3492" y="14816"/>
                  </a:cubicBezTo>
                  <a:cubicBezTo>
                    <a:pt x="5674" y="14816"/>
                    <a:pt x="8704" y="12310"/>
                    <a:pt x="10261" y="11692"/>
                  </a:cubicBezTo>
                  <a:cubicBezTo>
                    <a:pt x="11546" y="11136"/>
                    <a:pt x="12784" y="10928"/>
                    <a:pt x="14061" y="10928"/>
                  </a:cubicBezTo>
                  <a:cubicBezTo>
                    <a:pt x="14892" y="10928"/>
                    <a:pt x="15740" y="11016"/>
                    <a:pt x="16626" y="11154"/>
                  </a:cubicBezTo>
                  <a:cubicBezTo>
                    <a:pt x="17870" y="11354"/>
                    <a:pt x="19101" y="11528"/>
                    <a:pt x="20310" y="11528"/>
                  </a:cubicBezTo>
                  <a:cubicBezTo>
                    <a:pt x="21779" y="11528"/>
                    <a:pt x="23217" y="11270"/>
                    <a:pt x="24607" y="10489"/>
                  </a:cubicBezTo>
                  <a:cubicBezTo>
                    <a:pt x="27236" y="9063"/>
                    <a:pt x="28787" y="5612"/>
                    <a:pt x="27236" y="2888"/>
                  </a:cubicBezTo>
                  <a:cubicBezTo>
                    <a:pt x="25922" y="530"/>
                    <a:pt x="22836" y="1"/>
                    <a:pt x="20285" y="1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23;p49"/>
            <p:cNvSpPr/>
            <p:nvPr/>
          </p:nvSpPr>
          <p:spPr>
            <a:xfrm>
              <a:off x="3243022" y="1864834"/>
              <a:ext cx="1007580" cy="526861"/>
            </a:xfrm>
            <a:custGeom>
              <a:avLst/>
              <a:gdLst/>
              <a:ahLst/>
              <a:cxnLst/>
              <a:rect l="l" t="t" r="r" b="b"/>
              <a:pathLst>
                <a:path w="30593" h="15997" extrusionOk="0">
                  <a:moveTo>
                    <a:pt x="21153" y="715"/>
                  </a:moveTo>
                  <a:cubicBezTo>
                    <a:pt x="23665" y="715"/>
                    <a:pt x="26693" y="1199"/>
                    <a:pt x="28027" y="3572"/>
                  </a:cubicBezTo>
                  <a:cubicBezTo>
                    <a:pt x="29579" y="6327"/>
                    <a:pt x="27996" y="9747"/>
                    <a:pt x="25430" y="11172"/>
                  </a:cubicBezTo>
                  <a:cubicBezTo>
                    <a:pt x="23975" y="11971"/>
                    <a:pt x="22490" y="12222"/>
                    <a:pt x="20986" y="12222"/>
                  </a:cubicBezTo>
                  <a:cubicBezTo>
                    <a:pt x="19806" y="12222"/>
                    <a:pt x="18615" y="12068"/>
                    <a:pt x="17418" y="11901"/>
                  </a:cubicBezTo>
                  <a:cubicBezTo>
                    <a:pt x="16542" y="11765"/>
                    <a:pt x="15709" y="11682"/>
                    <a:pt x="14892" y="11682"/>
                  </a:cubicBezTo>
                  <a:cubicBezTo>
                    <a:pt x="13611" y="11682"/>
                    <a:pt x="12367" y="11885"/>
                    <a:pt x="11053" y="12407"/>
                  </a:cubicBezTo>
                  <a:cubicBezTo>
                    <a:pt x="9522" y="13047"/>
                    <a:pt x="6490" y="15550"/>
                    <a:pt x="4314" y="15550"/>
                  </a:cubicBezTo>
                  <a:cubicBezTo>
                    <a:pt x="3474" y="15550"/>
                    <a:pt x="2762" y="15177"/>
                    <a:pt x="2312" y="14181"/>
                  </a:cubicBezTo>
                  <a:cubicBezTo>
                    <a:pt x="2312" y="14117"/>
                    <a:pt x="2217" y="14086"/>
                    <a:pt x="2185" y="14086"/>
                  </a:cubicBezTo>
                  <a:cubicBezTo>
                    <a:pt x="792" y="8892"/>
                    <a:pt x="8614" y="4363"/>
                    <a:pt x="12446" y="2685"/>
                  </a:cubicBezTo>
                  <a:cubicBezTo>
                    <a:pt x="15011" y="1513"/>
                    <a:pt x="17830" y="816"/>
                    <a:pt x="20648" y="721"/>
                  </a:cubicBezTo>
                  <a:cubicBezTo>
                    <a:pt x="20814" y="717"/>
                    <a:pt x="20982" y="715"/>
                    <a:pt x="21153" y="715"/>
                  </a:cubicBezTo>
                  <a:close/>
                  <a:moveTo>
                    <a:pt x="20932" y="1"/>
                  </a:moveTo>
                  <a:cubicBezTo>
                    <a:pt x="17042" y="1"/>
                    <a:pt x="13042" y="1397"/>
                    <a:pt x="9754" y="3223"/>
                  </a:cubicBezTo>
                  <a:cubicBezTo>
                    <a:pt x="6271" y="5250"/>
                    <a:pt x="0" y="9525"/>
                    <a:pt x="1837" y="14276"/>
                  </a:cubicBezTo>
                  <a:lnTo>
                    <a:pt x="1837" y="14307"/>
                  </a:lnTo>
                  <a:cubicBezTo>
                    <a:pt x="1869" y="14307"/>
                    <a:pt x="1869" y="14339"/>
                    <a:pt x="1869" y="14339"/>
                  </a:cubicBezTo>
                  <a:lnTo>
                    <a:pt x="2090" y="14814"/>
                  </a:lnTo>
                  <a:cubicBezTo>
                    <a:pt x="2154" y="14877"/>
                    <a:pt x="2185" y="14909"/>
                    <a:pt x="2217" y="14909"/>
                  </a:cubicBezTo>
                  <a:cubicBezTo>
                    <a:pt x="2787" y="15662"/>
                    <a:pt x="3644" y="15997"/>
                    <a:pt x="4563" y="15997"/>
                  </a:cubicBezTo>
                  <a:cubicBezTo>
                    <a:pt x="5074" y="15997"/>
                    <a:pt x="5603" y="15893"/>
                    <a:pt x="6112" y="15701"/>
                  </a:cubicBezTo>
                  <a:cubicBezTo>
                    <a:pt x="9184" y="14497"/>
                    <a:pt x="11338" y="12122"/>
                    <a:pt x="14853" y="12122"/>
                  </a:cubicBezTo>
                  <a:cubicBezTo>
                    <a:pt x="17021" y="12122"/>
                    <a:pt x="19104" y="12816"/>
                    <a:pt x="21258" y="12816"/>
                  </a:cubicBezTo>
                  <a:cubicBezTo>
                    <a:pt x="21747" y="12816"/>
                    <a:pt x="22240" y="12780"/>
                    <a:pt x="22739" y="12692"/>
                  </a:cubicBezTo>
                  <a:cubicBezTo>
                    <a:pt x="24829" y="12344"/>
                    <a:pt x="26919" y="11299"/>
                    <a:pt x="28122" y="9494"/>
                  </a:cubicBezTo>
                  <a:cubicBezTo>
                    <a:pt x="30592" y="5757"/>
                    <a:pt x="28597" y="1482"/>
                    <a:pt x="24385" y="405"/>
                  </a:cubicBezTo>
                  <a:cubicBezTo>
                    <a:pt x="23259" y="127"/>
                    <a:pt x="22100" y="1"/>
                    <a:pt x="2093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24;p49"/>
            <p:cNvSpPr/>
            <p:nvPr/>
          </p:nvSpPr>
          <p:spPr>
            <a:xfrm>
              <a:off x="3298288" y="1919935"/>
              <a:ext cx="768736" cy="419394"/>
            </a:xfrm>
            <a:custGeom>
              <a:avLst/>
              <a:gdLst/>
              <a:ahLst/>
              <a:cxnLst/>
              <a:rect l="l" t="t" r="r" b="b"/>
              <a:pathLst>
                <a:path w="23341" h="12734" extrusionOk="0">
                  <a:moveTo>
                    <a:pt x="1806" y="10924"/>
                  </a:moveTo>
                  <a:lnTo>
                    <a:pt x="1806" y="10924"/>
                  </a:lnTo>
                  <a:cubicBezTo>
                    <a:pt x="1932" y="11241"/>
                    <a:pt x="2091" y="11621"/>
                    <a:pt x="2312" y="11969"/>
                  </a:cubicBezTo>
                  <a:cubicBezTo>
                    <a:pt x="2249" y="11938"/>
                    <a:pt x="2217" y="11843"/>
                    <a:pt x="2091" y="11811"/>
                  </a:cubicBezTo>
                  <a:cubicBezTo>
                    <a:pt x="1932" y="11526"/>
                    <a:pt x="1837" y="11209"/>
                    <a:pt x="1806" y="10924"/>
                  </a:cubicBezTo>
                  <a:close/>
                  <a:moveTo>
                    <a:pt x="17433" y="431"/>
                  </a:moveTo>
                  <a:cubicBezTo>
                    <a:pt x="20086" y="431"/>
                    <a:pt x="23176" y="2075"/>
                    <a:pt x="22359" y="5224"/>
                  </a:cubicBezTo>
                  <a:cubicBezTo>
                    <a:pt x="21795" y="7187"/>
                    <a:pt x="20375" y="8390"/>
                    <a:pt x="18615" y="8390"/>
                  </a:cubicBezTo>
                  <a:cubicBezTo>
                    <a:pt x="18103" y="8390"/>
                    <a:pt x="17563" y="8288"/>
                    <a:pt x="17007" y="8074"/>
                  </a:cubicBezTo>
                  <a:cubicBezTo>
                    <a:pt x="15792" y="7615"/>
                    <a:pt x="14692" y="7248"/>
                    <a:pt x="13412" y="7248"/>
                  </a:cubicBezTo>
                  <a:cubicBezTo>
                    <a:pt x="13191" y="7248"/>
                    <a:pt x="12965" y="7259"/>
                    <a:pt x="12732" y="7282"/>
                  </a:cubicBezTo>
                  <a:cubicBezTo>
                    <a:pt x="11243" y="7441"/>
                    <a:pt x="9818" y="8011"/>
                    <a:pt x="8520" y="8802"/>
                  </a:cubicBezTo>
                  <a:cubicBezTo>
                    <a:pt x="7310" y="9506"/>
                    <a:pt x="4775" y="12134"/>
                    <a:pt x="3047" y="12134"/>
                  </a:cubicBezTo>
                  <a:cubicBezTo>
                    <a:pt x="2830" y="12134"/>
                    <a:pt x="2626" y="12093"/>
                    <a:pt x="2439" y="12001"/>
                  </a:cubicBezTo>
                  <a:cubicBezTo>
                    <a:pt x="2534" y="12001"/>
                    <a:pt x="2566" y="11969"/>
                    <a:pt x="2534" y="11874"/>
                  </a:cubicBezTo>
                  <a:cubicBezTo>
                    <a:pt x="1" y="7504"/>
                    <a:pt x="7633" y="3482"/>
                    <a:pt x="10800" y="2152"/>
                  </a:cubicBezTo>
                  <a:cubicBezTo>
                    <a:pt x="12732" y="1265"/>
                    <a:pt x="14917" y="569"/>
                    <a:pt x="17070" y="442"/>
                  </a:cubicBezTo>
                  <a:cubicBezTo>
                    <a:pt x="17190" y="435"/>
                    <a:pt x="17311" y="431"/>
                    <a:pt x="17433" y="431"/>
                  </a:cubicBezTo>
                  <a:close/>
                  <a:moveTo>
                    <a:pt x="17785" y="0"/>
                  </a:moveTo>
                  <a:cubicBezTo>
                    <a:pt x="15161" y="0"/>
                    <a:pt x="12184" y="1103"/>
                    <a:pt x="10325" y="1962"/>
                  </a:cubicBezTo>
                  <a:cubicBezTo>
                    <a:pt x="7918" y="3007"/>
                    <a:pt x="2376" y="6016"/>
                    <a:pt x="1774" y="9341"/>
                  </a:cubicBezTo>
                  <a:cubicBezTo>
                    <a:pt x="1362" y="10133"/>
                    <a:pt x="1426" y="11051"/>
                    <a:pt x="1837" y="11811"/>
                  </a:cubicBezTo>
                  <a:cubicBezTo>
                    <a:pt x="1806" y="11874"/>
                    <a:pt x="1774" y="11969"/>
                    <a:pt x="1837" y="12033"/>
                  </a:cubicBezTo>
                  <a:cubicBezTo>
                    <a:pt x="2269" y="12538"/>
                    <a:pt x="2735" y="12734"/>
                    <a:pt x="3211" y="12734"/>
                  </a:cubicBezTo>
                  <a:cubicBezTo>
                    <a:pt x="4375" y="12734"/>
                    <a:pt x="5593" y="11558"/>
                    <a:pt x="6493" y="10861"/>
                  </a:cubicBezTo>
                  <a:cubicBezTo>
                    <a:pt x="8660" y="9206"/>
                    <a:pt x="10983" y="7911"/>
                    <a:pt x="13522" y="7911"/>
                  </a:cubicBezTo>
                  <a:cubicBezTo>
                    <a:pt x="14433" y="7911"/>
                    <a:pt x="15372" y="8078"/>
                    <a:pt x="16342" y="8454"/>
                  </a:cubicBezTo>
                  <a:cubicBezTo>
                    <a:pt x="17217" y="8807"/>
                    <a:pt x="18049" y="9047"/>
                    <a:pt x="18839" y="9047"/>
                  </a:cubicBezTo>
                  <a:cubicBezTo>
                    <a:pt x="19821" y="9047"/>
                    <a:pt x="20739" y="8677"/>
                    <a:pt x="21599" y="7694"/>
                  </a:cubicBezTo>
                  <a:cubicBezTo>
                    <a:pt x="22707" y="6396"/>
                    <a:pt x="23341" y="4496"/>
                    <a:pt x="22676" y="2849"/>
                  </a:cubicBezTo>
                  <a:cubicBezTo>
                    <a:pt x="21786" y="715"/>
                    <a:pt x="19900" y="0"/>
                    <a:pt x="17785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25;p49"/>
            <p:cNvSpPr/>
            <p:nvPr/>
          </p:nvSpPr>
          <p:spPr>
            <a:xfrm>
              <a:off x="3298288" y="1935184"/>
              <a:ext cx="763367" cy="385438"/>
            </a:xfrm>
            <a:custGeom>
              <a:avLst/>
              <a:gdLst/>
              <a:ahLst/>
              <a:cxnLst/>
              <a:rect l="l" t="t" r="r" b="b"/>
              <a:pathLst>
                <a:path w="23178" h="11703" extrusionOk="0">
                  <a:moveTo>
                    <a:pt x="16310" y="1372"/>
                  </a:moveTo>
                  <a:cubicBezTo>
                    <a:pt x="16469" y="1372"/>
                    <a:pt x="16500" y="1594"/>
                    <a:pt x="16342" y="1626"/>
                  </a:cubicBezTo>
                  <a:cubicBezTo>
                    <a:pt x="15677" y="1721"/>
                    <a:pt x="14948" y="1721"/>
                    <a:pt x="14252" y="1816"/>
                  </a:cubicBezTo>
                  <a:cubicBezTo>
                    <a:pt x="14157" y="1816"/>
                    <a:pt x="14125" y="1594"/>
                    <a:pt x="14252" y="1594"/>
                  </a:cubicBezTo>
                  <a:cubicBezTo>
                    <a:pt x="14948" y="1531"/>
                    <a:pt x="15613" y="1404"/>
                    <a:pt x="16310" y="1372"/>
                  </a:cubicBezTo>
                  <a:close/>
                  <a:moveTo>
                    <a:pt x="17830" y="1341"/>
                  </a:moveTo>
                  <a:cubicBezTo>
                    <a:pt x="18464" y="1341"/>
                    <a:pt x="19255" y="1499"/>
                    <a:pt x="19794" y="1879"/>
                  </a:cubicBezTo>
                  <a:cubicBezTo>
                    <a:pt x="19951" y="1984"/>
                    <a:pt x="19870" y="2196"/>
                    <a:pt x="19731" y="2196"/>
                  </a:cubicBezTo>
                  <a:cubicBezTo>
                    <a:pt x="19701" y="2196"/>
                    <a:pt x="19669" y="2186"/>
                    <a:pt x="19635" y="2164"/>
                  </a:cubicBezTo>
                  <a:cubicBezTo>
                    <a:pt x="19350" y="2006"/>
                    <a:pt x="19065" y="1847"/>
                    <a:pt x="18780" y="1752"/>
                  </a:cubicBezTo>
                  <a:cubicBezTo>
                    <a:pt x="18464" y="1626"/>
                    <a:pt x="18147" y="1594"/>
                    <a:pt x="17830" y="1562"/>
                  </a:cubicBezTo>
                  <a:cubicBezTo>
                    <a:pt x="17672" y="1562"/>
                    <a:pt x="17672" y="1341"/>
                    <a:pt x="17830" y="1341"/>
                  </a:cubicBezTo>
                  <a:close/>
                  <a:moveTo>
                    <a:pt x="12281" y="1868"/>
                  </a:moveTo>
                  <a:cubicBezTo>
                    <a:pt x="12410" y="1868"/>
                    <a:pt x="12491" y="2049"/>
                    <a:pt x="12352" y="2132"/>
                  </a:cubicBezTo>
                  <a:cubicBezTo>
                    <a:pt x="11465" y="2607"/>
                    <a:pt x="10610" y="3019"/>
                    <a:pt x="9723" y="3462"/>
                  </a:cubicBezTo>
                  <a:cubicBezTo>
                    <a:pt x="9717" y="3465"/>
                    <a:pt x="9711" y="3467"/>
                    <a:pt x="9705" y="3467"/>
                  </a:cubicBezTo>
                  <a:cubicBezTo>
                    <a:pt x="9644" y="3467"/>
                    <a:pt x="9573" y="3333"/>
                    <a:pt x="9660" y="3304"/>
                  </a:cubicBezTo>
                  <a:cubicBezTo>
                    <a:pt x="10483" y="2829"/>
                    <a:pt x="11338" y="2322"/>
                    <a:pt x="12225" y="1879"/>
                  </a:cubicBezTo>
                  <a:cubicBezTo>
                    <a:pt x="12244" y="1871"/>
                    <a:pt x="12263" y="1868"/>
                    <a:pt x="12281" y="1868"/>
                  </a:cubicBezTo>
                  <a:close/>
                  <a:moveTo>
                    <a:pt x="15550" y="2861"/>
                  </a:moveTo>
                  <a:cubicBezTo>
                    <a:pt x="15677" y="2861"/>
                    <a:pt x="15708" y="3082"/>
                    <a:pt x="15582" y="3114"/>
                  </a:cubicBezTo>
                  <a:cubicBezTo>
                    <a:pt x="15075" y="3272"/>
                    <a:pt x="14568" y="3399"/>
                    <a:pt x="14030" y="3494"/>
                  </a:cubicBezTo>
                  <a:cubicBezTo>
                    <a:pt x="14015" y="3504"/>
                    <a:pt x="14000" y="3509"/>
                    <a:pt x="13987" y="3509"/>
                  </a:cubicBezTo>
                  <a:cubicBezTo>
                    <a:pt x="13919" y="3509"/>
                    <a:pt x="13892" y="3389"/>
                    <a:pt x="13998" y="3336"/>
                  </a:cubicBezTo>
                  <a:cubicBezTo>
                    <a:pt x="14505" y="3146"/>
                    <a:pt x="15043" y="2987"/>
                    <a:pt x="15550" y="2861"/>
                  </a:cubicBezTo>
                  <a:close/>
                  <a:moveTo>
                    <a:pt x="18323" y="3045"/>
                  </a:moveTo>
                  <a:cubicBezTo>
                    <a:pt x="18819" y="3045"/>
                    <a:pt x="19349" y="3203"/>
                    <a:pt x="19667" y="3589"/>
                  </a:cubicBezTo>
                  <a:cubicBezTo>
                    <a:pt x="19771" y="3693"/>
                    <a:pt x="19684" y="3796"/>
                    <a:pt x="19580" y="3796"/>
                  </a:cubicBezTo>
                  <a:cubicBezTo>
                    <a:pt x="19556" y="3796"/>
                    <a:pt x="19532" y="3791"/>
                    <a:pt x="19509" y="3779"/>
                  </a:cubicBezTo>
                  <a:cubicBezTo>
                    <a:pt x="19255" y="3621"/>
                    <a:pt x="19034" y="3431"/>
                    <a:pt x="18717" y="3399"/>
                  </a:cubicBezTo>
                  <a:cubicBezTo>
                    <a:pt x="18503" y="3328"/>
                    <a:pt x="18272" y="3292"/>
                    <a:pt x="18036" y="3292"/>
                  </a:cubicBezTo>
                  <a:cubicBezTo>
                    <a:pt x="17957" y="3292"/>
                    <a:pt x="17878" y="3296"/>
                    <a:pt x="17799" y="3304"/>
                  </a:cubicBezTo>
                  <a:cubicBezTo>
                    <a:pt x="17672" y="3304"/>
                    <a:pt x="17640" y="3146"/>
                    <a:pt x="17767" y="3114"/>
                  </a:cubicBezTo>
                  <a:cubicBezTo>
                    <a:pt x="17937" y="3069"/>
                    <a:pt x="18127" y="3045"/>
                    <a:pt x="18323" y="3045"/>
                  </a:cubicBezTo>
                  <a:close/>
                  <a:moveTo>
                    <a:pt x="11864" y="3690"/>
                  </a:moveTo>
                  <a:cubicBezTo>
                    <a:pt x="11968" y="3690"/>
                    <a:pt x="12011" y="3829"/>
                    <a:pt x="11908" y="3906"/>
                  </a:cubicBezTo>
                  <a:cubicBezTo>
                    <a:pt x="11180" y="4286"/>
                    <a:pt x="10483" y="4666"/>
                    <a:pt x="9723" y="5014"/>
                  </a:cubicBezTo>
                  <a:cubicBezTo>
                    <a:pt x="9712" y="5017"/>
                    <a:pt x="9701" y="5018"/>
                    <a:pt x="9691" y="5018"/>
                  </a:cubicBezTo>
                  <a:cubicBezTo>
                    <a:pt x="9592" y="5018"/>
                    <a:pt x="9573" y="4885"/>
                    <a:pt x="9660" y="4856"/>
                  </a:cubicBezTo>
                  <a:cubicBezTo>
                    <a:pt x="10356" y="4444"/>
                    <a:pt x="11085" y="4064"/>
                    <a:pt x="11781" y="3716"/>
                  </a:cubicBezTo>
                  <a:cubicBezTo>
                    <a:pt x="11812" y="3698"/>
                    <a:pt x="11840" y="3690"/>
                    <a:pt x="11864" y="3690"/>
                  </a:cubicBezTo>
                  <a:close/>
                  <a:moveTo>
                    <a:pt x="16405" y="4853"/>
                  </a:moveTo>
                  <a:cubicBezTo>
                    <a:pt x="16559" y="4853"/>
                    <a:pt x="16523" y="5078"/>
                    <a:pt x="16374" y="5078"/>
                  </a:cubicBezTo>
                  <a:cubicBezTo>
                    <a:pt x="16136" y="5109"/>
                    <a:pt x="15906" y="5109"/>
                    <a:pt x="15689" y="5109"/>
                  </a:cubicBezTo>
                  <a:cubicBezTo>
                    <a:pt x="15471" y="5109"/>
                    <a:pt x="15265" y="5109"/>
                    <a:pt x="15075" y="5141"/>
                  </a:cubicBezTo>
                  <a:cubicBezTo>
                    <a:pt x="14948" y="5141"/>
                    <a:pt x="14948" y="4919"/>
                    <a:pt x="15075" y="4919"/>
                  </a:cubicBezTo>
                  <a:cubicBezTo>
                    <a:pt x="15518" y="4919"/>
                    <a:pt x="15930" y="4856"/>
                    <a:pt x="16374" y="4856"/>
                  </a:cubicBezTo>
                  <a:cubicBezTo>
                    <a:pt x="16385" y="4854"/>
                    <a:pt x="16395" y="4853"/>
                    <a:pt x="16405" y="4853"/>
                  </a:cubicBezTo>
                  <a:close/>
                  <a:moveTo>
                    <a:pt x="8212" y="3864"/>
                  </a:moveTo>
                  <a:cubicBezTo>
                    <a:pt x="8316" y="3864"/>
                    <a:pt x="8379" y="4068"/>
                    <a:pt x="8266" y="4096"/>
                  </a:cubicBezTo>
                  <a:cubicBezTo>
                    <a:pt x="7538" y="4381"/>
                    <a:pt x="6904" y="4698"/>
                    <a:pt x="6429" y="5331"/>
                  </a:cubicBezTo>
                  <a:cubicBezTo>
                    <a:pt x="6412" y="5349"/>
                    <a:pt x="6387" y="5356"/>
                    <a:pt x="6361" y="5356"/>
                  </a:cubicBezTo>
                  <a:cubicBezTo>
                    <a:pt x="6295" y="5356"/>
                    <a:pt x="6225" y="5304"/>
                    <a:pt x="6271" y="5236"/>
                  </a:cubicBezTo>
                  <a:cubicBezTo>
                    <a:pt x="6714" y="4603"/>
                    <a:pt x="7379" y="4064"/>
                    <a:pt x="8171" y="3874"/>
                  </a:cubicBezTo>
                  <a:cubicBezTo>
                    <a:pt x="8185" y="3867"/>
                    <a:pt x="8199" y="3864"/>
                    <a:pt x="8212" y="3864"/>
                  </a:cubicBezTo>
                  <a:close/>
                  <a:moveTo>
                    <a:pt x="19338" y="5334"/>
                  </a:moveTo>
                  <a:cubicBezTo>
                    <a:pt x="19529" y="5334"/>
                    <a:pt x="19647" y="5588"/>
                    <a:pt x="19540" y="5774"/>
                  </a:cubicBezTo>
                  <a:cubicBezTo>
                    <a:pt x="19495" y="5843"/>
                    <a:pt x="19416" y="5895"/>
                    <a:pt x="19317" y="5895"/>
                  </a:cubicBezTo>
                  <a:cubicBezTo>
                    <a:pt x="19278" y="5895"/>
                    <a:pt x="19236" y="5887"/>
                    <a:pt x="19192" y="5869"/>
                  </a:cubicBezTo>
                  <a:cubicBezTo>
                    <a:pt x="19085" y="5869"/>
                    <a:pt x="18866" y="5690"/>
                    <a:pt x="18762" y="5690"/>
                  </a:cubicBezTo>
                  <a:cubicBezTo>
                    <a:pt x="18743" y="5690"/>
                    <a:pt x="18727" y="5696"/>
                    <a:pt x="18717" y="5711"/>
                  </a:cubicBezTo>
                  <a:cubicBezTo>
                    <a:pt x="18684" y="5744"/>
                    <a:pt x="18649" y="5758"/>
                    <a:pt x="18617" y="5758"/>
                  </a:cubicBezTo>
                  <a:cubicBezTo>
                    <a:pt x="18525" y="5758"/>
                    <a:pt x="18457" y="5646"/>
                    <a:pt x="18527" y="5553"/>
                  </a:cubicBezTo>
                  <a:cubicBezTo>
                    <a:pt x="18573" y="5484"/>
                    <a:pt x="18651" y="5432"/>
                    <a:pt x="18751" y="5432"/>
                  </a:cubicBezTo>
                  <a:cubicBezTo>
                    <a:pt x="18789" y="5432"/>
                    <a:pt x="18831" y="5440"/>
                    <a:pt x="18875" y="5458"/>
                  </a:cubicBezTo>
                  <a:cubicBezTo>
                    <a:pt x="19002" y="5458"/>
                    <a:pt x="19034" y="5489"/>
                    <a:pt x="19097" y="5521"/>
                  </a:cubicBezTo>
                  <a:lnTo>
                    <a:pt x="19160" y="5521"/>
                  </a:lnTo>
                  <a:cubicBezTo>
                    <a:pt x="19160" y="5489"/>
                    <a:pt x="19160" y="5394"/>
                    <a:pt x="19224" y="5363"/>
                  </a:cubicBezTo>
                  <a:cubicBezTo>
                    <a:pt x="19264" y="5343"/>
                    <a:pt x="19302" y="5334"/>
                    <a:pt x="19338" y="5334"/>
                  </a:cubicBezTo>
                  <a:close/>
                  <a:moveTo>
                    <a:pt x="13245" y="5131"/>
                  </a:moveTo>
                  <a:cubicBezTo>
                    <a:pt x="13338" y="5131"/>
                    <a:pt x="13347" y="5334"/>
                    <a:pt x="13207" y="5363"/>
                  </a:cubicBezTo>
                  <a:cubicBezTo>
                    <a:pt x="12447" y="5489"/>
                    <a:pt x="11750" y="5648"/>
                    <a:pt x="11116" y="6091"/>
                  </a:cubicBezTo>
                  <a:cubicBezTo>
                    <a:pt x="11101" y="6101"/>
                    <a:pt x="11086" y="6106"/>
                    <a:pt x="11073" y="6106"/>
                  </a:cubicBezTo>
                  <a:cubicBezTo>
                    <a:pt x="11004" y="6106"/>
                    <a:pt x="10968" y="5991"/>
                    <a:pt x="11021" y="5964"/>
                  </a:cubicBezTo>
                  <a:cubicBezTo>
                    <a:pt x="11655" y="5521"/>
                    <a:pt x="12415" y="5204"/>
                    <a:pt x="13207" y="5141"/>
                  </a:cubicBezTo>
                  <a:cubicBezTo>
                    <a:pt x="13221" y="5134"/>
                    <a:pt x="13233" y="5131"/>
                    <a:pt x="13245" y="5131"/>
                  </a:cubicBezTo>
                  <a:close/>
                  <a:moveTo>
                    <a:pt x="7938" y="5587"/>
                  </a:moveTo>
                  <a:cubicBezTo>
                    <a:pt x="8036" y="5587"/>
                    <a:pt x="8112" y="5700"/>
                    <a:pt x="8013" y="5774"/>
                  </a:cubicBezTo>
                  <a:cubicBezTo>
                    <a:pt x="7506" y="6154"/>
                    <a:pt x="6999" y="6566"/>
                    <a:pt x="6493" y="6914"/>
                  </a:cubicBezTo>
                  <a:cubicBezTo>
                    <a:pt x="6475" y="6926"/>
                    <a:pt x="6455" y="6932"/>
                    <a:pt x="6437" y="6932"/>
                  </a:cubicBezTo>
                  <a:cubicBezTo>
                    <a:pt x="6357" y="6932"/>
                    <a:pt x="6289" y="6839"/>
                    <a:pt x="6366" y="6788"/>
                  </a:cubicBezTo>
                  <a:cubicBezTo>
                    <a:pt x="6841" y="6408"/>
                    <a:pt x="7348" y="5996"/>
                    <a:pt x="7855" y="5616"/>
                  </a:cubicBezTo>
                  <a:cubicBezTo>
                    <a:pt x="7882" y="5595"/>
                    <a:pt x="7911" y="5587"/>
                    <a:pt x="7938" y="5587"/>
                  </a:cubicBezTo>
                  <a:close/>
                  <a:moveTo>
                    <a:pt x="9431" y="6491"/>
                  </a:moveTo>
                  <a:cubicBezTo>
                    <a:pt x="9560" y="6491"/>
                    <a:pt x="9640" y="6673"/>
                    <a:pt x="9501" y="6756"/>
                  </a:cubicBezTo>
                  <a:cubicBezTo>
                    <a:pt x="8963" y="7041"/>
                    <a:pt x="8456" y="7263"/>
                    <a:pt x="7950" y="7516"/>
                  </a:cubicBezTo>
                  <a:cubicBezTo>
                    <a:pt x="7941" y="7519"/>
                    <a:pt x="7933" y="7520"/>
                    <a:pt x="7925" y="7520"/>
                  </a:cubicBezTo>
                  <a:cubicBezTo>
                    <a:pt x="7844" y="7520"/>
                    <a:pt x="7797" y="7387"/>
                    <a:pt x="7855" y="7358"/>
                  </a:cubicBezTo>
                  <a:cubicBezTo>
                    <a:pt x="8330" y="7073"/>
                    <a:pt x="8868" y="6788"/>
                    <a:pt x="9375" y="6503"/>
                  </a:cubicBezTo>
                  <a:cubicBezTo>
                    <a:pt x="9394" y="6495"/>
                    <a:pt x="9413" y="6491"/>
                    <a:pt x="9431" y="6491"/>
                  </a:cubicBezTo>
                  <a:close/>
                  <a:moveTo>
                    <a:pt x="4633" y="6340"/>
                  </a:moveTo>
                  <a:cubicBezTo>
                    <a:pt x="4717" y="6340"/>
                    <a:pt x="4795" y="6437"/>
                    <a:pt x="4751" y="6503"/>
                  </a:cubicBezTo>
                  <a:cubicBezTo>
                    <a:pt x="4308" y="7073"/>
                    <a:pt x="3896" y="7611"/>
                    <a:pt x="3421" y="8181"/>
                  </a:cubicBezTo>
                  <a:cubicBezTo>
                    <a:pt x="3412" y="8199"/>
                    <a:pt x="3396" y="8207"/>
                    <a:pt x="3378" y="8207"/>
                  </a:cubicBezTo>
                  <a:cubicBezTo>
                    <a:pt x="3333" y="8207"/>
                    <a:pt x="3280" y="8155"/>
                    <a:pt x="3326" y="8086"/>
                  </a:cubicBezTo>
                  <a:cubicBezTo>
                    <a:pt x="3706" y="7516"/>
                    <a:pt x="4149" y="6946"/>
                    <a:pt x="4529" y="6408"/>
                  </a:cubicBezTo>
                  <a:cubicBezTo>
                    <a:pt x="4558" y="6359"/>
                    <a:pt x="4596" y="6340"/>
                    <a:pt x="4633" y="6340"/>
                  </a:cubicBezTo>
                  <a:close/>
                  <a:moveTo>
                    <a:pt x="6670" y="7962"/>
                  </a:moveTo>
                  <a:cubicBezTo>
                    <a:pt x="6769" y="7962"/>
                    <a:pt x="6846" y="8081"/>
                    <a:pt x="6746" y="8181"/>
                  </a:cubicBezTo>
                  <a:cubicBezTo>
                    <a:pt x="6271" y="8656"/>
                    <a:pt x="5796" y="9100"/>
                    <a:pt x="5321" y="9511"/>
                  </a:cubicBezTo>
                  <a:cubicBezTo>
                    <a:pt x="5300" y="9532"/>
                    <a:pt x="5278" y="9541"/>
                    <a:pt x="5257" y="9541"/>
                  </a:cubicBezTo>
                  <a:cubicBezTo>
                    <a:pt x="5180" y="9541"/>
                    <a:pt x="5113" y="9427"/>
                    <a:pt x="5163" y="9353"/>
                  </a:cubicBezTo>
                  <a:cubicBezTo>
                    <a:pt x="5638" y="8878"/>
                    <a:pt x="6113" y="8403"/>
                    <a:pt x="6588" y="7991"/>
                  </a:cubicBezTo>
                  <a:cubicBezTo>
                    <a:pt x="6615" y="7971"/>
                    <a:pt x="6643" y="7962"/>
                    <a:pt x="6670" y="7962"/>
                  </a:cubicBezTo>
                  <a:close/>
                  <a:moveTo>
                    <a:pt x="4685" y="7970"/>
                  </a:moveTo>
                  <a:cubicBezTo>
                    <a:pt x="4761" y="7970"/>
                    <a:pt x="4827" y="8060"/>
                    <a:pt x="4783" y="8149"/>
                  </a:cubicBezTo>
                  <a:cubicBezTo>
                    <a:pt x="4434" y="8656"/>
                    <a:pt x="3991" y="9131"/>
                    <a:pt x="3579" y="9606"/>
                  </a:cubicBezTo>
                  <a:cubicBezTo>
                    <a:pt x="3564" y="9621"/>
                    <a:pt x="3548" y="9627"/>
                    <a:pt x="3532" y="9627"/>
                  </a:cubicBezTo>
                  <a:cubicBezTo>
                    <a:pt x="3480" y="9627"/>
                    <a:pt x="3436" y="9560"/>
                    <a:pt x="3484" y="9511"/>
                  </a:cubicBezTo>
                  <a:cubicBezTo>
                    <a:pt x="3833" y="9005"/>
                    <a:pt x="4181" y="8498"/>
                    <a:pt x="4593" y="8023"/>
                  </a:cubicBezTo>
                  <a:cubicBezTo>
                    <a:pt x="4620" y="7986"/>
                    <a:pt x="4654" y="7970"/>
                    <a:pt x="4685" y="7970"/>
                  </a:cubicBezTo>
                  <a:close/>
                  <a:moveTo>
                    <a:pt x="17399" y="0"/>
                  </a:moveTo>
                  <a:cubicBezTo>
                    <a:pt x="17278" y="0"/>
                    <a:pt x="17158" y="4"/>
                    <a:pt x="17039" y="11"/>
                  </a:cubicBezTo>
                  <a:cubicBezTo>
                    <a:pt x="14917" y="137"/>
                    <a:pt x="12732" y="834"/>
                    <a:pt x="10800" y="1721"/>
                  </a:cubicBezTo>
                  <a:cubicBezTo>
                    <a:pt x="7633" y="3051"/>
                    <a:pt x="1" y="7073"/>
                    <a:pt x="2534" y="11443"/>
                  </a:cubicBezTo>
                  <a:cubicBezTo>
                    <a:pt x="2566" y="11538"/>
                    <a:pt x="2534" y="11570"/>
                    <a:pt x="2439" y="11570"/>
                  </a:cubicBezTo>
                  <a:cubicBezTo>
                    <a:pt x="2630" y="11662"/>
                    <a:pt x="2837" y="11703"/>
                    <a:pt x="3056" y="11703"/>
                  </a:cubicBezTo>
                  <a:cubicBezTo>
                    <a:pt x="4799" y="11703"/>
                    <a:pt x="7306" y="9075"/>
                    <a:pt x="8488" y="8371"/>
                  </a:cubicBezTo>
                  <a:cubicBezTo>
                    <a:pt x="9818" y="7611"/>
                    <a:pt x="11243" y="7041"/>
                    <a:pt x="12732" y="6851"/>
                  </a:cubicBezTo>
                  <a:cubicBezTo>
                    <a:pt x="12965" y="6828"/>
                    <a:pt x="13191" y="6817"/>
                    <a:pt x="13411" y="6817"/>
                  </a:cubicBezTo>
                  <a:cubicBezTo>
                    <a:pt x="14684" y="6817"/>
                    <a:pt x="15765" y="7184"/>
                    <a:pt x="17007" y="7643"/>
                  </a:cubicBezTo>
                  <a:cubicBezTo>
                    <a:pt x="17575" y="7868"/>
                    <a:pt x="18129" y="7975"/>
                    <a:pt x="18654" y="7975"/>
                  </a:cubicBezTo>
                  <a:cubicBezTo>
                    <a:pt x="20414" y="7975"/>
                    <a:pt x="21847" y="6775"/>
                    <a:pt x="22359" y="4824"/>
                  </a:cubicBezTo>
                  <a:cubicBezTo>
                    <a:pt x="23177" y="1673"/>
                    <a:pt x="20081" y="0"/>
                    <a:pt x="17399" y="0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26;p49"/>
            <p:cNvSpPr/>
            <p:nvPr/>
          </p:nvSpPr>
          <p:spPr>
            <a:xfrm>
              <a:off x="3879274" y="1977243"/>
              <a:ext cx="75256" cy="30267"/>
            </a:xfrm>
            <a:custGeom>
              <a:avLst/>
              <a:gdLst/>
              <a:ahLst/>
              <a:cxnLst/>
              <a:rect l="l" t="t" r="r" b="b"/>
              <a:pathLst>
                <a:path w="2285" h="919" extrusionOk="0">
                  <a:moveTo>
                    <a:pt x="159" y="0"/>
                  </a:moveTo>
                  <a:cubicBezTo>
                    <a:pt x="0" y="0"/>
                    <a:pt x="0" y="254"/>
                    <a:pt x="159" y="254"/>
                  </a:cubicBezTo>
                  <a:cubicBezTo>
                    <a:pt x="475" y="285"/>
                    <a:pt x="792" y="317"/>
                    <a:pt x="1109" y="444"/>
                  </a:cubicBezTo>
                  <a:cubicBezTo>
                    <a:pt x="1425" y="570"/>
                    <a:pt x="1710" y="729"/>
                    <a:pt x="1995" y="887"/>
                  </a:cubicBezTo>
                  <a:cubicBezTo>
                    <a:pt x="2023" y="909"/>
                    <a:pt x="2051" y="919"/>
                    <a:pt x="2077" y="919"/>
                  </a:cubicBezTo>
                  <a:cubicBezTo>
                    <a:pt x="2200" y="919"/>
                    <a:pt x="2284" y="707"/>
                    <a:pt x="2154" y="602"/>
                  </a:cubicBezTo>
                  <a:cubicBezTo>
                    <a:pt x="1615" y="222"/>
                    <a:pt x="824" y="64"/>
                    <a:pt x="15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27;p49"/>
            <p:cNvSpPr/>
            <p:nvPr/>
          </p:nvSpPr>
          <p:spPr>
            <a:xfrm>
              <a:off x="3881349" y="2034090"/>
              <a:ext cx="68208" cy="25031"/>
            </a:xfrm>
            <a:custGeom>
              <a:avLst/>
              <a:gdLst/>
              <a:ahLst/>
              <a:cxnLst/>
              <a:rect l="l" t="t" r="r" b="b"/>
              <a:pathLst>
                <a:path w="2071" h="760" extrusionOk="0">
                  <a:moveTo>
                    <a:pt x="392" y="1"/>
                  </a:moveTo>
                  <a:cubicBezTo>
                    <a:pt x="289" y="1"/>
                    <a:pt x="190" y="6"/>
                    <a:pt x="96" y="16"/>
                  </a:cubicBezTo>
                  <a:cubicBezTo>
                    <a:pt x="1" y="79"/>
                    <a:pt x="32" y="238"/>
                    <a:pt x="159" y="238"/>
                  </a:cubicBezTo>
                  <a:cubicBezTo>
                    <a:pt x="252" y="219"/>
                    <a:pt x="339" y="212"/>
                    <a:pt x="424" y="212"/>
                  </a:cubicBezTo>
                  <a:cubicBezTo>
                    <a:pt x="629" y="212"/>
                    <a:pt x="822" y="256"/>
                    <a:pt x="1046" y="301"/>
                  </a:cubicBezTo>
                  <a:cubicBezTo>
                    <a:pt x="1331" y="428"/>
                    <a:pt x="1552" y="586"/>
                    <a:pt x="1806" y="744"/>
                  </a:cubicBezTo>
                  <a:cubicBezTo>
                    <a:pt x="1826" y="755"/>
                    <a:pt x="1847" y="759"/>
                    <a:pt x="1867" y="759"/>
                  </a:cubicBezTo>
                  <a:cubicBezTo>
                    <a:pt x="1976" y="759"/>
                    <a:pt x="2071" y="634"/>
                    <a:pt x="1964" y="554"/>
                  </a:cubicBezTo>
                  <a:cubicBezTo>
                    <a:pt x="1590" y="154"/>
                    <a:pt x="946" y="1"/>
                    <a:pt x="39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28;p49"/>
            <p:cNvSpPr/>
            <p:nvPr/>
          </p:nvSpPr>
          <p:spPr>
            <a:xfrm>
              <a:off x="3907203" y="2110831"/>
              <a:ext cx="38205" cy="18509"/>
            </a:xfrm>
            <a:custGeom>
              <a:avLst/>
              <a:gdLst/>
              <a:ahLst/>
              <a:cxnLst/>
              <a:rect l="l" t="t" r="r" b="b"/>
              <a:pathLst>
                <a:path w="1160" h="562" extrusionOk="0">
                  <a:moveTo>
                    <a:pt x="850" y="1"/>
                  </a:moveTo>
                  <a:cubicBezTo>
                    <a:pt x="814" y="1"/>
                    <a:pt x="776" y="10"/>
                    <a:pt x="736" y="30"/>
                  </a:cubicBezTo>
                  <a:cubicBezTo>
                    <a:pt x="672" y="61"/>
                    <a:pt x="609" y="125"/>
                    <a:pt x="704" y="188"/>
                  </a:cubicBezTo>
                  <a:lnTo>
                    <a:pt x="672" y="188"/>
                  </a:lnTo>
                  <a:cubicBezTo>
                    <a:pt x="577" y="156"/>
                    <a:pt x="514" y="125"/>
                    <a:pt x="419" y="125"/>
                  </a:cubicBezTo>
                  <a:cubicBezTo>
                    <a:pt x="375" y="107"/>
                    <a:pt x="333" y="99"/>
                    <a:pt x="294" y="99"/>
                  </a:cubicBezTo>
                  <a:cubicBezTo>
                    <a:pt x="195" y="99"/>
                    <a:pt x="116" y="151"/>
                    <a:pt x="71" y="220"/>
                  </a:cubicBezTo>
                  <a:cubicBezTo>
                    <a:pt x="0" y="313"/>
                    <a:pt x="104" y="425"/>
                    <a:pt x="188" y="425"/>
                  </a:cubicBezTo>
                  <a:cubicBezTo>
                    <a:pt x="217" y="425"/>
                    <a:pt x="244" y="411"/>
                    <a:pt x="261" y="378"/>
                  </a:cubicBezTo>
                  <a:cubicBezTo>
                    <a:pt x="277" y="361"/>
                    <a:pt x="299" y="354"/>
                    <a:pt x="323" y="354"/>
                  </a:cubicBezTo>
                  <a:cubicBezTo>
                    <a:pt x="440" y="354"/>
                    <a:pt x="631" y="510"/>
                    <a:pt x="736" y="536"/>
                  </a:cubicBezTo>
                  <a:cubicBezTo>
                    <a:pt x="771" y="554"/>
                    <a:pt x="806" y="562"/>
                    <a:pt x="840" y="562"/>
                  </a:cubicBezTo>
                  <a:cubicBezTo>
                    <a:pt x="928" y="562"/>
                    <a:pt x="1007" y="510"/>
                    <a:pt x="1052" y="441"/>
                  </a:cubicBezTo>
                  <a:cubicBezTo>
                    <a:pt x="1159" y="255"/>
                    <a:pt x="1041" y="1"/>
                    <a:pt x="850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29;p49"/>
            <p:cNvSpPr/>
            <p:nvPr/>
          </p:nvSpPr>
          <p:spPr>
            <a:xfrm>
              <a:off x="3764526" y="1980372"/>
              <a:ext cx="77233" cy="12548"/>
            </a:xfrm>
            <a:custGeom>
              <a:avLst/>
              <a:gdLst/>
              <a:ahLst/>
              <a:cxnLst/>
              <a:rect l="l" t="t" r="r" b="b"/>
              <a:pathLst>
                <a:path w="2345" h="381" extrusionOk="0">
                  <a:moveTo>
                    <a:pt x="2154" y="0"/>
                  </a:moveTo>
                  <a:cubicBezTo>
                    <a:pt x="1457" y="32"/>
                    <a:pt x="792" y="159"/>
                    <a:pt x="127" y="190"/>
                  </a:cubicBezTo>
                  <a:cubicBezTo>
                    <a:pt x="1" y="222"/>
                    <a:pt x="1" y="380"/>
                    <a:pt x="127" y="380"/>
                  </a:cubicBezTo>
                  <a:cubicBezTo>
                    <a:pt x="792" y="349"/>
                    <a:pt x="1521" y="349"/>
                    <a:pt x="2186" y="254"/>
                  </a:cubicBezTo>
                  <a:cubicBezTo>
                    <a:pt x="2344" y="254"/>
                    <a:pt x="2313" y="0"/>
                    <a:pt x="2154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30;p49"/>
            <p:cNvSpPr/>
            <p:nvPr/>
          </p:nvSpPr>
          <p:spPr>
            <a:xfrm>
              <a:off x="3754480" y="2031093"/>
              <a:ext cx="60535" cy="21408"/>
            </a:xfrm>
            <a:custGeom>
              <a:avLst/>
              <a:gdLst/>
              <a:ahLst/>
              <a:cxnLst/>
              <a:rect l="l" t="t" r="r" b="b"/>
              <a:pathLst>
                <a:path w="1838" h="650" extrusionOk="0">
                  <a:moveTo>
                    <a:pt x="1720" y="1"/>
                  </a:moveTo>
                  <a:cubicBezTo>
                    <a:pt x="1704" y="1"/>
                    <a:pt x="1687" y="4"/>
                    <a:pt x="1667" y="12"/>
                  </a:cubicBezTo>
                  <a:cubicBezTo>
                    <a:pt x="1129" y="107"/>
                    <a:pt x="622" y="265"/>
                    <a:pt x="116" y="487"/>
                  </a:cubicBezTo>
                  <a:cubicBezTo>
                    <a:pt x="0" y="516"/>
                    <a:pt x="42" y="650"/>
                    <a:pt x="123" y="650"/>
                  </a:cubicBezTo>
                  <a:cubicBezTo>
                    <a:pt x="130" y="650"/>
                    <a:pt x="139" y="648"/>
                    <a:pt x="147" y="645"/>
                  </a:cubicBezTo>
                  <a:cubicBezTo>
                    <a:pt x="654" y="519"/>
                    <a:pt x="1192" y="392"/>
                    <a:pt x="1699" y="234"/>
                  </a:cubicBezTo>
                  <a:cubicBezTo>
                    <a:pt x="1838" y="178"/>
                    <a:pt x="1831" y="1"/>
                    <a:pt x="1720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31;p49"/>
            <p:cNvSpPr/>
            <p:nvPr/>
          </p:nvSpPr>
          <p:spPr>
            <a:xfrm>
              <a:off x="3790611" y="2094066"/>
              <a:ext cx="52169" cy="8365"/>
            </a:xfrm>
            <a:custGeom>
              <a:avLst/>
              <a:gdLst/>
              <a:ahLst/>
              <a:cxnLst/>
              <a:rect l="l" t="t" r="r" b="b"/>
              <a:pathLst>
                <a:path w="1584" h="254" extrusionOk="0">
                  <a:moveTo>
                    <a:pt x="1426" y="0"/>
                  </a:moveTo>
                  <a:cubicBezTo>
                    <a:pt x="982" y="32"/>
                    <a:pt x="570" y="64"/>
                    <a:pt x="127" y="64"/>
                  </a:cubicBezTo>
                  <a:cubicBezTo>
                    <a:pt x="0" y="95"/>
                    <a:pt x="0" y="254"/>
                    <a:pt x="127" y="254"/>
                  </a:cubicBezTo>
                  <a:cubicBezTo>
                    <a:pt x="349" y="238"/>
                    <a:pt x="563" y="238"/>
                    <a:pt x="776" y="238"/>
                  </a:cubicBezTo>
                  <a:cubicBezTo>
                    <a:pt x="990" y="238"/>
                    <a:pt x="1204" y="238"/>
                    <a:pt x="1426" y="222"/>
                  </a:cubicBezTo>
                  <a:cubicBezTo>
                    <a:pt x="1584" y="222"/>
                    <a:pt x="1584" y="0"/>
                    <a:pt x="1426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32;p49"/>
            <p:cNvSpPr/>
            <p:nvPr/>
          </p:nvSpPr>
          <p:spPr>
            <a:xfrm>
              <a:off x="3613713" y="1996675"/>
              <a:ext cx="95973" cy="52762"/>
            </a:xfrm>
            <a:custGeom>
              <a:avLst/>
              <a:gdLst/>
              <a:ahLst/>
              <a:cxnLst/>
              <a:rect l="l" t="t" r="r" b="b"/>
              <a:pathLst>
                <a:path w="2914" h="1602" extrusionOk="0">
                  <a:moveTo>
                    <a:pt x="2704" y="1"/>
                  </a:moveTo>
                  <a:cubicBezTo>
                    <a:pt x="2686" y="1"/>
                    <a:pt x="2667" y="4"/>
                    <a:pt x="2648" y="12"/>
                  </a:cubicBezTo>
                  <a:cubicBezTo>
                    <a:pt x="1761" y="455"/>
                    <a:pt x="906" y="962"/>
                    <a:pt x="83" y="1437"/>
                  </a:cubicBezTo>
                  <a:cubicBezTo>
                    <a:pt x="0" y="1519"/>
                    <a:pt x="61" y="1602"/>
                    <a:pt x="119" y="1602"/>
                  </a:cubicBezTo>
                  <a:cubicBezTo>
                    <a:pt x="128" y="1602"/>
                    <a:pt x="138" y="1600"/>
                    <a:pt x="146" y="1595"/>
                  </a:cubicBezTo>
                  <a:cubicBezTo>
                    <a:pt x="1033" y="1152"/>
                    <a:pt x="1888" y="740"/>
                    <a:pt x="2775" y="265"/>
                  </a:cubicBezTo>
                  <a:cubicBezTo>
                    <a:pt x="2914" y="182"/>
                    <a:pt x="2833" y="1"/>
                    <a:pt x="270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3;p49"/>
            <p:cNvSpPr/>
            <p:nvPr/>
          </p:nvSpPr>
          <p:spPr>
            <a:xfrm>
              <a:off x="3658374" y="2104474"/>
              <a:ext cx="80098" cy="31519"/>
            </a:xfrm>
            <a:custGeom>
              <a:avLst/>
              <a:gdLst/>
              <a:ahLst/>
              <a:cxnLst/>
              <a:rect l="l" t="t" r="r" b="b"/>
              <a:pathLst>
                <a:path w="2432" h="957" extrusionOk="0">
                  <a:moveTo>
                    <a:pt x="2274" y="1"/>
                  </a:moveTo>
                  <a:cubicBezTo>
                    <a:pt x="1482" y="33"/>
                    <a:pt x="722" y="349"/>
                    <a:pt x="57" y="824"/>
                  </a:cubicBezTo>
                  <a:cubicBezTo>
                    <a:pt x="0" y="853"/>
                    <a:pt x="44" y="956"/>
                    <a:pt x="122" y="956"/>
                  </a:cubicBezTo>
                  <a:cubicBezTo>
                    <a:pt x="131" y="956"/>
                    <a:pt x="141" y="954"/>
                    <a:pt x="152" y="951"/>
                  </a:cubicBezTo>
                  <a:cubicBezTo>
                    <a:pt x="817" y="508"/>
                    <a:pt x="1514" y="349"/>
                    <a:pt x="2274" y="223"/>
                  </a:cubicBezTo>
                  <a:cubicBezTo>
                    <a:pt x="2432" y="223"/>
                    <a:pt x="2432" y="1"/>
                    <a:pt x="227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4;p49"/>
            <p:cNvSpPr/>
            <p:nvPr/>
          </p:nvSpPr>
          <p:spPr>
            <a:xfrm>
              <a:off x="3613614" y="2056684"/>
              <a:ext cx="80263" cy="43836"/>
            </a:xfrm>
            <a:custGeom>
              <a:avLst/>
              <a:gdLst/>
              <a:ahLst/>
              <a:cxnLst/>
              <a:rect l="l" t="t" r="r" b="b"/>
              <a:pathLst>
                <a:path w="2437" h="1331" extrusionOk="0">
                  <a:moveTo>
                    <a:pt x="2278" y="1"/>
                  </a:moveTo>
                  <a:cubicBezTo>
                    <a:pt x="2256" y="1"/>
                    <a:pt x="2232" y="9"/>
                    <a:pt x="2207" y="27"/>
                  </a:cubicBezTo>
                  <a:cubicBezTo>
                    <a:pt x="1511" y="375"/>
                    <a:pt x="782" y="755"/>
                    <a:pt x="86" y="1167"/>
                  </a:cubicBezTo>
                  <a:cubicBezTo>
                    <a:pt x="1" y="1223"/>
                    <a:pt x="17" y="1330"/>
                    <a:pt x="111" y="1330"/>
                  </a:cubicBezTo>
                  <a:cubicBezTo>
                    <a:pt x="123" y="1330"/>
                    <a:pt x="135" y="1329"/>
                    <a:pt x="149" y="1325"/>
                  </a:cubicBezTo>
                  <a:cubicBezTo>
                    <a:pt x="909" y="977"/>
                    <a:pt x="1606" y="597"/>
                    <a:pt x="2334" y="217"/>
                  </a:cubicBezTo>
                  <a:cubicBezTo>
                    <a:pt x="2437" y="140"/>
                    <a:pt x="2373" y="1"/>
                    <a:pt x="2278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5;p49"/>
            <p:cNvSpPr/>
            <p:nvPr/>
          </p:nvSpPr>
          <p:spPr>
            <a:xfrm>
              <a:off x="3503049" y="2062382"/>
              <a:ext cx="71173" cy="50753"/>
            </a:xfrm>
            <a:custGeom>
              <a:avLst/>
              <a:gdLst/>
              <a:ahLst/>
              <a:cxnLst/>
              <a:rect l="l" t="t" r="r" b="b"/>
              <a:pathLst>
                <a:path w="2161" h="1541" extrusionOk="0">
                  <a:moveTo>
                    <a:pt x="1999" y="1"/>
                  </a:moveTo>
                  <a:cubicBezTo>
                    <a:pt x="1985" y="1"/>
                    <a:pt x="1970" y="4"/>
                    <a:pt x="1954" y="12"/>
                  </a:cubicBezTo>
                  <a:cubicBezTo>
                    <a:pt x="1162" y="139"/>
                    <a:pt x="529" y="741"/>
                    <a:pt x="22" y="1437"/>
                  </a:cubicBezTo>
                  <a:cubicBezTo>
                    <a:pt x="0" y="1481"/>
                    <a:pt x="55" y="1541"/>
                    <a:pt x="112" y="1541"/>
                  </a:cubicBezTo>
                  <a:cubicBezTo>
                    <a:pt x="136" y="1541"/>
                    <a:pt x="162" y="1529"/>
                    <a:pt x="181" y="1501"/>
                  </a:cubicBezTo>
                  <a:cubicBezTo>
                    <a:pt x="687" y="867"/>
                    <a:pt x="1321" y="519"/>
                    <a:pt x="2049" y="234"/>
                  </a:cubicBezTo>
                  <a:cubicBezTo>
                    <a:pt x="2160" y="178"/>
                    <a:pt x="2101" y="1"/>
                    <a:pt x="1999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36;p49"/>
            <p:cNvSpPr/>
            <p:nvPr/>
          </p:nvSpPr>
          <p:spPr>
            <a:xfrm>
              <a:off x="3555219" y="2148970"/>
              <a:ext cx="60600" cy="33956"/>
            </a:xfrm>
            <a:custGeom>
              <a:avLst/>
              <a:gdLst/>
              <a:ahLst/>
              <a:cxnLst/>
              <a:rect l="l" t="t" r="r" b="b"/>
              <a:pathLst>
                <a:path w="1840" h="1031" extrusionOk="0">
                  <a:moveTo>
                    <a:pt x="1630" y="0"/>
                  </a:moveTo>
                  <a:cubicBezTo>
                    <a:pt x="1612" y="0"/>
                    <a:pt x="1593" y="4"/>
                    <a:pt x="1574" y="12"/>
                  </a:cubicBezTo>
                  <a:cubicBezTo>
                    <a:pt x="1067" y="297"/>
                    <a:pt x="529" y="582"/>
                    <a:pt x="85" y="867"/>
                  </a:cubicBezTo>
                  <a:cubicBezTo>
                    <a:pt x="0" y="923"/>
                    <a:pt x="67" y="1030"/>
                    <a:pt x="127" y="1030"/>
                  </a:cubicBezTo>
                  <a:cubicBezTo>
                    <a:pt x="134" y="1030"/>
                    <a:pt x="142" y="1029"/>
                    <a:pt x="149" y="1025"/>
                  </a:cubicBezTo>
                  <a:cubicBezTo>
                    <a:pt x="655" y="772"/>
                    <a:pt x="1162" y="550"/>
                    <a:pt x="1700" y="265"/>
                  </a:cubicBezTo>
                  <a:cubicBezTo>
                    <a:pt x="1839" y="182"/>
                    <a:pt x="1759" y="0"/>
                    <a:pt x="163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37;p49"/>
            <p:cNvSpPr/>
            <p:nvPr/>
          </p:nvSpPr>
          <p:spPr>
            <a:xfrm>
              <a:off x="3505519" y="2119163"/>
              <a:ext cx="59975" cy="44429"/>
            </a:xfrm>
            <a:custGeom>
              <a:avLst/>
              <a:gdLst/>
              <a:ahLst/>
              <a:cxnLst/>
              <a:rect l="l" t="t" r="r" b="b"/>
              <a:pathLst>
                <a:path w="1821" h="1349" extrusionOk="0">
                  <a:moveTo>
                    <a:pt x="1646" y="1"/>
                  </a:moveTo>
                  <a:cubicBezTo>
                    <a:pt x="1619" y="1"/>
                    <a:pt x="1590" y="9"/>
                    <a:pt x="1563" y="30"/>
                  </a:cubicBezTo>
                  <a:cubicBezTo>
                    <a:pt x="1056" y="378"/>
                    <a:pt x="549" y="822"/>
                    <a:pt x="74" y="1202"/>
                  </a:cubicBezTo>
                  <a:cubicBezTo>
                    <a:pt x="0" y="1275"/>
                    <a:pt x="60" y="1349"/>
                    <a:pt x="135" y="1349"/>
                  </a:cubicBezTo>
                  <a:cubicBezTo>
                    <a:pt x="156" y="1349"/>
                    <a:pt x="179" y="1343"/>
                    <a:pt x="201" y="1328"/>
                  </a:cubicBezTo>
                  <a:cubicBezTo>
                    <a:pt x="707" y="980"/>
                    <a:pt x="1214" y="568"/>
                    <a:pt x="1721" y="188"/>
                  </a:cubicBezTo>
                  <a:cubicBezTo>
                    <a:pt x="1820" y="114"/>
                    <a:pt x="1744" y="1"/>
                    <a:pt x="164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38;p49"/>
            <p:cNvSpPr/>
            <p:nvPr/>
          </p:nvSpPr>
          <p:spPr>
            <a:xfrm>
              <a:off x="3465502" y="2198044"/>
              <a:ext cx="58196" cy="52992"/>
            </a:xfrm>
            <a:custGeom>
              <a:avLst/>
              <a:gdLst/>
              <a:ahLst/>
              <a:cxnLst/>
              <a:rect l="l" t="t" r="r" b="b"/>
              <a:pathLst>
                <a:path w="1767" h="1609" extrusionOk="0">
                  <a:moveTo>
                    <a:pt x="1600" y="0"/>
                  </a:moveTo>
                  <a:cubicBezTo>
                    <a:pt x="1571" y="0"/>
                    <a:pt x="1540" y="12"/>
                    <a:pt x="1511" y="42"/>
                  </a:cubicBezTo>
                  <a:cubicBezTo>
                    <a:pt x="1004" y="485"/>
                    <a:pt x="561" y="897"/>
                    <a:pt x="54" y="1435"/>
                  </a:cubicBezTo>
                  <a:cubicBezTo>
                    <a:pt x="1" y="1488"/>
                    <a:pt x="59" y="1608"/>
                    <a:pt x="154" y="1608"/>
                  </a:cubicBezTo>
                  <a:cubicBezTo>
                    <a:pt x="172" y="1608"/>
                    <a:pt x="192" y="1604"/>
                    <a:pt x="212" y="1594"/>
                  </a:cubicBezTo>
                  <a:cubicBezTo>
                    <a:pt x="719" y="1150"/>
                    <a:pt x="1194" y="707"/>
                    <a:pt x="1669" y="232"/>
                  </a:cubicBezTo>
                  <a:cubicBezTo>
                    <a:pt x="1766" y="135"/>
                    <a:pt x="1696" y="0"/>
                    <a:pt x="160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39;p49"/>
            <p:cNvSpPr/>
            <p:nvPr/>
          </p:nvSpPr>
          <p:spPr>
            <a:xfrm>
              <a:off x="3406119" y="2142844"/>
              <a:ext cx="50918" cy="61325"/>
            </a:xfrm>
            <a:custGeom>
              <a:avLst/>
              <a:gdLst/>
              <a:ahLst/>
              <a:cxnLst/>
              <a:rect l="l" t="t" r="r" b="b"/>
              <a:pathLst>
                <a:path w="1546" h="1862" extrusionOk="0">
                  <a:moveTo>
                    <a:pt x="1357" y="1"/>
                  </a:moveTo>
                  <a:cubicBezTo>
                    <a:pt x="1319" y="1"/>
                    <a:pt x="1282" y="12"/>
                    <a:pt x="1255" y="39"/>
                  </a:cubicBezTo>
                  <a:cubicBezTo>
                    <a:pt x="844" y="641"/>
                    <a:pt x="432" y="1211"/>
                    <a:pt x="52" y="1749"/>
                  </a:cubicBezTo>
                  <a:cubicBezTo>
                    <a:pt x="1" y="1775"/>
                    <a:pt x="52" y="1862"/>
                    <a:pt x="108" y="1862"/>
                  </a:cubicBezTo>
                  <a:cubicBezTo>
                    <a:pt x="121" y="1862"/>
                    <a:pt x="134" y="1857"/>
                    <a:pt x="147" y="1844"/>
                  </a:cubicBezTo>
                  <a:cubicBezTo>
                    <a:pt x="622" y="1306"/>
                    <a:pt x="1034" y="736"/>
                    <a:pt x="1477" y="166"/>
                  </a:cubicBezTo>
                  <a:cubicBezTo>
                    <a:pt x="1545" y="75"/>
                    <a:pt x="1451" y="1"/>
                    <a:pt x="135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40;p49"/>
            <p:cNvSpPr/>
            <p:nvPr/>
          </p:nvSpPr>
          <p:spPr>
            <a:xfrm>
              <a:off x="3411488" y="2198703"/>
              <a:ext cx="45813" cy="55067"/>
            </a:xfrm>
            <a:custGeom>
              <a:avLst/>
              <a:gdLst/>
              <a:ahLst/>
              <a:cxnLst/>
              <a:rect l="l" t="t" r="r" b="b"/>
              <a:pathLst>
                <a:path w="1391" h="1672" extrusionOk="0">
                  <a:moveTo>
                    <a:pt x="1234" y="1"/>
                  </a:moveTo>
                  <a:cubicBezTo>
                    <a:pt x="1204" y="1"/>
                    <a:pt x="1174" y="16"/>
                    <a:pt x="1156" y="53"/>
                  </a:cubicBezTo>
                  <a:cubicBezTo>
                    <a:pt x="776" y="528"/>
                    <a:pt x="427" y="1035"/>
                    <a:pt x="47" y="1574"/>
                  </a:cubicBezTo>
                  <a:cubicBezTo>
                    <a:pt x="1" y="1597"/>
                    <a:pt x="57" y="1672"/>
                    <a:pt x="102" y="1672"/>
                  </a:cubicBezTo>
                  <a:cubicBezTo>
                    <a:pt x="119" y="1672"/>
                    <a:pt x="134" y="1662"/>
                    <a:pt x="142" y="1637"/>
                  </a:cubicBezTo>
                  <a:cubicBezTo>
                    <a:pt x="554" y="1162"/>
                    <a:pt x="997" y="687"/>
                    <a:pt x="1346" y="180"/>
                  </a:cubicBezTo>
                  <a:cubicBezTo>
                    <a:pt x="1390" y="91"/>
                    <a:pt x="1309" y="1"/>
                    <a:pt x="123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41;p49"/>
            <p:cNvSpPr/>
            <p:nvPr/>
          </p:nvSpPr>
          <p:spPr>
            <a:xfrm>
              <a:off x="3277440" y="2367104"/>
              <a:ext cx="612262" cy="610977"/>
            </a:xfrm>
            <a:custGeom>
              <a:avLst/>
              <a:gdLst/>
              <a:ahLst/>
              <a:cxnLst/>
              <a:rect l="l" t="t" r="r" b="b"/>
              <a:pathLst>
                <a:path w="18590" h="18551" extrusionOk="0">
                  <a:moveTo>
                    <a:pt x="13600" y="586"/>
                  </a:moveTo>
                  <a:cubicBezTo>
                    <a:pt x="16224" y="586"/>
                    <a:pt x="18164" y="2885"/>
                    <a:pt x="17355" y="5581"/>
                  </a:cubicBezTo>
                  <a:cubicBezTo>
                    <a:pt x="16690" y="7925"/>
                    <a:pt x="14346" y="8653"/>
                    <a:pt x="12414" y="9635"/>
                  </a:cubicBezTo>
                  <a:cubicBezTo>
                    <a:pt x="11179" y="10332"/>
                    <a:pt x="10293" y="11187"/>
                    <a:pt x="9659" y="12453"/>
                  </a:cubicBezTo>
                  <a:lnTo>
                    <a:pt x="9184" y="13498"/>
                  </a:lnTo>
                  <a:cubicBezTo>
                    <a:pt x="8551" y="15145"/>
                    <a:pt x="7981" y="16824"/>
                    <a:pt x="6397" y="17615"/>
                  </a:cubicBezTo>
                  <a:cubicBezTo>
                    <a:pt x="6382" y="17600"/>
                    <a:pt x="6366" y="17592"/>
                    <a:pt x="6342" y="17592"/>
                  </a:cubicBezTo>
                  <a:cubicBezTo>
                    <a:pt x="6318" y="17592"/>
                    <a:pt x="6287" y="17600"/>
                    <a:pt x="6239" y="17615"/>
                  </a:cubicBezTo>
                  <a:cubicBezTo>
                    <a:pt x="5680" y="17919"/>
                    <a:pt x="5136" y="18054"/>
                    <a:pt x="4624" y="18054"/>
                  </a:cubicBezTo>
                  <a:cubicBezTo>
                    <a:pt x="2464" y="18054"/>
                    <a:pt x="854" y="15662"/>
                    <a:pt x="982" y="13435"/>
                  </a:cubicBezTo>
                  <a:cubicBezTo>
                    <a:pt x="1014" y="12390"/>
                    <a:pt x="1330" y="11408"/>
                    <a:pt x="1742" y="10458"/>
                  </a:cubicBezTo>
                  <a:cubicBezTo>
                    <a:pt x="2122" y="9508"/>
                    <a:pt x="2692" y="8590"/>
                    <a:pt x="3230" y="7766"/>
                  </a:cubicBezTo>
                  <a:cubicBezTo>
                    <a:pt x="5416" y="4536"/>
                    <a:pt x="9058" y="989"/>
                    <a:pt x="13143" y="609"/>
                  </a:cubicBezTo>
                  <a:cubicBezTo>
                    <a:pt x="13297" y="594"/>
                    <a:pt x="13450" y="586"/>
                    <a:pt x="13600" y="586"/>
                  </a:cubicBezTo>
                  <a:close/>
                  <a:moveTo>
                    <a:pt x="13698" y="1"/>
                  </a:moveTo>
                  <a:cubicBezTo>
                    <a:pt x="13225" y="1"/>
                    <a:pt x="12741" y="58"/>
                    <a:pt x="12256" y="166"/>
                  </a:cubicBezTo>
                  <a:cubicBezTo>
                    <a:pt x="7284" y="1243"/>
                    <a:pt x="2914" y="6025"/>
                    <a:pt x="1045" y="10617"/>
                  </a:cubicBezTo>
                  <a:cubicBezTo>
                    <a:pt x="222" y="12707"/>
                    <a:pt x="0" y="15304"/>
                    <a:pt x="1520" y="17140"/>
                  </a:cubicBezTo>
                  <a:cubicBezTo>
                    <a:pt x="2293" y="18049"/>
                    <a:pt x="3376" y="18551"/>
                    <a:pt x="4464" y="18551"/>
                  </a:cubicBezTo>
                  <a:cubicBezTo>
                    <a:pt x="4892" y="18551"/>
                    <a:pt x="5321" y="18473"/>
                    <a:pt x="5732" y="18312"/>
                  </a:cubicBezTo>
                  <a:cubicBezTo>
                    <a:pt x="5764" y="18344"/>
                    <a:pt x="5859" y="18344"/>
                    <a:pt x="5922" y="18344"/>
                  </a:cubicBezTo>
                  <a:cubicBezTo>
                    <a:pt x="8614" y="17679"/>
                    <a:pt x="9089" y="15019"/>
                    <a:pt x="10198" y="12833"/>
                  </a:cubicBezTo>
                  <a:cubicBezTo>
                    <a:pt x="11654" y="9920"/>
                    <a:pt x="15075" y="9825"/>
                    <a:pt x="17007" y="7481"/>
                  </a:cubicBezTo>
                  <a:cubicBezTo>
                    <a:pt x="18305" y="5898"/>
                    <a:pt x="18590" y="3618"/>
                    <a:pt x="17418" y="1876"/>
                  </a:cubicBezTo>
                  <a:cubicBezTo>
                    <a:pt x="16531" y="557"/>
                    <a:pt x="15172" y="1"/>
                    <a:pt x="13698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42;p49"/>
            <p:cNvSpPr/>
            <p:nvPr/>
          </p:nvSpPr>
          <p:spPr>
            <a:xfrm>
              <a:off x="3269074" y="2453033"/>
              <a:ext cx="498603" cy="465042"/>
            </a:xfrm>
            <a:custGeom>
              <a:avLst/>
              <a:gdLst/>
              <a:ahLst/>
              <a:cxnLst/>
              <a:rect l="l" t="t" r="r" b="b"/>
              <a:pathLst>
                <a:path w="15139" h="14120" extrusionOk="0">
                  <a:moveTo>
                    <a:pt x="12265" y="596"/>
                  </a:moveTo>
                  <a:cubicBezTo>
                    <a:pt x="12958" y="596"/>
                    <a:pt x="13527" y="824"/>
                    <a:pt x="13904" y="1325"/>
                  </a:cubicBezTo>
                  <a:cubicBezTo>
                    <a:pt x="15139" y="2941"/>
                    <a:pt x="13809" y="3986"/>
                    <a:pt x="12605" y="4682"/>
                  </a:cubicBezTo>
                  <a:cubicBezTo>
                    <a:pt x="12130" y="4967"/>
                    <a:pt x="11592" y="5189"/>
                    <a:pt x="11275" y="5442"/>
                  </a:cubicBezTo>
                  <a:cubicBezTo>
                    <a:pt x="10483" y="5981"/>
                    <a:pt x="9692" y="6614"/>
                    <a:pt x="9185" y="7501"/>
                  </a:cubicBezTo>
                  <a:cubicBezTo>
                    <a:pt x="8678" y="8324"/>
                    <a:pt x="8583" y="9274"/>
                    <a:pt x="8266" y="10193"/>
                  </a:cubicBezTo>
                  <a:cubicBezTo>
                    <a:pt x="8013" y="10984"/>
                    <a:pt x="7570" y="11681"/>
                    <a:pt x="7000" y="12283"/>
                  </a:cubicBezTo>
                  <a:cubicBezTo>
                    <a:pt x="6435" y="12910"/>
                    <a:pt x="5498" y="13196"/>
                    <a:pt x="4926" y="13817"/>
                  </a:cubicBezTo>
                  <a:lnTo>
                    <a:pt x="4926" y="13817"/>
                  </a:lnTo>
                  <a:cubicBezTo>
                    <a:pt x="5049" y="13668"/>
                    <a:pt x="4929" y="13459"/>
                    <a:pt x="4768" y="13459"/>
                  </a:cubicBezTo>
                  <a:cubicBezTo>
                    <a:pt x="4722" y="13459"/>
                    <a:pt x="4673" y="13477"/>
                    <a:pt x="4625" y="13518"/>
                  </a:cubicBezTo>
                  <a:cubicBezTo>
                    <a:pt x="4625" y="13518"/>
                    <a:pt x="4625" y="13550"/>
                    <a:pt x="4593" y="13550"/>
                  </a:cubicBezTo>
                  <a:cubicBezTo>
                    <a:pt x="1" y="9718"/>
                    <a:pt x="6050" y="2656"/>
                    <a:pt x="10483" y="977"/>
                  </a:cubicBezTo>
                  <a:cubicBezTo>
                    <a:pt x="11129" y="730"/>
                    <a:pt x="11734" y="596"/>
                    <a:pt x="12265" y="596"/>
                  </a:cubicBezTo>
                  <a:close/>
                  <a:moveTo>
                    <a:pt x="11846" y="1"/>
                  </a:moveTo>
                  <a:cubicBezTo>
                    <a:pt x="8970" y="1"/>
                    <a:pt x="5886" y="3530"/>
                    <a:pt x="4435" y="5474"/>
                  </a:cubicBezTo>
                  <a:cubicBezTo>
                    <a:pt x="3833" y="6266"/>
                    <a:pt x="3326" y="7184"/>
                    <a:pt x="3009" y="8166"/>
                  </a:cubicBezTo>
                  <a:cubicBezTo>
                    <a:pt x="2313" y="10256"/>
                    <a:pt x="2503" y="12568"/>
                    <a:pt x="4561" y="13898"/>
                  </a:cubicBezTo>
                  <a:lnTo>
                    <a:pt x="4561" y="13961"/>
                  </a:lnTo>
                  <a:cubicBezTo>
                    <a:pt x="4593" y="14025"/>
                    <a:pt x="4625" y="14120"/>
                    <a:pt x="4751" y="14120"/>
                  </a:cubicBezTo>
                  <a:cubicBezTo>
                    <a:pt x="6018" y="14056"/>
                    <a:pt x="7380" y="12790"/>
                    <a:pt x="8045" y="11776"/>
                  </a:cubicBezTo>
                  <a:cubicBezTo>
                    <a:pt x="8235" y="11459"/>
                    <a:pt x="8393" y="11174"/>
                    <a:pt x="8520" y="10858"/>
                  </a:cubicBezTo>
                  <a:cubicBezTo>
                    <a:pt x="8710" y="10351"/>
                    <a:pt x="8868" y="9781"/>
                    <a:pt x="9027" y="9243"/>
                  </a:cubicBezTo>
                  <a:cubicBezTo>
                    <a:pt x="9533" y="7501"/>
                    <a:pt x="10452" y="6519"/>
                    <a:pt x="12003" y="5569"/>
                  </a:cubicBezTo>
                  <a:cubicBezTo>
                    <a:pt x="13080" y="4872"/>
                    <a:pt x="14600" y="4239"/>
                    <a:pt x="14822" y="2814"/>
                  </a:cubicBezTo>
                  <a:cubicBezTo>
                    <a:pt x="14980" y="1674"/>
                    <a:pt x="14189" y="724"/>
                    <a:pt x="13175" y="280"/>
                  </a:cubicBezTo>
                  <a:cubicBezTo>
                    <a:pt x="12742" y="87"/>
                    <a:pt x="12296" y="1"/>
                    <a:pt x="1184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43;p49"/>
            <p:cNvSpPr/>
            <p:nvPr/>
          </p:nvSpPr>
          <p:spPr>
            <a:xfrm>
              <a:off x="3649350" y="2516764"/>
              <a:ext cx="50885" cy="28324"/>
            </a:xfrm>
            <a:custGeom>
              <a:avLst/>
              <a:gdLst/>
              <a:ahLst/>
              <a:cxnLst/>
              <a:rect l="l" t="t" r="r" b="b"/>
              <a:pathLst>
                <a:path w="1545" h="860" extrusionOk="0">
                  <a:moveTo>
                    <a:pt x="1388" y="0"/>
                  </a:moveTo>
                  <a:cubicBezTo>
                    <a:pt x="1365" y="0"/>
                    <a:pt x="1340" y="7"/>
                    <a:pt x="1313" y="24"/>
                  </a:cubicBezTo>
                  <a:cubicBezTo>
                    <a:pt x="901" y="214"/>
                    <a:pt x="489" y="467"/>
                    <a:pt x="109" y="657"/>
                  </a:cubicBezTo>
                  <a:cubicBezTo>
                    <a:pt x="0" y="712"/>
                    <a:pt x="79" y="860"/>
                    <a:pt x="163" y="860"/>
                  </a:cubicBezTo>
                  <a:cubicBezTo>
                    <a:pt x="177" y="860"/>
                    <a:pt x="191" y="856"/>
                    <a:pt x="204" y="847"/>
                  </a:cubicBezTo>
                  <a:cubicBezTo>
                    <a:pt x="616" y="657"/>
                    <a:pt x="1059" y="467"/>
                    <a:pt x="1439" y="214"/>
                  </a:cubicBezTo>
                  <a:cubicBezTo>
                    <a:pt x="1544" y="161"/>
                    <a:pt x="1497" y="0"/>
                    <a:pt x="138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44;p49"/>
            <p:cNvSpPr/>
            <p:nvPr/>
          </p:nvSpPr>
          <p:spPr>
            <a:xfrm>
              <a:off x="3603009" y="2575850"/>
              <a:ext cx="71568" cy="45187"/>
            </a:xfrm>
            <a:custGeom>
              <a:avLst/>
              <a:gdLst/>
              <a:ahLst/>
              <a:cxnLst/>
              <a:rect l="l" t="t" r="r" b="b"/>
              <a:pathLst>
                <a:path w="2173" h="1372" extrusionOk="0">
                  <a:moveTo>
                    <a:pt x="1958" y="0"/>
                  </a:moveTo>
                  <a:cubicBezTo>
                    <a:pt x="1948" y="0"/>
                    <a:pt x="1938" y="1"/>
                    <a:pt x="1928" y="3"/>
                  </a:cubicBezTo>
                  <a:cubicBezTo>
                    <a:pt x="1453" y="162"/>
                    <a:pt x="1041" y="415"/>
                    <a:pt x="629" y="732"/>
                  </a:cubicBezTo>
                  <a:cubicBezTo>
                    <a:pt x="439" y="890"/>
                    <a:pt x="249" y="1080"/>
                    <a:pt x="28" y="1270"/>
                  </a:cubicBezTo>
                  <a:cubicBezTo>
                    <a:pt x="0" y="1297"/>
                    <a:pt x="20" y="1371"/>
                    <a:pt x="87" y="1371"/>
                  </a:cubicBezTo>
                  <a:cubicBezTo>
                    <a:pt x="97" y="1371"/>
                    <a:pt x="109" y="1369"/>
                    <a:pt x="123" y="1365"/>
                  </a:cubicBezTo>
                  <a:cubicBezTo>
                    <a:pt x="724" y="858"/>
                    <a:pt x="1358" y="573"/>
                    <a:pt x="2054" y="257"/>
                  </a:cubicBezTo>
                  <a:cubicBezTo>
                    <a:pt x="2173" y="197"/>
                    <a:pt x="2098" y="0"/>
                    <a:pt x="1958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45;p49"/>
            <p:cNvSpPr/>
            <p:nvPr/>
          </p:nvSpPr>
          <p:spPr>
            <a:xfrm>
              <a:off x="3554034" y="2506982"/>
              <a:ext cx="81020" cy="48414"/>
            </a:xfrm>
            <a:custGeom>
              <a:avLst/>
              <a:gdLst/>
              <a:ahLst/>
              <a:cxnLst/>
              <a:rect l="l" t="t" r="r" b="b"/>
              <a:pathLst>
                <a:path w="2460" h="1470" extrusionOk="0">
                  <a:moveTo>
                    <a:pt x="2334" y="1"/>
                  </a:moveTo>
                  <a:cubicBezTo>
                    <a:pt x="2325" y="1"/>
                    <a:pt x="2316" y="2"/>
                    <a:pt x="2306" y="4"/>
                  </a:cubicBezTo>
                  <a:cubicBezTo>
                    <a:pt x="2243" y="4"/>
                    <a:pt x="2148" y="36"/>
                    <a:pt x="2085" y="67"/>
                  </a:cubicBezTo>
                  <a:cubicBezTo>
                    <a:pt x="1325" y="352"/>
                    <a:pt x="628" y="828"/>
                    <a:pt x="26" y="1334"/>
                  </a:cubicBezTo>
                  <a:cubicBezTo>
                    <a:pt x="0" y="1412"/>
                    <a:pt x="38" y="1469"/>
                    <a:pt x="106" y="1469"/>
                  </a:cubicBezTo>
                  <a:cubicBezTo>
                    <a:pt x="120" y="1469"/>
                    <a:pt x="136" y="1466"/>
                    <a:pt x="153" y="1461"/>
                  </a:cubicBezTo>
                  <a:cubicBezTo>
                    <a:pt x="596" y="1144"/>
                    <a:pt x="1008" y="923"/>
                    <a:pt x="1451" y="669"/>
                  </a:cubicBezTo>
                  <a:lnTo>
                    <a:pt x="2401" y="194"/>
                  </a:lnTo>
                  <a:cubicBezTo>
                    <a:pt x="2460" y="165"/>
                    <a:pt x="2437" y="1"/>
                    <a:pt x="233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46;p49"/>
            <p:cNvSpPr/>
            <p:nvPr/>
          </p:nvSpPr>
          <p:spPr>
            <a:xfrm>
              <a:off x="3268053" y="2472630"/>
              <a:ext cx="499624" cy="436059"/>
            </a:xfrm>
            <a:custGeom>
              <a:avLst/>
              <a:gdLst/>
              <a:ahLst/>
              <a:cxnLst/>
              <a:rect l="l" t="t" r="r" b="b"/>
              <a:pathLst>
                <a:path w="15170" h="13240" extrusionOk="0">
                  <a:moveTo>
                    <a:pt x="12965" y="1340"/>
                  </a:moveTo>
                  <a:cubicBezTo>
                    <a:pt x="13074" y="1340"/>
                    <a:pt x="13121" y="1501"/>
                    <a:pt x="13016" y="1554"/>
                  </a:cubicBezTo>
                  <a:cubicBezTo>
                    <a:pt x="12636" y="1807"/>
                    <a:pt x="12193" y="1997"/>
                    <a:pt x="11781" y="2187"/>
                  </a:cubicBezTo>
                  <a:cubicBezTo>
                    <a:pt x="11768" y="2196"/>
                    <a:pt x="11754" y="2200"/>
                    <a:pt x="11740" y="2200"/>
                  </a:cubicBezTo>
                  <a:cubicBezTo>
                    <a:pt x="11656" y="2200"/>
                    <a:pt x="11577" y="2052"/>
                    <a:pt x="11686" y="1997"/>
                  </a:cubicBezTo>
                  <a:cubicBezTo>
                    <a:pt x="12066" y="1807"/>
                    <a:pt x="12478" y="1522"/>
                    <a:pt x="12890" y="1364"/>
                  </a:cubicBezTo>
                  <a:cubicBezTo>
                    <a:pt x="12917" y="1347"/>
                    <a:pt x="12942" y="1340"/>
                    <a:pt x="12965" y="1340"/>
                  </a:cubicBezTo>
                  <a:close/>
                  <a:moveTo>
                    <a:pt x="10985" y="1044"/>
                  </a:moveTo>
                  <a:cubicBezTo>
                    <a:pt x="11089" y="1044"/>
                    <a:pt x="11111" y="1208"/>
                    <a:pt x="11053" y="1237"/>
                  </a:cubicBezTo>
                  <a:lnTo>
                    <a:pt x="10103" y="1712"/>
                  </a:lnTo>
                  <a:cubicBezTo>
                    <a:pt x="9659" y="1966"/>
                    <a:pt x="9216" y="2187"/>
                    <a:pt x="8773" y="2504"/>
                  </a:cubicBezTo>
                  <a:cubicBezTo>
                    <a:pt x="8767" y="2509"/>
                    <a:pt x="8758" y="2512"/>
                    <a:pt x="8749" y="2512"/>
                  </a:cubicBezTo>
                  <a:cubicBezTo>
                    <a:pt x="8703" y="2512"/>
                    <a:pt x="8631" y="2455"/>
                    <a:pt x="8709" y="2377"/>
                  </a:cubicBezTo>
                  <a:cubicBezTo>
                    <a:pt x="9311" y="1871"/>
                    <a:pt x="10008" y="1395"/>
                    <a:pt x="10768" y="1110"/>
                  </a:cubicBezTo>
                  <a:cubicBezTo>
                    <a:pt x="10831" y="1079"/>
                    <a:pt x="10926" y="1079"/>
                    <a:pt x="10958" y="1047"/>
                  </a:cubicBezTo>
                  <a:cubicBezTo>
                    <a:pt x="10967" y="1045"/>
                    <a:pt x="10977" y="1044"/>
                    <a:pt x="10985" y="1044"/>
                  </a:cubicBezTo>
                  <a:close/>
                  <a:moveTo>
                    <a:pt x="10663" y="2523"/>
                  </a:moveTo>
                  <a:cubicBezTo>
                    <a:pt x="10774" y="2523"/>
                    <a:pt x="10877" y="2675"/>
                    <a:pt x="10768" y="2757"/>
                  </a:cubicBezTo>
                  <a:cubicBezTo>
                    <a:pt x="10609" y="2916"/>
                    <a:pt x="10451" y="3011"/>
                    <a:pt x="10261" y="3169"/>
                  </a:cubicBezTo>
                  <a:cubicBezTo>
                    <a:pt x="10008" y="3391"/>
                    <a:pt x="9723" y="3581"/>
                    <a:pt x="9501" y="3771"/>
                  </a:cubicBezTo>
                  <a:cubicBezTo>
                    <a:pt x="9490" y="3773"/>
                    <a:pt x="9478" y="3775"/>
                    <a:pt x="9466" y="3775"/>
                  </a:cubicBezTo>
                  <a:cubicBezTo>
                    <a:pt x="9348" y="3775"/>
                    <a:pt x="9227" y="3638"/>
                    <a:pt x="9343" y="3581"/>
                  </a:cubicBezTo>
                  <a:cubicBezTo>
                    <a:pt x="9723" y="3232"/>
                    <a:pt x="10134" y="2852"/>
                    <a:pt x="10578" y="2536"/>
                  </a:cubicBezTo>
                  <a:lnTo>
                    <a:pt x="10609" y="2536"/>
                  </a:lnTo>
                  <a:cubicBezTo>
                    <a:pt x="10627" y="2527"/>
                    <a:pt x="10645" y="2523"/>
                    <a:pt x="10663" y="2523"/>
                  </a:cubicBezTo>
                  <a:close/>
                  <a:moveTo>
                    <a:pt x="12128" y="3134"/>
                  </a:moveTo>
                  <a:cubicBezTo>
                    <a:pt x="12268" y="3134"/>
                    <a:pt x="12343" y="3331"/>
                    <a:pt x="12224" y="3391"/>
                  </a:cubicBezTo>
                  <a:cubicBezTo>
                    <a:pt x="11528" y="3707"/>
                    <a:pt x="10894" y="4024"/>
                    <a:pt x="10261" y="4499"/>
                  </a:cubicBezTo>
                  <a:cubicBezTo>
                    <a:pt x="10248" y="4503"/>
                    <a:pt x="10236" y="4505"/>
                    <a:pt x="10225" y="4505"/>
                  </a:cubicBezTo>
                  <a:cubicBezTo>
                    <a:pt x="10158" y="4505"/>
                    <a:pt x="10139" y="4431"/>
                    <a:pt x="10166" y="4404"/>
                  </a:cubicBezTo>
                  <a:cubicBezTo>
                    <a:pt x="10356" y="4214"/>
                    <a:pt x="10578" y="4024"/>
                    <a:pt x="10768" y="3866"/>
                  </a:cubicBezTo>
                  <a:cubicBezTo>
                    <a:pt x="11148" y="3549"/>
                    <a:pt x="11623" y="3296"/>
                    <a:pt x="12098" y="3137"/>
                  </a:cubicBezTo>
                  <a:cubicBezTo>
                    <a:pt x="12108" y="3135"/>
                    <a:pt x="12118" y="3134"/>
                    <a:pt x="12128" y="3134"/>
                  </a:cubicBezTo>
                  <a:close/>
                  <a:moveTo>
                    <a:pt x="7929" y="3374"/>
                  </a:moveTo>
                  <a:cubicBezTo>
                    <a:pt x="8001" y="3374"/>
                    <a:pt x="8096" y="3472"/>
                    <a:pt x="8044" y="3549"/>
                  </a:cubicBezTo>
                  <a:cubicBezTo>
                    <a:pt x="7632" y="4056"/>
                    <a:pt x="7031" y="4499"/>
                    <a:pt x="6461" y="4721"/>
                  </a:cubicBezTo>
                  <a:cubicBezTo>
                    <a:pt x="6448" y="4725"/>
                    <a:pt x="6436" y="4727"/>
                    <a:pt x="6425" y="4727"/>
                  </a:cubicBezTo>
                  <a:cubicBezTo>
                    <a:pt x="6359" y="4727"/>
                    <a:pt x="6343" y="4649"/>
                    <a:pt x="6397" y="4594"/>
                  </a:cubicBezTo>
                  <a:cubicBezTo>
                    <a:pt x="6967" y="4246"/>
                    <a:pt x="7442" y="3834"/>
                    <a:pt x="7886" y="3391"/>
                  </a:cubicBezTo>
                  <a:cubicBezTo>
                    <a:pt x="7898" y="3379"/>
                    <a:pt x="7913" y="3374"/>
                    <a:pt x="7929" y="3374"/>
                  </a:cubicBezTo>
                  <a:close/>
                  <a:moveTo>
                    <a:pt x="7770" y="5003"/>
                  </a:moveTo>
                  <a:cubicBezTo>
                    <a:pt x="7865" y="5003"/>
                    <a:pt x="7962" y="5115"/>
                    <a:pt x="7917" y="5227"/>
                  </a:cubicBezTo>
                  <a:cubicBezTo>
                    <a:pt x="7822" y="5386"/>
                    <a:pt x="7759" y="5544"/>
                    <a:pt x="7664" y="5766"/>
                  </a:cubicBezTo>
                  <a:cubicBezTo>
                    <a:pt x="7632" y="5797"/>
                    <a:pt x="7601" y="5829"/>
                    <a:pt x="7569" y="5829"/>
                  </a:cubicBezTo>
                  <a:cubicBezTo>
                    <a:pt x="7411" y="6082"/>
                    <a:pt x="7189" y="6272"/>
                    <a:pt x="6999" y="6462"/>
                  </a:cubicBezTo>
                  <a:cubicBezTo>
                    <a:pt x="6984" y="6486"/>
                    <a:pt x="6964" y="6496"/>
                    <a:pt x="6945" y="6496"/>
                  </a:cubicBezTo>
                  <a:cubicBezTo>
                    <a:pt x="6885" y="6496"/>
                    <a:pt x="6825" y="6400"/>
                    <a:pt x="6872" y="6304"/>
                  </a:cubicBezTo>
                  <a:cubicBezTo>
                    <a:pt x="7189" y="5956"/>
                    <a:pt x="7474" y="5512"/>
                    <a:pt x="7664" y="5069"/>
                  </a:cubicBezTo>
                  <a:cubicBezTo>
                    <a:pt x="7692" y="5023"/>
                    <a:pt x="7731" y="5003"/>
                    <a:pt x="7770" y="5003"/>
                  </a:cubicBezTo>
                  <a:close/>
                  <a:moveTo>
                    <a:pt x="8626" y="5756"/>
                  </a:moveTo>
                  <a:cubicBezTo>
                    <a:pt x="8736" y="5756"/>
                    <a:pt x="8806" y="5890"/>
                    <a:pt x="8709" y="5987"/>
                  </a:cubicBezTo>
                  <a:cubicBezTo>
                    <a:pt x="8393" y="6336"/>
                    <a:pt x="8044" y="6716"/>
                    <a:pt x="7664" y="7064"/>
                  </a:cubicBezTo>
                  <a:cubicBezTo>
                    <a:pt x="7650" y="7078"/>
                    <a:pt x="7632" y="7085"/>
                    <a:pt x="7615" y="7085"/>
                  </a:cubicBezTo>
                  <a:cubicBezTo>
                    <a:pt x="7555" y="7085"/>
                    <a:pt x="7496" y="7011"/>
                    <a:pt x="7569" y="6938"/>
                  </a:cubicBezTo>
                  <a:cubicBezTo>
                    <a:pt x="7886" y="6557"/>
                    <a:pt x="8202" y="6146"/>
                    <a:pt x="8519" y="5797"/>
                  </a:cubicBezTo>
                  <a:cubicBezTo>
                    <a:pt x="8556" y="5768"/>
                    <a:pt x="8593" y="5756"/>
                    <a:pt x="8626" y="5756"/>
                  </a:cubicBezTo>
                  <a:close/>
                  <a:moveTo>
                    <a:pt x="5546" y="5587"/>
                  </a:moveTo>
                  <a:cubicBezTo>
                    <a:pt x="5632" y="5587"/>
                    <a:pt x="5714" y="5676"/>
                    <a:pt x="5669" y="5766"/>
                  </a:cubicBezTo>
                  <a:cubicBezTo>
                    <a:pt x="5416" y="6241"/>
                    <a:pt x="5099" y="6716"/>
                    <a:pt x="4814" y="7128"/>
                  </a:cubicBezTo>
                  <a:cubicBezTo>
                    <a:pt x="4804" y="7156"/>
                    <a:pt x="4786" y="7168"/>
                    <a:pt x="4767" y="7168"/>
                  </a:cubicBezTo>
                  <a:cubicBezTo>
                    <a:pt x="4723" y="7168"/>
                    <a:pt x="4675" y="7108"/>
                    <a:pt x="4719" y="7064"/>
                  </a:cubicBezTo>
                  <a:cubicBezTo>
                    <a:pt x="4941" y="6589"/>
                    <a:pt x="5194" y="6082"/>
                    <a:pt x="5447" y="5639"/>
                  </a:cubicBezTo>
                  <a:cubicBezTo>
                    <a:pt x="5475" y="5602"/>
                    <a:pt x="5511" y="5587"/>
                    <a:pt x="5546" y="5587"/>
                  </a:cubicBezTo>
                  <a:close/>
                  <a:moveTo>
                    <a:pt x="6027" y="7518"/>
                  </a:moveTo>
                  <a:cubicBezTo>
                    <a:pt x="6120" y="7518"/>
                    <a:pt x="6211" y="7608"/>
                    <a:pt x="6144" y="7698"/>
                  </a:cubicBezTo>
                  <a:cubicBezTo>
                    <a:pt x="5859" y="8173"/>
                    <a:pt x="5669" y="8616"/>
                    <a:pt x="5574" y="9123"/>
                  </a:cubicBezTo>
                  <a:cubicBezTo>
                    <a:pt x="5574" y="9176"/>
                    <a:pt x="5546" y="9196"/>
                    <a:pt x="5513" y="9196"/>
                  </a:cubicBezTo>
                  <a:cubicBezTo>
                    <a:pt x="5468" y="9196"/>
                    <a:pt x="5416" y="9159"/>
                    <a:pt x="5416" y="9123"/>
                  </a:cubicBezTo>
                  <a:cubicBezTo>
                    <a:pt x="5416" y="8553"/>
                    <a:pt x="5574" y="8014"/>
                    <a:pt x="5922" y="7571"/>
                  </a:cubicBezTo>
                  <a:cubicBezTo>
                    <a:pt x="5950" y="7534"/>
                    <a:pt x="5989" y="7518"/>
                    <a:pt x="6027" y="7518"/>
                  </a:cubicBezTo>
                  <a:close/>
                  <a:moveTo>
                    <a:pt x="4240" y="8268"/>
                  </a:moveTo>
                  <a:cubicBezTo>
                    <a:pt x="4291" y="8268"/>
                    <a:pt x="4339" y="8299"/>
                    <a:pt x="4339" y="8363"/>
                  </a:cubicBezTo>
                  <a:cubicBezTo>
                    <a:pt x="4307" y="8838"/>
                    <a:pt x="4276" y="9344"/>
                    <a:pt x="4181" y="9819"/>
                  </a:cubicBezTo>
                  <a:cubicBezTo>
                    <a:pt x="4181" y="9867"/>
                    <a:pt x="4149" y="9891"/>
                    <a:pt x="4117" y="9891"/>
                  </a:cubicBezTo>
                  <a:cubicBezTo>
                    <a:pt x="4086" y="9891"/>
                    <a:pt x="4054" y="9867"/>
                    <a:pt x="4054" y="9819"/>
                  </a:cubicBezTo>
                  <a:cubicBezTo>
                    <a:pt x="4054" y="9344"/>
                    <a:pt x="4086" y="8838"/>
                    <a:pt x="4117" y="8363"/>
                  </a:cubicBezTo>
                  <a:cubicBezTo>
                    <a:pt x="4133" y="8299"/>
                    <a:pt x="4188" y="8268"/>
                    <a:pt x="4240" y="8268"/>
                  </a:cubicBezTo>
                  <a:close/>
                  <a:moveTo>
                    <a:pt x="6894" y="8437"/>
                  </a:moveTo>
                  <a:cubicBezTo>
                    <a:pt x="6975" y="8437"/>
                    <a:pt x="7066" y="8526"/>
                    <a:pt x="6999" y="8616"/>
                  </a:cubicBezTo>
                  <a:cubicBezTo>
                    <a:pt x="6682" y="9091"/>
                    <a:pt x="6492" y="9598"/>
                    <a:pt x="6492" y="10199"/>
                  </a:cubicBezTo>
                  <a:cubicBezTo>
                    <a:pt x="6492" y="10242"/>
                    <a:pt x="6460" y="10259"/>
                    <a:pt x="6425" y="10259"/>
                  </a:cubicBezTo>
                  <a:cubicBezTo>
                    <a:pt x="6382" y="10259"/>
                    <a:pt x="6334" y="10234"/>
                    <a:pt x="6334" y="10199"/>
                  </a:cubicBezTo>
                  <a:cubicBezTo>
                    <a:pt x="6302" y="9598"/>
                    <a:pt x="6492" y="8964"/>
                    <a:pt x="6809" y="8489"/>
                  </a:cubicBezTo>
                  <a:cubicBezTo>
                    <a:pt x="6828" y="8452"/>
                    <a:pt x="6860" y="8437"/>
                    <a:pt x="6894" y="8437"/>
                  </a:cubicBezTo>
                  <a:close/>
                  <a:moveTo>
                    <a:pt x="4961" y="10412"/>
                  </a:moveTo>
                  <a:cubicBezTo>
                    <a:pt x="5032" y="10412"/>
                    <a:pt x="5099" y="10461"/>
                    <a:pt x="5099" y="10548"/>
                  </a:cubicBezTo>
                  <a:cubicBezTo>
                    <a:pt x="5099" y="10928"/>
                    <a:pt x="5099" y="11340"/>
                    <a:pt x="5067" y="11688"/>
                  </a:cubicBezTo>
                  <a:cubicBezTo>
                    <a:pt x="5067" y="11739"/>
                    <a:pt x="5022" y="11771"/>
                    <a:pt x="4980" y="11771"/>
                  </a:cubicBezTo>
                  <a:cubicBezTo>
                    <a:pt x="4943" y="11771"/>
                    <a:pt x="4909" y="11747"/>
                    <a:pt x="4909" y="11688"/>
                  </a:cubicBezTo>
                  <a:cubicBezTo>
                    <a:pt x="4877" y="11308"/>
                    <a:pt x="4814" y="10896"/>
                    <a:pt x="4814" y="10516"/>
                  </a:cubicBezTo>
                  <a:cubicBezTo>
                    <a:pt x="4842" y="10445"/>
                    <a:pt x="4903" y="10412"/>
                    <a:pt x="4961" y="10412"/>
                  </a:cubicBezTo>
                  <a:close/>
                  <a:moveTo>
                    <a:pt x="12241" y="1"/>
                  </a:moveTo>
                  <a:cubicBezTo>
                    <a:pt x="11711" y="1"/>
                    <a:pt x="11115" y="135"/>
                    <a:pt x="10483" y="382"/>
                  </a:cubicBezTo>
                  <a:cubicBezTo>
                    <a:pt x="6049" y="2061"/>
                    <a:pt x="0" y="9123"/>
                    <a:pt x="4592" y="12955"/>
                  </a:cubicBezTo>
                  <a:cubicBezTo>
                    <a:pt x="4624" y="12955"/>
                    <a:pt x="4624" y="12923"/>
                    <a:pt x="4624" y="12923"/>
                  </a:cubicBezTo>
                  <a:cubicBezTo>
                    <a:pt x="4665" y="12882"/>
                    <a:pt x="4711" y="12864"/>
                    <a:pt x="4755" y="12864"/>
                  </a:cubicBezTo>
                  <a:cubicBezTo>
                    <a:pt x="4906" y="12864"/>
                    <a:pt x="5041" y="13066"/>
                    <a:pt x="4932" y="13213"/>
                  </a:cubicBezTo>
                  <a:lnTo>
                    <a:pt x="4932" y="13213"/>
                  </a:lnTo>
                  <a:cubicBezTo>
                    <a:pt x="5474" y="12598"/>
                    <a:pt x="6406" y="12312"/>
                    <a:pt x="6999" y="11688"/>
                  </a:cubicBezTo>
                  <a:cubicBezTo>
                    <a:pt x="7569" y="11086"/>
                    <a:pt x="7981" y="10389"/>
                    <a:pt x="8266" y="9598"/>
                  </a:cubicBezTo>
                  <a:cubicBezTo>
                    <a:pt x="8583" y="8679"/>
                    <a:pt x="8678" y="7729"/>
                    <a:pt x="9184" y="6906"/>
                  </a:cubicBezTo>
                  <a:cubicBezTo>
                    <a:pt x="9691" y="6019"/>
                    <a:pt x="10483" y="5386"/>
                    <a:pt x="11274" y="4847"/>
                  </a:cubicBezTo>
                  <a:cubicBezTo>
                    <a:pt x="11591" y="4657"/>
                    <a:pt x="12066" y="4404"/>
                    <a:pt x="12541" y="4087"/>
                  </a:cubicBezTo>
                  <a:cubicBezTo>
                    <a:pt x="13840" y="3327"/>
                    <a:pt x="15170" y="2314"/>
                    <a:pt x="13903" y="730"/>
                  </a:cubicBezTo>
                  <a:cubicBezTo>
                    <a:pt x="13509" y="229"/>
                    <a:pt x="12932" y="1"/>
                    <a:pt x="12241" y="1"/>
                  </a:cubicBezTo>
                  <a:close/>
                  <a:moveTo>
                    <a:pt x="4932" y="13213"/>
                  </a:moveTo>
                  <a:cubicBezTo>
                    <a:pt x="4924" y="13222"/>
                    <a:pt x="4916" y="13231"/>
                    <a:pt x="4909" y="13240"/>
                  </a:cubicBezTo>
                  <a:cubicBezTo>
                    <a:pt x="4917" y="13231"/>
                    <a:pt x="4925" y="13222"/>
                    <a:pt x="4932" y="13213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47;p49"/>
            <p:cNvSpPr/>
            <p:nvPr/>
          </p:nvSpPr>
          <p:spPr>
            <a:xfrm>
              <a:off x="3572478" y="2555694"/>
              <a:ext cx="51873" cy="41795"/>
            </a:xfrm>
            <a:custGeom>
              <a:avLst/>
              <a:gdLst/>
              <a:ahLst/>
              <a:cxnLst/>
              <a:rect l="l" t="t" r="r" b="b"/>
              <a:pathLst>
                <a:path w="1575" h="1269" extrusionOk="0">
                  <a:moveTo>
                    <a:pt x="1377" y="1"/>
                  </a:moveTo>
                  <a:cubicBezTo>
                    <a:pt x="1362" y="1"/>
                    <a:pt x="1348" y="5"/>
                    <a:pt x="1335" y="14"/>
                  </a:cubicBezTo>
                  <a:cubicBezTo>
                    <a:pt x="891" y="330"/>
                    <a:pt x="480" y="710"/>
                    <a:pt x="100" y="1090"/>
                  </a:cubicBezTo>
                  <a:cubicBezTo>
                    <a:pt x="1" y="1189"/>
                    <a:pt x="76" y="1269"/>
                    <a:pt x="158" y="1269"/>
                  </a:cubicBezTo>
                  <a:cubicBezTo>
                    <a:pt x="182" y="1269"/>
                    <a:pt x="205" y="1263"/>
                    <a:pt x="226" y="1249"/>
                  </a:cubicBezTo>
                  <a:cubicBezTo>
                    <a:pt x="448" y="1059"/>
                    <a:pt x="733" y="869"/>
                    <a:pt x="955" y="647"/>
                  </a:cubicBezTo>
                  <a:cubicBezTo>
                    <a:pt x="1176" y="489"/>
                    <a:pt x="1335" y="394"/>
                    <a:pt x="1493" y="235"/>
                  </a:cubicBezTo>
                  <a:cubicBezTo>
                    <a:pt x="1575" y="153"/>
                    <a:pt x="1469" y="1"/>
                    <a:pt x="137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48;p49"/>
            <p:cNvSpPr/>
            <p:nvPr/>
          </p:nvSpPr>
          <p:spPr>
            <a:xfrm>
              <a:off x="3477063" y="2584249"/>
              <a:ext cx="57537" cy="45483"/>
            </a:xfrm>
            <a:custGeom>
              <a:avLst/>
              <a:gdLst/>
              <a:ahLst/>
              <a:cxnLst/>
              <a:rect l="l" t="t" r="r" b="b"/>
              <a:pathLst>
                <a:path w="1747" h="1381" extrusionOk="0">
                  <a:moveTo>
                    <a:pt x="1599" y="0"/>
                  </a:moveTo>
                  <a:cubicBezTo>
                    <a:pt x="1576" y="0"/>
                    <a:pt x="1555" y="10"/>
                    <a:pt x="1540" y="33"/>
                  </a:cubicBezTo>
                  <a:cubicBezTo>
                    <a:pt x="1096" y="508"/>
                    <a:pt x="621" y="888"/>
                    <a:pt x="51" y="1268"/>
                  </a:cubicBezTo>
                  <a:cubicBezTo>
                    <a:pt x="0" y="1294"/>
                    <a:pt x="11" y="1381"/>
                    <a:pt x="67" y="1381"/>
                  </a:cubicBezTo>
                  <a:cubicBezTo>
                    <a:pt x="80" y="1381"/>
                    <a:pt x="96" y="1376"/>
                    <a:pt x="115" y="1363"/>
                  </a:cubicBezTo>
                  <a:cubicBezTo>
                    <a:pt x="685" y="1142"/>
                    <a:pt x="1286" y="698"/>
                    <a:pt x="1698" y="192"/>
                  </a:cubicBezTo>
                  <a:cubicBezTo>
                    <a:pt x="1746" y="96"/>
                    <a:pt x="1667" y="0"/>
                    <a:pt x="1599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49;p49"/>
            <p:cNvSpPr/>
            <p:nvPr/>
          </p:nvSpPr>
          <p:spPr>
            <a:xfrm>
              <a:off x="3514906" y="2662175"/>
              <a:ext cx="43211" cy="43804"/>
            </a:xfrm>
            <a:custGeom>
              <a:avLst/>
              <a:gdLst/>
              <a:ahLst/>
              <a:cxnLst/>
              <a:rect l="l" t="t" r="r" b="b"/>
              <a:pathLst>
                <a:path w="1312" h="1330" extrusionOk="0">
                  <a:moveTo>
                    <a:pt x="1145" y="1"/>
                  </a:moveTo>
                  <a:cubicBezTo>
                    <a:pt x="1116" y="1"/>
                    <a:pt x="1085" y="13"/>
                    <a:pt x="1056" y="42"/>
                  </a:cubicBezTo>
                  <a:cubicBezTo>
                    <a:pt x="707" y="391"/>
                    <a:pt x="391" y="802"/>
                    <a:pt x="74" y="1183"/>
                  </a:cubicBezTo>
                  <a:cubicBezTo>
                    <a:pt x="1" y="1256"/>
                    <a:pt x="60" y="1330"/>
                    <a:pt x="120" y="1330"/>
                  </a:cubicBezTo>
                  <a:cubicBezTo>
                    <a:pt x="137" y="1330"/>
                    <a:pt x="155" y="1323"/>
                    <a:pt x="169" y="1309"/>
                  </a:cubicBezTo>
                  <a:cubicBezTo>
                    <a:pt x="549" y="961"/>
                    <a:pt x="898" y="581"/>
                    <a:pt x="1214" y="232"/>
                  </a:cubicBezTo>
                  <a:cubicBezTo>
                    <a:pt x="1311" y="135"/>
                    <a:pt x="1241" y="1"/>
                    <a:pt x="114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50;p49"/>
            <p:cNvSpPr/>
            <p:nvPr/>
          </p:nvSpPr>
          <p:spPr>
            <a:xfrm>
              <a:off x="3491785" y="2639482"/>
              <a:ext cx="37480" cy="48151"/>
            </a:xfrm>
            <a:custGeom>
              <a:avLst/>
              <a:gdLst/>
              <a:ahLst/>
              <a:cxnLst/>
              <a:rect l="l" t="t" r="r" b="b"/>
              <a:pathLst>
                <a:path w="1138" h="1462" extrusionOk="0">
                  <a:moveTo>
                    <a:pt x="945" y="1"/>
                  </a:moveTo>
                  <a:cubicBezTo>
                    <a:pt x="906" y="1"/>
                    <a:pt x="867" y="20"/>
                    <a:pt x="839" y="66"/>
                  </a:cubicBezTo>
                  <a:cubicBezTo>
                    <a:pt x="649" y="478"/>
                    <a:pt x="396" y="890"/>
                    <a:pt x="48" y="1301"/>
                  </a:cubicBezTo>
                  <a:cubicBezTo>
                    <a:pt x="0" y="1373"/>
                    <a:pt x="60" y="1462"/>
                    <a:pt x="119" y="1462"/>
                  </a:cubicBezTo>
                  <a:cubicBezTo>
                    <a:pt x="139" y="1462"/>
                    <a:pt x="159" y="1452"/>
                    <a:pt x="174" y="1428"/>
                  </a:cubicBezTo>
                  <a:cubicBezTo>
                    <a:pt x="364" y="1238"/>
                    <a:pt x="554" y="1048"/>
                    <a:pt x="713" y="795"/>
                  </a:cubicBezTo>
                  <a:cubicBezTo>
                    <a:pt x="776" y="795"/>
                    <a:pt x="808" y="763"/>
                    <a:pt x="839" y="731"/>
                  </a:cubicBezTo>
                  <a:cubicBezTo>
                    <a:pt x="934" y="541"/>
                    <a:pt x="998" y="383"/>
                    <a:pt x="1093" y="225"/>
                  </a:cubicBezTo>
                  <a:cubicBezTo>
                    <a:pt x="1138" y="113"/>
                    <a:pt x="1040" y="1"/>
                    <a:pt x="94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51;p49"/>
            <p:cNvSpPr/>
            <p:nvPr/>
          </p:nvSpPr>
          <p:spPr>
            <a:xfrm>
              <a:off x="3305534" y="2387293"/>
              <a:ext cx="569973" cy="576527"/>
            </a:xfrm>
            <a:custGeom>
              <a:avLst/>
              <a:gdLst/>
              <a:ahLst/>
              <a:cxnLst/>
              <a:rect l="l" t="t" r="r" b="b"/>
              <a:pathLst>
                <a:path w="17306" h="17505" extrusionOk="0">
                  <a:moveTo>
                    <a:pt x="10842" y="2017"/>
                  </a:moveTo>
                  <a:cubicBezTo>
                    <a:pt x="11279" y="2017"/>
                    <a:pt x="11711" y="2098"/>
                    <a:pt x="12132" y="2276"/>
                  </a:cubicBezTo>
                  <a:cubicBezTo>
                    <a:pt x="13082" y="2720"/>
                    <a:pt x="13873" y="3670"/>
                    <a:pt x="13715" y="4778"/>
                  </a:cubicBezTo>
                  <a:cubicBezTo>
                    <a:pt x="13493" y="6203"/>
                    <a:pt x="11973" y="6837"/>
                    <a:pt x="10896" y="7502"/>
                  </a:cubicBezTo>
                  <a:cubicBezTo>
                    <a:pt x="9345" y="8452"/>
                    <a:pt x="8426" y="9465"/>
                    <a:pt x="7920" y="11207"/>
                  </a:cubicBezTo>
                  <a:cubicBezTo>
                    <a:pt x="7761" y="11745"/>
                    <a:pt x="7603" y="12315"/>
                    <a:pt x="7413" y="12822"/>
                  </a:cubicBezTo>
                  <a:cubicBezTo>
                    <a:pt x="7286" y="13139"/>
                    <a:pt x="7128" y="13424"/>
                    <a:pt x="6938" y="13740"/>
                  </a:cubicBezTo>
                  <a:cubicBezTo>
                    <a:pt x="6273" y="14754"/>
                    <a:pt x="4911" y="16021"/>
                    <a:pt x="3644" y="16052"/>
                  </a:cubicBezTo>
                  <a:cubicBezTo>
                    <a:pt x="3518" y="16052"/>
                    <a:pt x="3486" y="15989"/>
                    <a:pt x="3454" y="15894"/>
                  </a:cubicBezTo>
                  <a:lnTo>
                    <a:pt x="3454" y="15862"/>
                  </a:lnTo>
                  <a:cubicBezTo>
                    <a:pt x="1396" y="14532"/>
                    <a:pt x="1206" y="12220"/>
                    <a:pt x="1902" y="10130"/>
                  </a:cubicBezTo>
                  <a:cubicBezTo>
                    <a:pt x="2219" y="9148"/>
                    <a:pt x="2726" y="8230"/>
                    <a:pt x="3328" y="7438"/>
                  </a:cubicBezTo>
                  <a:cubicBezTo>
                    <a:pt x="4813" y="5540"/>
                    <a:pt x="7948" y="2017"/>
                    <a:pt x="10842" y="2017"/>
                  </a:cubicBezTo>
                  <a:close/>
                  <a:moveTo>
                    <a:pt x="12787" y="0"/>
                  </a:moveTo>
                  <a:cubicBezTo>
                    <a:pt x="12624" y="0"/>
                    <a:pt x="12458" y="9"/>
                    <a:pt x="12290" y="28"/>
                  </a:cubicBezTo>
                  <a:cubicBezTo>
                    <a:pt x="8205" y="440"/>
                    <a:pt x="4563" y="3955"/>
                    <a:pt x="2377" y="7185"/>
                  </a:cubicBezTo>
                  <a:cubicBezTo>
                    <a:pt x="1839" y="8040"/>
                    <a:pt x="1269" y="8927"/>
                    <a:pt x="889" y="9877"/>
                  </a:cubicBezTo>
                  <a:cubicBezTo>
                    <a:pt x="477" y="10827"/>
                    <a:pt x="161" y="11840"/>
                    <a:pt x="129" y="12854"/>
                  </a:cubicBezTo>
                  <a:cubicBezTo>
                    <a:pt x="1" y="15106"/>
                    <a:pt x="1611" y="17504"/>
                    <a:pt x="3772" y="17504"/>
                  </a:cubicBezTo>
                  <a:cubicBezTo>
                    <a:pt x="4284" y="17504"/>
                    <a:pt x="4828" y="17369"/>
                    <a:pt x="5386" y="17066"/>
                  </a:cubicBezTo>
                  <a:cubicBezTo>
                    <a:pt x="5434" y="17034"/>
                    <a:pt x="5465" y="17018"/>
                    <a:pt x="5489" y="17018"/>
                  </a:cubicBezTo>
                  <a:cubicBezTo>
                    <a:pt x="5513" y="17018"/>
                    <a:pt x="5529" y="17034"/>
                    <a:pt x="5544" y="17066"/>
                  </a:cubicBezTo>
                  <a:cubicBezTo>
                    <a:pt x="7128" y="16274"/>
                    <a:pt x="7698" y="14564"/>
                    <a:pt x="8331" y="12949"/>
                  </a:cubicBezTo>
                  <a:lnTo>
                    <a:pt x="8806" y="11872"/>
                  </a:lnTo>
                  <a:cubicBezTo>
                    <a:pt x="9440" y="10605"/>
                    <a:pt x="10326" y="9782"/>
                    <a:pt x="11561" y="9053"/>
                  </a:cubicBezTo>
                  <a:cubicBezTo>
                    <a:pt x="13430" y="7977"/>
                    <a:pt x="15805" y="7312"/>
                    <a:pt x="16470" y="4968"/>
                  </a:cubicBezTo>
                  <a:cubicBezTo>
                    <a:pt x="17305" y="2344"/>
                    <a:pt x="15416" y="0"/>
                    <a:pt x="12787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52;p49"/>
            <p:cNvSpPr/>
            <p:nvPr/>
          </p:nvSpPr>
          <p:spPr>
            <a:xfrm>
              <a:off x="3421994" y="2656609"/>
              <a:ext cx="34252" cy="52103"/>
            </a:xfrm>
            <a:custGeom>
              <a:avLst/>
              <a:gdLst/>
              <a:ahLst/>
              <a:cxnLst/>
              <a:rect l="l" t="t" r="r" b="b"/>
              <a:pathLst>
                <a:path w="1040" h="1582" extrusionOk="0">
                  <a:moveTo>
                    <a:pt x="872" y="1"/>
                  </a:moveTo>
                  <a:cubicBezTo>
                    <a:pt x="837" y="1"/>
                    <a:pt x="801" y="16"/>
                    <a:pt x="773" y="53"/>
                  </a:cubicBezTo>
                  <a:cubicBezTo>
                    <a:pt x="520" y="528"/>
                    <a:pt x="267" y="1003"/>
                    <a:pt x="45" y="1478"/>
                  </a:cubicBezTo>
                  <a:cubicBezTo>
                    <a:pt x="1" y="1522"/>
                    <a:pt x="49" y="1582"/>
                    <a:pt x="93" y="1582"/>
                  </a:cubicBezTo>
                  <a:cubicBezTo>
                    <a:pt x="112" y="1582"/>
                    <a:pt x="130" y="1570"/>
                    <a:pt x="140" y="1542"/>
                  </a:cubicBezTo>
                  <a:cubicBezTo>
                    <a:pt x="425" y="1130"/>
                    <a:pt x="742" y="655"/>
                    <a:pt x="995" y="180"/>
                  </a:cubicBezTo>
                  <a:cubicBezTo>
                    <a:pt x="1040" y="90"/>
                    <a:pt x="958" y="1"/>
                    <a:pt x="872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53;p49"/>
            <p:cNvSpPr/>
            <p:nvPr/>
          </p:nvSpPr>
          <p:spPr>
            <a:xfrm>
              <a:off x="3473539" y="2750476"/>
              <a:ext cx="25492" cy="60073"/>
            </a:xfrm>
            <a:custGeom>
              <a:avLst/>
              <a:gdLst/>
              <a:ahLst/>
              <a:cxnLst/>
              <a:rect l="l" t="t" r="r" b="b"/>
              <a:pathLst>
                <a:path w="774" h="1824" extrusionOk="0">
                  <a:moveTo>
                    <a:pt x="617" y="1"/>
                  </a:moveTo>
                  <a:cubicBezTo>
                    <a:pt x="586" y="1"/>
                    <a:pt x="557" y="16"/>
                    <a:pt x="538" y="53"/>
                  </a:cubicBezTo>
                  <a:cubicBezTo>
                    <a:pt x="222" y="528"/>
                    <a:pt x="0" y="1162"/>
                    <a:pt x="63" y="1763"/>
                  </a:cubicBezTo>
                  <a:cubicBezTo>
                    <a:pt x="63" y="1798"/>
                    <a:pt x="111" y="1823"/>
                    <a:pt x="154" y="1823"/>
                  </a:cubicBezTo>
                  <a:cubicBezTo>
                    <a:pt x="189" y="1823"/>
                    <a:pt x="222" y="1806"/>
                    <a:pt x="222" y="1763"/>
                  </a:cubicBezTo>
                  <a:cubicBezTo>
                    <a:pt x="222" y="1162"/>
                    <a:pt x="412" y="655"/>
                    <a:pt x="728" y="180"/>
                  </a:cubicBezTo>
                  <a:cubicBezTo>
                    <a:pt x="773" y="90"/>
                    <a:pt x="691" y="1"/>
                    <a:pt x="61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54;p49"/>
            <p:cNvSpPr/>
            <p:nvPr/>
          </p:nvSpPr>
          <p:spPr>
            <a:xfrm>
              <a:off x="3446400" y="2720241"/>
              <a:ext cx="26249" cy="55265"/>
            </a:xfrm>
            <a:custGeom>
              <a:avLst/>
              <a:gdLst/>
              <a:ahLst/>
              <a:cxnLst/>
              <a:rect l="l" t="t" r="r" b="b"/>
              <a:pathLst>
                <a:path w="797" h="1678" extrusionOk="0">
                  <a:moveTo>
                    <a:pt x="612" y="0"/>
                  </a:moveTo>
                  <a:cubicBezTo>
                    <a:pt x="574" y="0"/>
                    <a:pt x="535" y="16"/>
                    <a:pt x="507" y="53"/>
                  </a:cubicBezTo>
                  <a:cubicBezTo>
                    <a:pt x="159" y="496"/>
                    <a:pt x="1" y="1035"/>
                    <a:pt x="1" y="1605"/>
                  </a:cubicBezTo>
                  <a:cubicBezTo>
                    <a:pt x="1" y="1641"/>
                    <a:pt x="53" y="1678"/>
                    <a:pt x="98" y="1678"/>
                  </a:cubicBezTo>
                  <a:cubicBezTo>
                    <a:pt x="131" y="1678"/>
                    <a:pt x="159" y="1658"/>
                    <a:pt x="159" y="1605"/>
                  </a:cubicBezTo>
                  <a:cubicBezTo>
                    <a:pt x="254" y="1098"/>
                    <a:pt x="444" y="623"/>
                    <a:pt x="729" y="180"/>
                  </a:cubicBezTo>
                  <a:cubicBezTo>
                    <a:pt x="796" y="90"/>
                    <a:pt x="705" y="0"/>
                    <a:pt x="612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55;p49"/>
            <p:cNvSpPr/>
            <p:nvPr/>
          </p:nvSpPr>
          <p:spPr>
            <a:xfrm>
              <a:off x="3428680" y="2816116"/>
              <a:ext cx="7312" cy="44232"/>
            </a:xfrm>
            <a:custGeom>
              <a:avLst/>
              <a:gdLst/>
              <a:ahLst/>
              <a:cxnLst/>
              <a:rect l="l" t="t" r="r" b="b"/>
              <a:pathLst>
                <a:path w="222" h="1343" extrusionOk="0">
                  <a:moveTo>
                    <a:pt x="111" y="0"/>
                  </a:moveTo>
                  <a:cubicBezTo>
                    <a:pt x="56" y="0"/>
                    <a:pt x="0" y="40"/>
                    <a:pt x="0" y="119"/>
                  </a:cubicBezTo>
                  <a:cubicBezTo>
                    <a:pt x="0" y="499"/>
                    <a:pt x="32" y="911"/>
                    <a:pt x="32" y="1259"/>
                  </a:cubicBezTo>
                  <a:cubicBezTo>
                    <a:pt x="32" y="1318"/>
                    <a:pt x="66" y="1342"/>
                    <a:pt x="103" y="1342"/>
                  </a:cubicBezTo>
                  <a:cubicBezTo>
                    <a:pt x="145" y="1342"/>
                    <a:pt x="190" y="1310"/>
                    <a:pt x="190" y="1259"/>
                  </a:cubicBezTo>
                  <a:cubicBezTo>
                    <a:pt x="222" y="911"/>
                    <a:pt x="222" y="499"/>
                    <a:pt x="222" y="119"/>
                  </a:cubicBezTo>
                  <a:cubicBezTo>
                    <a:pt x="222" y="40"/>
                    <a:pt x="166" y="0"/>
                    <a:pt x="111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56;p49"/>
            <p:cNvSpPr/>
            <p:nvPr/>
          </p:nvSpPr>
          <p:spPr>
            <a:xfrm>
              <a:off x="3748881" y="2387458"/>
              <a:ext cx="551793" cy="655242"/>
            </a:xfrm>
            <a:custGeom>
              <a:avLst/>
              <a:gdLst/>
              <a:ahLst/>
              <a:cxnLst/>
              <a:rect l="l" t="t" r="r" b="b"/>
              <a:pathLst>
                <a:path w="16754" h="19895" extrusionOk="0">
                  <a:moveTo>
                    <a:pt x="11956" y="448"/>
                  </a:moveTo>
                  <a:cubicBezTo>
                    <a:pt x="13899" y="448"/>
                    <a:pt x="15598" y="2390"/>
                    <a:pt x="15835" y="4457"/>
                  </a:cubicBezTo>
                  <a:cubicBezTo>
                    <a:pt x="15962" y="5502"/>
                    <a:pt x="15835" y="6515"/>
                    <a:pt x="15613" y="7497"/>
                  </a:cubicBezTo>
                  <a:cubicBezTo>
                    <a:pt x="15360" y="8510"/>
                    <a:pt x="14980" y="9492"/>
                    <a:pt x="14568" y="10410"/>
                  </a:cubicBezTo>
                  <a:cubicBezTo>
                    <a:pt x="12953" y="13989"/>
                    <a:pt x="9945" y="18042"/>
                    <a:pt x="5986" y="19119"/>
                  </a:cubicBezTo>
                  <a:cubicBezTo>
                    <a:pt x="5604" y="19219"/>
                    <a:pt x="5226" y="19267"/>
                    <a:pt x="4858" y="19267"/>
                  </a:cubicBezTo>
                  <a:cubicBezTo>
                    <a:pt x="2550" y="19267"/>
                    <a:pt x="682" y="17389"/>
                    <a:pt x="982" y="14876"/>
                  </a:cubicBezTo>
                  <a:cubicBezTo>
                    <a:pt x="1267" y="12469"/>
                    <a:pt x="3484" y="11392"/>
                    <a:pt x="5194" y="9999"/>
                  </a:cubicBezTo>
                  <a:cubicBezTo>
                    <a:pt x="6303" y="9143"/>
                    <a:pt x="7063" y="8130"/>
                    <a:pt x="7506" y="6800"/>
                  </a:cubicBezTo>
                  <a:cubicBezTo>
                    <a:pt x="7570" y="6452"/>
                    <a:pt x="7696" y="6072"/>
                    <a:pt x="7760" y="5692"/>
                  </a:cubicBezTo>
                  <a:cubicBezTo>
                    <a:pt x="8140" y="3981"/>
                    <a:pt x="8393" y="2208"/>
                    <a:pt x="9818" y="1163"/>
                  </a:cubicBezTo>
                  <a:cubicBezTo>
                    <a:pt x="9834" y="1195"/>
                    <a:pt x="9866" y="1210"/>
                    <a:pt x="9897" y="1210"/>
                  </a:cubicBezTo>
                  <a:cubicBezTo>
                    <a:pt x="9929" y="1210"/>
                    <a:pt x="9961" y="1195"/>
                    <a:pt x="9976" y="1163"/>
                  </a:cubicBezTo>
                  <a:cubicBezTo>
                    <a:pt x="10634" y="664"/>
                    <a:pt x="11308" y="448"/>
                    <a:pt x="11956" y="448"/>
                  </a:cubicBezTo>
                  <a:close/>
                  <a:moveTo>
                    <a:pt x="12244" y="1"/>
                  </a:moveTo>
                  <a:cubicBezTo>
                    <a:pt x="11608" y="1"/>
                    <a:pt x="10978" y="166"/>
                    <a:pt x="10420" y="498"/>
                  </a:cubicBezTo>
                  <a:cubicBezTo>
                    <a:pt x="10399" y="498"/>
                    <a:pt x="10349" y="484"/>
                    <a:pt x="10300" y="484"/>
                  </a:cubicBezTo>
                  <a:cubicBezTo>
                    <a:pt x="10275" y="484"/>
                    <a:pt x="10251" y="487"/>
                    <a:pt x="10230" y="498"/>
                  </a:cubicBezTo>
                  <a:cubicBezTo>
                    <a:pt x="7633" y="1575"/>
                    <a:pt x="7601" y="4266"/>
                    <a:pt x="6904" y="6610"/>
                  </a:cubicBezTo>
                  <a:cubicBezTo>
                    <a:pt x="5891" y="9682"/>
                    <a:pt x="2534" y="10315"/>
                    <a:pt x="1046" y="12975"/>
                  </a:cubicBezTo>
                  <a:cubicBezTo>
                    <a:pt x="1" y="14749"/>
                    <a:pt x="159" y="17092"/>
                    <a:pt x="1584" y="18581"/>
                  </a:cubicBezTo>
                  <a:cubicBezTo>
                    <a:pt x="2455" y="19510"/>
                    <a:pt x="3562" y="19895"/>
                    <a:pt x="4718" y="19895"/>
                  </a:cubicBezTo>
                  <a:cubicBezTo>
                    <a:pt x="5454" y="19895"/>
                    <a:pt x="6209" y="19739"/>
                    <a:pt x="6936" y="19468"/>
                  </a:cubicBezTo>
                  <a:cubicBezTo>
                    <a:pt x="11687" y="17567"/>
                    <a:pt x="15202" y="12184"/>
                    <a:pt x="16279" y="7307"/>
                  </a:cubicBezTo>
                  <a:cubicBezTo>
                    <a:pt x="16754" y="5090"/>
                    <a:pt x="16564" y="2525"/>
                    <a:pt x="14727" y="941"/>
                  </a:cubicBezTo>
                  <a:cubicBezTo>
                    <a:pt x="14010" y="316"/>
                    <a:pt x="13122" y="1"/>
                    <a:pt x="12244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57;p49"/>
            <p:cNvSpPr/>
            <p:nvPr/>
          </p:nvSpPr>
          <p:spPr>
            <a:xfrm>
              <a:off x="3863629" y="2447994"/>
              <a:ext cx="454766" cy="497549"/>
            </a:xfrm>
            <a:custGeom>
              <a:avLst/>
              <a:gdLst/>
              <a:ahLst/>
              <a:cxnLst/>
              <a:rect l="l" t="t" r="r" b="b"/>
              <a:pathLst>
                <a:path w="13808" h="15107" extrusionOk="0">
                  <a:moveTo>
                    <a:pt x="8304" y="409"/>
                  </a:moveTo>
                  <a:cubicBezTo>
                    <a:pt x="8240" y="539"/>
                    <a:pt x="8360" y="692"/>
                    <a:pt x="8488" y="692"/>
                  </a:cubicBezTo>
                  <a:cubicBezTo>
                    <a:pt x="8544" y="692"/>
                    <a:pt x="8601" y="663"/>
                    <a:pt x="8646" y="592"/>
                  </a:cubicBezTo>
                  <a:cubicBezTo>
                    <a:pt x="8646" y="560"/>
                    <a:pt x="8678" y="560"/>
                    <a:pt x="8678" y="528"/>
                  </a:cubicBezTo>
                  <a:lnTo>
                    <a:pt x="8678" y="528"/>
                  </a:lnTo>
                  <a:cubicBezTo>
                    <a:pt x="13808" y="3569"/>
                    <a:pt x="9026" y="11486"/>
                    <a:pt x="4909" y="13893"/>
                  </a:cubicBezTo>
                  <a:cubicBezTo>
                    <a:pt x="4171" y="14324"/>
                    <a:pt x="3444" y="14572"/>
                    <a:pt x="2802" y="14572"/>
                  </a:cubicBezTo>
                  <a:cubicBezTo>
                    <a:pt x="2314" y="14572"/>
                    <a:pt x="1876" y="14429"/>
                    <a:pt x="1520" y="14114"/>
                  </a:cubicBezTo>
                  <a:cubicBezTo>
                    <a:pt x="0" y="12721"/>
                    <a:pt x="1109" y="11486"/>
                    <a:pt x="2217" y="10567"/>
                  </a:cubicBezTo>
                  <a:cubicBezTo>
                    <a:pt x="2660" y="10187"/>
                    <a:pt x="3104" y="9902"/>
                    <a:pt x="3420" y="9712"/>
                  </a:cubicBezTo>
                  <a:cubicBezTo>
                    <a:pt x="4117" y="9047"/>
                    <a:pt x="4782" y="8256"/>
                    <a:pt x="5162" y="7337"/>
                  </a:cubicBezTo>
                  <a:cubicBezTo>
                    <a:pt x="5511" y="6419"/>
                    <a:pt x="5416" y="5469"/>
                    <a:pt x="5574" y="4519"/>
                  </a:cubicBezTo>
                  <a:cubicBezTo>
                    <a:pt x="5701" y="3695"/>
                    <a:pt x="6017" y="2904"/>
                    <a:pt x="6492" y="2207"/>
                  </a:cubicBezTo>
                  <a:cubicBezTo>
                    <a:pt x="6990" y="1523"/>
                    <a:pt x="7852" y="1084"/>
                    <a:pt x="8304" y="409"/>
                  </a:cubicBezTo>
                  <a:close/>
                  <a:moveTo>
                    <a:pt x="8507" y="1"/>
                  </a:moveTo>
                  <a:cubicBezTo>
                    <a:pt x="8481" y="1"/>
                    <a:pt x="8454" y="7"/>
                    <a:pt x="8424" y="22"/>
                  </a:cubicBezTo>
                  <a:cubicBezTo>
                    <a:pt x="7126" y="243"/>
                    <a:pt x="6049" y="1763"/>
                    <a:pt x="5542" y="2872"/>
                  </a:cubicBezTo>
                  <a:cubicBezTo>
                    <a:pt x="5384" y="3220"/>
                    <a:pt x="5321" y="3537"/>
                    <a:pt x="5226" y="3854"/>
                  </a:cubicBezTo>
                  <a:cubicBezTo>
                    <a:pt x="5099" y="4360"/>
                    <a:pt x="5067" y="4930"/>
                    <a:pt x="5004" y="5500"/>
                  </a:cubicBezTo>
                  <a:cubicBezTo>
                    <a:pt x="4751" y="7305"/>
                    <a:pt x="3991" y="8446"/>
                    <a:pt x="2660" y="9617"/>
                  </a:cubicBezTo>
                  <a:cubicBezTo>
                    <a:pt x="1679" y="10472"/>
                    <a:pt x="285" y="11359"/>
                    <a:pt x="317" y="12784"/>
                  </a:cubicBezTo>
                  <a:cubicBezTo>
                    <a:pt x="349" y="13956"/>
                    <a:pt x="1299" y="14748"/>
                    <a:pt x="2344" y="15001"/>
                  </a:cubicBezTo>
                  <a:cubicBezTo>
                    <a:pt x="2617" y="15073"/>
                    <a:pt x="2889" y="15106"/>
                    <a:pt x="3159" y="15106"/>
                  </a:cubicBezTo>
                  <a:cubicBezTo>
                    <a:pt x="6226" y="15106"/>
                    <a:pt x="8970" y="10748"/>
                    <a:pt x="10134" y="8477"/>
                  </a:cubicBezTo>
                  <a:cubicBezTo>
                    <a:pt x="10609" y="7622"/>
                    <a:pt x="10958" y="6609"/>
                    <a:pt x="11116" y="5595"/>
                  </a:cubicBezTo>
                  <a:cubicBezTo>
                    <a:pt x="11496" y="3410"/>
                    <a:pt x="10926" y="1162"/>
                    <a:pt x="8678" y="180"/>
                  </a:cubicBezTo>
                  <a:lnTo>
                    <a:pt x="8678" y="117"/>
                  </a:lnTo>
                  <a:cubicBezTo>
                    <a:pt x="8653" y="68"/>
                    <a:pt x="8592" y="1"/>
                    <a:pt x="8507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58;p49"/>
            <p:cNvSpPr/>
            <p:nvPr/>
          </p:nvSpPr>
          <p:spPr>
            <a:xfrm>
              <a:off x="3933123" y="2851852"/>
              <a:ext cx="47723" cy="35405"/>
            </a:xfrm>
            <a:custGeom>
              <a:avLst/>
              <a:gdLst/>
              <a:ahLst/>
              <a:cxnLst/>
              <a:rect l="l" t="t" r="r" b="b"/>
              <a:pathLst>
                <a:path w="1449" h="1075" extrusionOk="0">
                  <a:moveTo>
                    <a:pt x="1275" y="1"/>
                  </a:moveTo>
                  <a:cubicBezTo>
                    <a:pt x="1256" y="1"/>
                    <a:pt x="1236" y="5"/>
                    <a:pt x="1215" y="16"/>
                  </a:cubicBezTo>
                  <a:cubicBezTo>
                    <a:pt x="867" y="301"/>
                    <a:pt x="455" y="522"/>
                    <a:pt x="107" y="839"/>
                  </a:cubicBezTo>
                  <a:cubicBezTo>
                    <a:pt x="0" y="946"/>
                    <a:pt x="96" y="1075"/>
                    <a:pt x="205" y="1075"/>
                  </a:cubicBezTo>
                  <a:cubicBezTo>
                    <a:pt x="225" y="1075"/>
                    <a:pt x="246" y="1071"/>
                    <a:pt x="265" y="1061"/>
                  </a:cubicBezTo>
                  <a:cubicBezTo>
                    <a:pt x="677" y="776"/>
                    <a:pt x="1025" y="459"/>
                    <a:pt x="1342" y="206"/>
                  </a:cubicBezTo>
                  <a:cubicBezTo>
                    <a:pt x="1449" y="126"/>
                    <a:pt x="1376" y="1"/>
                    <a:pt x="127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59;p49"/>
            <p:cNvSpPr/>
            <p:nvPr/>
          </p:nvSpPr>
          <p:spPr>
            <a:xfrm>
              <a:off x="3950448" y="2769545"/>
              <a:ext cx="63136" cy="55034"/>
            </a:xfrm>
            <a:custGeom>
              <a:avLst/>
              <a:gdLst/>
              <a:ahLst/>
              <a:cxnLst/>
              <a:rect l="l" t="t" r="r" b="b"/>
              <a:pathLst>
                <a:path w="1917" h="1671" extrusionOk="0">
                  <a:moveTo>
                    <a:pt x="1831" y="1"/>
                  </a:moveTo>
                  <a:cubicBezTo>
                    <a:pt x="1818" y="1"/>
                    <a:pt x="1806" y="5"/>
                    <a:pt x="1798" y="13"/>
                  </a:cubicBezTo>
                  <a:cubicBezTo>
                    <a:pt x="1260" y="551"/>
                    <a:pt x="689" y="963"/>
                    <a:pt x="56" y="1406"/>
                  </a:cubicBezTo>
                  <a:cubicBezTo>
                    <a:pt x="0" y="1490"/>
                    <a:pt x="67" y="1671"/>
                    <a:pt x="170" y="1671"/>
                  </a:cubicBezTo>
                  <a:cubicBezTo>
                    <a:pt x="184" y="1671"/>
                    <a:pt x="199" y="1667"/>
                    <a:pt x="214" y="1659"/>
                  </a:cubicBezTo>
                  <a:cubicBezTo>
                    <a:pt x="689" y="1406"/>
                    <a:pt x="1101" y="1089"/>
                    <a:pt x="1355" y="741"/>
                  </a:cubicBezTo>
                  <a:cubicBezTo>
                    <a:pt x="1576" y="519"/>
                    <a:pt x="1735" y="298"/>
                    <a:pt x="1893" y="108"/>
                  </a:cubicBezTo>
                  <a:cubicBezTo>
                    <a:pt x="1917" y="36"/>
                    <a:pt x="1869" y="1"/>
                    <a:pt x="1831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60;p49"/>
            <p:cNvSpPr/>
            <p:nvPr/>
          </p:nvSpPr>
          <p:spPr>
            <a:xfrm>
              <a:off x="3999489" y="2825437"/>
              <a:ext cx="75026" cy="61490"/>
            </a:xfrm>
            <a:custGeom>
              <a:avLst/>
              <a:gdLst/>
              <a:ahLst/>
              <a:cxnLst/>
              <a:rect l="l" t="t" r="r" b="b"/>
              <a:pathLst>
                <a:path w="2278" h="1867" extrusionOk="0">
                  <a:moveTo>
                    <a:pt x="2164" y="0"/>
                  </a:moveTo>
                  <a:cubicBezTo>
                    <a:pt x="2138" y="0"/>
                    <a:pt x="2109" y="8"/>
                    <a:pt x="2082" y="26"/>
                  </a:cubicBezTo>
                  <a:cubicBezTo>
                    <a:pt x="1734" y="374"/>
                    <a:pt x="1354" y="691"/>
                    <a:pt x="942" y="1008"/>
                  </a:cubicBezTo>
                  <a:cubicBezTo>
                    <a:pt x="657" y="1261"/>
                    <a:pt x="404" y="1451"/>
                    <a:pt x="87" y="1641"/>
                  </a:cubicBezTo>
                  <a:cubicBezTo>
                    <a:pt x="1" y="1727"/>
                    <a:pt x="72" y="1867"/>
                    <a:pt x="157" y="1867"/>
                  </a:cubicBezTo>
                  <a:cubicBezTo>
                    <a:pt x="165" y="1867"/>
                    <a:pt x="174" y="1865"/>
                    <a:pt x="182" y="1863"/>
                  </a:cubicBezTo>
                  <a:cubicBezTo>
                    <a:pt x="277" y="1799"/>
                    <a:pt x="309" y="1768"/>
                    <a:pt x="404" y="1704"/>
                  </a:cubicBezTo>
                  <a:cubicBezTo>
                    <a:pt x="1069" y="1293"/>
                    <a:pt x="1702" y="754"/>
                    <a:pt x="2209" y="121"/>
                  </a:cubicBezTo>
                  <a:cubicBezTo>
                    <a:pt x="2278" y="52"/>
                    <a:pt x="2231" y="0"/>
                    <a:pt x="2164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61;p49"/>
            <p:cNvSpPr/>
            <p:nvPr/>
          </p:nvSpPr>
          <p:spPr>
            <a:xfrm>
              <a:off x="3863629" y="2460180"/>
              <a:ext cx="454766" cy="467776"/>
            </a:xfrm>
            <a:custGeom>
              <a:avLst/>
              <a:gdLst/>
              <a:ahLst/>
              <a:cxnLst/>
              <a:rect l="l" t="t" r="r" b="b"/>
              <a:pathLst>
                <a:path w="13808" h="14203" extrusionOk="0">
                  <a:moveTo>
                    <a:pt x="8329" y="0"/>
                  </a:moveTo>
                  <a:cubicBezTo>
                    <a:pt x="8319" y="13"/>
                    <a:pt x="8310" y="26"/>
                    <a:pt x="8304" y="39"/>
                  </a:cubicBezTo>
                  <a:lnTo>
                    <a:pt x="8304" y="39"/>
                  </a:lnTo>
                  <a:cubicBezTo>
                    <a:pt x="8312" y="26"/>
                    <a:pt x="8321" y="13"/>
                    <a:pt x="8329" y="0"/>
                  </a:cubicBezTo>
                  <a:close/>
                  <a:moveTo>
                    <a:pt x="8488" y="1377"/>
                  </a:moveTo>
                  <a:cubicBezTo>
                    <a:pt x="8515" y="1377"/>
                    <a:pt x="8539" y="1390"/>
                    <a:pt x="8551" y="1425"/>
                  </a:cubicBezTo>
                  <a:cubicBezTo>
                    <a:pt x="8678" y="1805"/>
                    <a:pt x="8741" y="2185"/>
                    <a:pt x="8836" y="2565"/>
                  </a:cubicBezTo>
                  <a:cubicBezTo>
                    <a:pt x="8836" y="2652"/>
                    <a:pt x="8759" y="2701"/>
                    <a:pt x="8685" y="2701"/>
                  </a:cubicBezTo>
                  <a:cubicBezTo>
                    <a:pt x="8624" y="2701"/>
                    <a:pt x="8565" y="2668"/>
                    <a:pt x="8551" y="2597"/>
                  </a:cubicBezTo>
                  <a:cubicBezTo>
                    <a:pt x="8488" y="2217"/>
                    <a:pt x="8424" y="1868"/>
                    <a:pt x="8393" y="1457"/>
                  </a:cubicBezTo>
                  <a:cubicBezTo>
                    <a:pt x="8393" y="1417"/>
                    <a:pt x="8443" y="1377"/>
                    <a:pt x="8488" y="1377"/>
                  </a:cubicBezTo>
                  <a:close/>
                  <a:moveTo>
                    <a:pt x="9661" y="3012"/>
                  </a:moveTo>
                  <a:cubicBezTo>
                    <a:pt x="9691" y="3012"/>
                    <a:pt x="9726" y="3029"/>
                    <a:pt x="9754" y="3072"/>
                  </a:cubicBezTo>
                  <a:cubicBezTo>
                    <a:pt x="9818" y="3547"/>
                    <a:pt x="9849" y="4085"/>
                    <a:pt x="9913" y="4560"/>
                  </a:cubicBezTo>
                  <a:cubicBezTo>
                    <a:pt x="9913" y="4647"/>
                    <a:pt x="9846" y="4696"/>
                    <a:pt x="9780" y="4696"/>
                  </a:cubicBezTo>
                  <a:cubicBezTo>
                    <a:pt x="9726" y="4696"/>
                    <a:pt x="9674" y="4663"/>
                    <a:pt x="9659" y="4592"/>
                  </a:cubicBezTo>
                  <a:cubicBezTo>
                    <a:pt x="9628" y="4117"/>
                    <a:pt x="9596" y="3610"/>
                    <a:pt x="9596" y="3072"/>
                  </a:cubicBezTo>
                  <a:cubicBezTo>
                    <a:pt x="9596" y="3037"/>
                    <a:pt x="9625" y="3012"/>
                    <a:pt x="9661" y="3012"/>
                  </a:cubicBezTo>
                  <a:close/>
                  <a:moveTo>
                    <a:pt x="7395" y="3040"/>
                  </a:moveTo>
                  <a:cubicBezTo>
                    <a:pt x="7435" y="3040"/>
                    <a:pt x="7474" y="3072"/>
                    <a:pt x="7474" y="3135"/>
                  </a:cubicBezTo>
                  <a:cubicBezTo>
                    <a:pt x="7601" y="3705"/>
                    <a:pt x="7537" y="4339"/>
                    <a:pt x="7284" y="4909"/>
                  </a:cubicBezTo>
                  <a:cubicBezTo>
                    <a:pt x="7264" y="4950"/>
                    <a:pt x="7223" y="4967"/>
                    <a:pt x="7181" y="4967"/>
                  </a:cubicBezTo>
                  <a:cubicBezTo>
                    <a:pt x="7093" y="4967"/>
                    <a:pt x="6998" y="4889"/>
                    <a:pt x="7062" y="4782"/>
                  </a:cubicBezTo>
                  <a:cubicBezTo>
                    <a:pt x="7284" y="4244"/>
                    <a:pt x="7379" y="3705"/>
                    <a:pt x="7316" y="3135"/>
                  </a:cubicBezTo>
                  <a:cubicBezTo>
                    <a:pt x="7316" y="3072"/>
                    <a:pt x="7355" y="3040"/>
                    <a:pt x="7395" y="3040"/>
                  </a:cubicBezTo>
                  <a:close/>
                  <a:moveTo>
                    <a:pt x="8452" y="3946"/>
                  </a:moveTo>
                  <a:cubicBezTo>
                    <a:pt x="8487" y="3946"/>
                    <a:pt x="8519" y="3962"/>
                    <a:pt x="8519" y="3990"/>
                  </a:cubicBezTo>
                  <a:cubicBezTo>
                    <a:pt x="8583" y="4560"/>
                    <a:pt x="8519" y="5099"/>
                    <a:pt x="8266" y="5605"/>
                  </a:cubicBezTo>
                  <a:cubicBezTo>
                    <a:pt x="8242" y="5665"/>
                    <a:pt x="8192" y="5688"/>
                    <a:pt x="8143" y="5688"/>
                  </a:cubicBezTo>
                  <a:cubicBezTo>
                    <a:pt x="8062" y="5688"/>
                    <a:pt x="7985" y="5621"/>
                    <a:pt x="8044" y="5542"/>
                  </a:cubicBezTo>
                  <a:cubicBezTo>
                    <a:pt x="8234" y="5067"/>
                    <a:pt x="8361" y="4592"/>
                    <a:pt x="8361" y="4022"/>
                  </a:cubicBezTo>
                  <a:cubicBezTo>
                    <a:pt x="8361" y="3970"/>
                    <a:pt x="8409" y="3946"/>
                    <a:pt x="8452" y="3946"/>
                  </a:cubicBezTo>
                  <a:close/>
                  <a:moveTo>
                    <a:pt x="9452" y="5856"/>
                  </a:moveTo>
                  <a:cubicBezTo>
                    <a:pt x="9492" y="5856"/>
                    <a:pt x="9521" y="5883"/>
                    <a:pt x="9501" y="5922"/>
                  </a:cubicBezTo>
                  <a:cubicBezTo>
                    <a:pt x="9343" y="6460"/>
                    <a:pt x="9184" y="6967"/>
                    <a:pt x="8994" y="7474"/>
                  </a:cubicBezTo>
                  <a:cubicBezTo>
                    <a:pt x="8981" y="7538"/>
                    <a:pt x="8938" y="7566"/>
                    <a:pt x="8894" y="7566"/>
                  </a:cubicBezTo>
                  <a:cubicBezTo>
                    <a:pt x="8830" y="7566"/>
                    <a:pt x="8766" y="7505"/>
                    <a:pt x="8804" y="7411"/>
                  </a:cubicBezTo>
                  <a:cubicBezTo>
                    <a:pt x="8963" y="6872"/>
                    <a:pt x="9184" y="6365"/>
                    <a:pt x="9374" y="5890"/>
                  </a:cubicBezTo>
                  <a:cubicBezTo>
                    <a:pt x="9398" y="5866"/>
                    <a:pt x="9427" y="5856"/>
                    <a:pt x="9452" y="5856"/>
                  </a:cubicBezTo>
                  <a:close/>
                  <a:moveTo>
                    <a:pt x="6685" y="6421"/>
                  </a:moveTo>
                  <a:cubicBezTo>
                    <a:pt x="6743" y="6421"/>
                    <a:pt x="6800" y="6488"/>
                    <a:pt x="6777" y="6555"/>
                  </a:cubicBezTo>
                  <a:cubicBezTo>
                    <a:pt x="6524" y="6999"/>
                    <a:pt x="6302" y="7442"/>
                    <a:pt x="6017" y="7822"/>
                  </a:cubicBezTo>
                  <a:cubicBezTo>
                    <a:pt x="5971" y="7869"/>
                    <a:pt x="5922" y="7888"/>
                    <a:pt x="5879" y="7888"/>
                  </a:cubicBezTo>
                  <a:cubicBezTo>
                    <a:pt x="5775" y="7888"/>
                    <a:pt x="5706" y="7776"/>
                    <a:pt x="5796" y="7664"/>
                  </a:cubicBezTo>
                  <a:cubicBezTo>
                    <a:pt x="6017" y="7252"/>
                    <a:pt x="6334" y="6840"/>
                    <a:pt x="6619" y="6460"/>
                  </a:cubicBezTo>
                  <a:cubicBezTo>
                    <a:pt x="6638" y="6433"/>
                    <a:pt x="6662" y="6421"/>
                    <a:pt x="6685" y="6421"/>
                  </a:cubicBezTo>
                  <a:close/>
                  <a:moveTo>
                    <a:pt x="7467" y="6906"/>
                  </a:moveTo>
                  <a:cubicBezTo>
                    <a:pt x="7511" y="6906"/>
                    <a:pt x="7558" y="6968"/>
                    <a:pt x="7537" y="7031"/>
                  </a:cubicBezTo>
                  <a:cubicBezTo>
                    <a:pt x="7284" y="7474"/>
                    <a:pt x="7094" y="7917"/>
                    <a:pt x="6967" y="8392"/>
                  </a:cubicBezTo>
                  <a:cubicBezTo>
                    <a:pt x="6956" y="8448"/>
                    <a:pt x="6914" y="8472"/>
                    <a:pt x="6868" y="8472"/>
                  </a:cubicBezTo>
                  <a:cubicBezTo>
                    <a:pt x="6782" y="8472"/>
                    <a:pt x="6684" y="8389"/>
                    <a:pt x="6746" y="8266"/>
                  </a:cubicBezTo>
                  <a:cubicBezTo>
                    <a:pt x="6777" y="8076"/>
                    <a:pt x="6841" y="7917"/>
                    <a:pt x="6904" y="7759"/>
                  </a:cubicBezTo>
                  <a:cubicBezTo>
                    <a:pt x="6904" y="7727"/>
                    <a:pt x="6936" y="7664"/>
                    <a:pt x="6967" y="7664"/>
                  </a:cubicBezTo>
                  <a:cubicBezTo>
                    <a:pt x="7094" y="7442"/>
                    <a:pt x="7252" y="7157"/>
                    <a:pt x="7411" y="6967"/>
                  </a:cubicBezTo>
                  <a:cubicBezTo>
                    <a:pt x="7422" y="6923"/>
                    <a:pt x="7444" y="6906"/>
                    <a:pt x="7467" y="6906"/>
                  </a:cubicBezTo>
                  <a:close/>
                  <a:moveTo>
                    <a:pt x="8201" y="8542"/>
                  </a:moveTo>
                  <a:cubicBezTo>
                    <a:pt x="8243" y="8542"/>
                    <a:pt x="8260" y="8599"/>
                    <a:pt x="8234" y="8677"/>
                  </a:cubicBezTo>
                  <a:cubicBezTo>
                    <a:pt x="7727" y="9089"/>
                    <a:pt x="7379" y="9564"/>
                    <a:pt x="6967" y="10134"/>
                  </a:cubicBezTo>
                  <a:cubicBezTo>
                    <a:pt x="6962" y="10139"/>
                    <a:pt x="6953" y="10142"/>
                    <a:pt x="6942" y="10142"/>
                  </a:cubicBezTo>
                  <a:cubicBezTo>
                    <a:pt x="6887" y="10142"/>
                    <a:pt x="6783" y="10081"/>
                    <a:pt x="6809" y="9976"/>
                  </a:cubicBezTo>
                  <a:cubicBezTo>
                    <a:pt x="7126" y="9406"/>
                    <a:pt x="7601" y="8867"/>
                    <a:pt x="8171" y="8551"/>
                  </a:cubicBezTo>
                  <a:cubicBezTo>
                    <a:pt x="8182" y="8545"/>
                    <a:pt x="8192" y="8542"/>
                    <a:pt x="8201" y="8542"/>
                  </a:cubicBezTo>
                  <a:close/>
                  <a:moveTo>
                    <a:pt x="4512" y="9394"/>
                  </a:moveTo>
                  <a:cubicBezTo>
                    <a:pt x="4555" y="9394"/>
                    <a:pt x="4584" y="9429"/>
                    <a:pt x="4561" y="9501"/>
                  </a:cubicBezTo>
                  <a:cubicBezTo>
                    <a:pt x="4402" y="9691"/>
                    <a:pt x="4244" y="9912"/>
                    <a:pt x="4054" y="10134"/>
                  </a:cubicBezTo>
                  <a:cubicBezTo>
                    <a:pt x="3674" y="10482"/>
                    <a:pt x="3294" y="10831"/>
                    <a:pt x="2850" y="11052"/>
                  </a:cubicBezTo>
                  <a:cubicBezTo>
                    <a:pt x="2835" y="11060"/>
                    <a:pt x="2820" y="11064"/>
                    <a:pt x="2806" y="11064"/>
                  </a:cubicBezTo>
                  <a:cubicBezTo>
                    <a:pt x="2703" y="11064"/>
                    <a:pt x="2640" y="10883"/>
                    <a:pt x="2724" y="10799"/>
                  </a:cubicBezTo>
                  <a:cubicBezTo>
                    <a:pt x="3357" y="10356"/>
                    <a:pt x="3959" y="9944"/>
                    <a:pt x="4466" y="9406"/>
                  </a:cubicBezTo>
                  <a:cubicBezTo>
                    <a:pt x="4481" y="9398"/>
                    <a:pt x="4497" y="9394"/>
                    <a:pt x="4512" y="9394"/>
                  </a:cubicBezTo>
                  <a:close/>
                  <a:moveTo>
                    <a:pt x="5465" y="10000"/>
                  </a:moveTo>
                  <a:cubicBezTo>
                    <a:pt x="5550" y="10000"/>
                    <a:pt x="5610" y="10067"/>
                    <a:pt x="5542" y="10134"/>
                  </a:cubicBezTo>
                  <a:cubicBezTo>
                    <a:pt x="5226" y="10514"/>
                    <a:pt x="4877" y="10957"/>
                    <a:pt x="4529" y="11369"/>
                  </a:cubicBezTo>
                  <a:lnTo>
                    <a:pt x="4466" y="11369"/>
                  </a:lnTo>
                  <a:cubicBezTo>
                    <a:pt x="4448" y="11381"/>
                    <a:pt x="4428" y="11386"/>
                    <a:pt x="4407" y="11386"/>
                  </a:cubicBezTo>
                  <a:cubicBezTo>
                    <a:pt x="4319" y="11386"/>
                    <a:pt x="4224" y="11288"/>
                    <a:pt x="4276" y="11211"/>
                  </a:cubicBezTo>
                  <a:cubicBezTo>
                    <a:pt x="4402" y="11052"/>
                    <a:pt x="4561" y="10894"/>
                    <a:pt x="4719" y="10736"/>
                  </a:cubicBezTo>
                  <a:cubicBezTo>
                    <a:pt x="4909" y="10482"/>
                    <a:pt x="5162" y="10261"/>
                    <a:pt x="5352" y="10039"/>
                  </a:cubicBezTo>
                  <a:cubicBezTo>
                    <a:pt x="5389" y="10011"/>
                    <a:pt x="5429" y="10000"/>
                    <a:pt x="5465" y="10000"/>
                  </a:cubicBezTo>
                  <a:close/>
                  <a:moveTo>
                    <a:pt x="6259" y="11108"/>
                  </a:moveTo>
                  <a:cubicBezTo>
                    <a:pt x="6340" y="11108"/>
                    <a:pt x="6412" y="11164"/>
                    <a:pt x="6334" y="11242"/>
                  </a:cubicBezTo>
                  <a:cubicBezTo>
                    <a:pt x="5827" y="11876"/>
                    <a:pt x="5194" y="12414"/>
                    <a:pt x="4529" y="12826"/>
                  </a:cubicBezTo>
                  <a:cubicBezTo>
                    <a:pt x="4434" y="12858"/>
                    <a:pt x="4402" y="12889"/>
                    <a:pt x="4307" y="12953"/>
                  </a:cubicBezTo>
                  <a:cubicBezTo>
                    <a:pt x="4299" y="12955"/>
                    <a:pt x="4290" y="12957"/>
                    <a:pt x="4282" y="12957"/>
                  </a:cubicBezTo>
                  <a:cubicBezTo>
                    <a:pt x="4197" y="12957"/>
                    <a:pt x="4126" y="12817"/>
                    <a:pt x="4212" y="12731"/>
                  </a:cubicBezTo>
                  <a:cubicBezTo>
                    <a:pt x="4529" y="12541"/>
                    <a:pt x="4782" y="12351"/>
                    <a:pt x="5067" y="12098"/>
                  </a:cubicBezTo>
                  <a:cubicBezTo>
                    <a:pt x="5479" y="11781"/>
                    <a:pt x="5859" y="11464"/>
                    <a:pt x="6207" y="11116"/>
                  </a:cubicBezTo>
                  <a:cubicBezTo>
                    <a:pt x="6224" y="11110"/>
                    <a:pt x="6242" y="11108"/>
                    <a:pt x="6259" y="11108"/>
                  </a:cubicBezTo>
                  <a:close/>
                  <a:moveTo>
                    <a:pt x="3417" y="11893"/>
                  </a:moveTo>
                  <a:cubicBezTo>
                    <a:pt x="3518" y="11893"/>
                    <a:pt x="3590" y="12018"/>
                    <a:pt x="3484" y="12098"/>
                  </a:cubicBezTo>
                  <a:cubicBezTo>
                    <a:pt x="3135" y="12383"/>
                    <a:pt x="2787" y="12699"/>
                    <a:pt x="2375" y="12953"/>
                  </a:cubicBezTo>
                  <a:cubicBezTo>
                    <a:pt x="2358" y="12961"/>
                    <a:pt x="2340" y="12965"/>
                    <a:pt x="2322" y="12965"/>
                  </a:cubicBezTo>
                  <a:cubicBezTo>
                    <a:pt x="2211" y="12965"/>
                    <a:pt x="2112" y="12813"/>
                    <a:pt x="2249" y="12731"/>
                  </a:cubicBezTo>
                  <a:cubicBezTo>
                    <a:pt x="2629" y="12414"/>
                    <a:pt x="3009" y="12193"/>
                    <a:pt x="3357" y="11908"/>
                  </a:cubicBezTo>
                  <a:cubicBezTo>
                    <a:pt x="3377" y="11897"/>
                    <a:pt x="3397" y="11893"/>
                    <a:pt x="3417" y="11893"/>
                  </a:cubicBezTo>
                  <a:close/>
                  <a:moveTo>
                    <a:pt x="8304" y="39"/>
                  </a:moveTo>
                  <a:cubicBezTo>
                    <a:pt x="7852" y="714"/>
                    <a:pt x="6990" y="1153"/>
                    <a:pt x="6492" y="1837"/>
                  </a:cubicBezTo>
                  <a:cubicBezTo>
                    <a:pt x="6017" y="2534"/>
                    <a:pt x="5701" y="3325"/>
                    <a:pt x="5574" y="4149"/>
                  </a:cubicBezTo>
                  <a:cubicBezTo>
                    <a:pt x="5416" y="5099"/>
                    <a:pt x="5511" y="6049"/>
                    <a:pt x="5162" y="6967"/>
                  </a:cubicBezTo>
                  <a:cubicBezTo>
                    <a:pt x="4782" y="7886"/>
                    <a:pt x="4117" y="8677"/>
                    <a:pt x="3420" y="9342"/>
                  </a:cubicBezTo>
                  <a:cubicBezTo>
                    <a:pt x="3135" y="9596"/>
                    <a:pt x="2692" y="9881"/>
                    <a:pt x="2249" y="10292"/>
                  </a:cubicBezTo>
                  <a:cubicBezTo>
                    <a:pt x="1109" y="11116"/>
                    <a:pt x="0" y="12351"/>
                    <a:pt x="1520" y="13744"/>
                  </a:cubicBezTo>
                  <a:cubicBezTo>
                    <a:pt x="1876" y="14059"/>
                    <a:pt x="2314" y="14202"/>
                    <a:pt x="2802" y="14202"/>
                  </a:cubicBezTo>
                  <a:cubicBezTo>
                    <a:pt x="3444" y="14202"/>
                    <a:pt x="4171" y="13954"/>
                    <a:pt x="4909" y="13523"/>
                  </a:cubicBezTo>
                  <a:cubicBezTo>
                    <a:pt x="9026" y="11116"/>
                    <a:pt x="13808" y="3199"/>
                    <a:pt x="8678" y="158"/>
                  </a:cubicBezTo>
                  <a:lnTo>
                    <a:pt x="8678" y="158"/>
                  </a:lnTo>
                  <a:cubicBezTo>
                    <a:pt x="8678" y="190"/>
                    <a:pt x="8646" y="190"/>
                    <a:pt x="8646" y="222"/>
                  </a:cubicBezTo>
                  <a:cubicBezTo>
                    <a:pt x="8601" y="293"/>
                    <a:pt x="8544" y="322"/>
                    <a:pt x="8488" y="322"/>
                  </a:cubicBezTo>
                  <a:cubicBezTo>
                    <a:pt x="8360" y="322"/>
                    <a:pt x="8240" y="169"/>
                    <a:pt x="8304" y="39"/>
                  </a:cubicBezTo>
                  <a:close/>
                </a:path>
              </a:pathLst>
            </a:custGeom>
            <a:solidFill>
              <a:srgbClr val="D8EEF9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62;p49"/>
            <p:cNvSpPr/>
            <p:nvPr/>
          </p:nvSpPr>
          <p:spPr>
            <a:xfrm>
              <a:off x="4003836" y="2791777"/>
              <a:ext cx="44660" cy="44561"/>
            </a:xfrm>
            <a:custGeom>
              <a:avLst/>
              <a:gdLst/>
              <a:ahLst/>
              <a:cxnLst/>
              <a:rect l="l" t="t" r="r" b="b"/>
              <a:pathLst>
                <a:path w="1356" h="1353" extrusionOk="0">
                  <a:moveTo>
                    <a:pt x="1207" y="0"/>
                  </a:moveTo>
                  <a:cubicBezTo>
                    <a:pt x="1180" y="0"/>
                    <a:pt x="1151" y="10"/>
                    <a:pt x="1127" y="34"/>
                  </a:cubicBezTo>
                  <a:cubicBezTo>
                    <a:pt x="937" y="224"/>
                    <a:pt x="684" y="446"/>
                    <a:pt x="494" y="699"/>
                  </a:cubicBezTo>
                  <a:cubicBezTo>
                    <a:pt x="335" y="858"/>
                    <a:pt x="177" y="1016"/>
                    <a:pt x="50" y="1174"/>
                  </a:cubicBezTo>
                  <a:cubicBezTo>
                    <a:pt x="1" y="1273"/>
                    <a:pt x="86" y="1353"/>
                    <a:pt x="187" y="1353"/>
                  </a:cubicBezTo>
                  <a:cubicBezTo>
                    <a:pt x="215" y="1353"/>
                    <a:pt x="244" y="1347"/>
                    <a:pt x="272" y="1333"/>
                  </a:cubicBezTo>
                  <a:cubicBezTo>
                    <a:pt x="620" y="889"/>
                    <a:pt x="937" y="509"/>
                    <a:pt x="1285" y="129"/>
                  </a:cubicBezTo>
                  <a:cubicBezTo>
                    <a:pt x="1356" y="82"/>
                    <a:pt x="1287" y="0"/>
                    <a:pt x="120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63;p49"/>
            <p:cNvSpPr/>
            <p:nvPr/>
          </p:nvSpPr>
          <p:spPr>
            <a:xfrm>
              <a:off x="4087131" y="2741517"/>
              <a:ext cx="48579" cy="52663"/>
            </a:xfrm>
            <a:custGeom>
              <a:avLst/>
              <a:gdLst/>
              <a:ahLst/>
              <a:cxnLst/>
              <a:rect l="l" t="t" r="r" b="b"/>
              <a:pathLst>
                <a:path w="1475" h="1599" extrusionOk="0">
                  <a:moveTo>
                    <a:pt x="1415" y="0"/>
                  </a:moveTo>
                  <a:cubicBezTo>
                    <a:pt x="1406" y="0"/>
                    <a:pt x="1396" y="3"/>
                    <a:pt x="1385" y="9"/>
                  </a:cubicBezTo>
                  <a:cubicBezTo>
                    <a:pt x="815" y="325"/>
                    <a:pt x="340" y="864"/>
                    <a:pt x="23" y="1434"/>
                  </a:cubicBezTo>
                  <a:cubicBezTo>
                    <a:pt x="0" y="1524"/>
                    <a:pt x="75" y="1599"/>
                    <a:pt x="143" y="1599"/>
                  </a:cubicBezTo>
                  <a:cubicBezTo>
                    <a:pt x="170" y="1599"/>
                    <a:pt x="195" y="1587"/>
                    <a:pt x="213" y="1560"/>
                  </a:cubicBezTo>
                  <a:cubicBezTo>
                    <a:pt x="593" y="959"/>
                    <a:pt x="973" y="515"/>
                    <a:pt x="1448" y="135"/>
                  </a:cubicBezTo>
                  <a:cubicBezTo>
                    <a:pt x="1474" y="57"/>
                    <a:pt x="1457" y="0"/>
                    <a:pt x="1415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64;p49"/>
            <p:cNvSpPr/>
            <p:nvPr/>
          </p:nvSpPr>
          <p:spPr>
            <a:xfrm>
              <a:off x="4052285" y="2671660"/>
              <a:ext cx="35306" cy="48316"/>
            </a:xfrm>
            <a:custGeom>
              <a:avLst/>
              <a:gdLst/>
              <a:ahLst/>
              <a:cxnLst/>
              <a:rect l="l" t="t" r="r" b="b"/>
              <a:pathLst>
                <a:path w="1072" h="1467" extrusionOk="0">
                  <a:moveTo>
                    <a:pt x="957" y="0"/>
                  </a:moveTo>
                  <a:cubicBezTo>
                    <a:pt x="934" y="0"/>
                    <a:pt x="910" y="12"/>
                    <a:pt x="891" y="39"/>
                  </a:cubicBezTo>
                  <a:cubicBezTo>
                    <a:pt x="606" y="419"/>
                    <a:pt x="289" y="831"/>
                    <a:pt x="68" y="1243"/>
                  </a:cubicBezTo>
                  <a:cubicBezTo>
                    <a:pt x="0" y="1355"/>
                    <a:pt x="76" y="1467"/>
                    <a:pt x="159" y="1467"/>
                  </a:cubicBezTo>
                  <a:cubicBezTo>
                    <a:pt x="194" y="1467"/>
                    <a:pt x="230" y="1448"/>
                    <a:pt x="258" y="1401"/>
                  </a:cubicBezTo>
                  <a:cubicBezTo>
                    <a:pt x="543" y="1021"/>
                    <a:pt x="764" y="578"/>
                    <a:pt x="1049" y="134"/>
                  </a:cubicBezTo>
                  <a:cubicBezTo>
                    <a:pt x="1072" y="67"/>
                    <a:pt x="1015" y="0"/>
                    <a:pt x="957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5;p49"/>
            <p:cNvSpPr/>
            <p:nvPr/>
          </p:nvSpPr>
          <p:spPr>
            <a:xfrm>
              <a:off x="4082355" y="2687305"/>
              <a:ext cx="30267" cy="50885"/>
            </a:xfrm>
            <a:custGeom>
              <a:avLst/>
              <a:gdLst/>
              <a:ahLst/>
              <a:cxnLst/>
              <a:rect l="l" t="t" r="r" b="b"/>
              <a:pathLst>
                <a:path w="919" h="1545" extrusionOk="0">
                  <a:moveTo>
                    <a:pt x="805" y="0"/>
                  </a:moveTo>
                  <a:cubicBezTo>
                    <a:pt x="781" y="0"/>
                    <a:pt x="757" y="12"/>
                    <a:pt x="738" y="39"/>
                  </a:cubicBezTo>
                  <a:cubicBezTo>
                    <a:pt x="580" y="230"/>
                    <a:pt x="421" y="515"/>
                    <a:pt x="295" y="736"/>
                  </a:cubicBezTo>
                  <a:cubicBezTo>
                    <a:pt x="263" y="736"/>
                    <a:pt x="200" y="768"/>
                    <a:pt x="200" y="831"/>
                  </a:cubicBezTo>
                  <a:cubicBezTo>
                    <a:pt x="168" y="990"/>
                    <a:pt x="105" y="1148"/>
                    <a:pt x="41" y="1338"/>
                  </a:cubicBezTo>
                  <a:cubicBezTo>
                    <a:pt x="0" y="1461"/>
                    <a:pt x="106" y="1545"/>
                    <a:pt x="194" y="1545"/>
                  </a:cubicBezTo>
                  <a:cubicBezTo>
                    <a:pt x="241" y="1545"/>
                    <a:pt x="284" y="1520"/>
                    <a:pt x="295" y="1465"/>
                  </a:cubicBezTo>
                  <a:cubicBezTo>
                    <a:pt x="453" y="1021"/>
                    <a:pt x="643" y="546"/>
                    <a:pt x="896" y="135"/>
                  </a:cubicBezTo>
                  <a:cubicBezTo>
                    <a:pt x="919" y="67"/>
                    <a:pt x="862" y="0"/>
                    <a:pt x="805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6;p49"/>
            <p:cNvSpPr/>
            <p:nvPr/>
          </p:nvSpPr>
          <p:spPr>
            <a:xfrm>
              <a:off x="3772529" y="2402213"/>
              <a:ext cx="502061" cy="619903"/>
            </a:xfrm>
            <a:custGeom>
              <a:avLst/>
              <a:gdLst/>
              <a:ahLst/>
              <a:cxnLst/>
              <a:rect l="l" t="t" r="r" b="b"/>
              <a:pathLst>
                <a:path w="15244" h="18822" extrusionOk="0">
                  <a:moveTo>
                    <a:pt x="11240" y="1342"/>
                  </a:moveTo>
                  <a:cubicBezTo>
                    <a:pt x="11342" y="1342"/>
                    <a:pt x="11416" y="1420"/>
                    <a:pt x="11444" y="1475"/>
                  </a:cubicBezTo>
                  <a:lnTo>
                    <a:pt x="11444" y="1507"/>
                  </a:lnTo>
                  <a:cubicBezTo>
                    <a:pt x="13692" y="2520"/>
                    <a:pt x="14262" y="4769"/>
                    <a:pt x="13882" y="6954"/>
                  </a:cubicBezTo>
                  <a:cubicBezTo>
                    <a:pt x="13755" y="7967"/>
                    <a:pt x="13375" y="8949"/>
                    <a:pt x="12900" y="9836"/>
                  </a:cubicBezTo>
                  <a:cubicBezTo>
                    <a:pt x="11703" y="12054"/>
                    <a:pt x="8946" y="16426"/>
                    <a:pt x="5867" y="16426"/>
                  </a:cubicBezTo>
                  <a:cubicBezTo>
                    <a:pt x="5606" y="16426"/>
                    <a:pt x="5343" y="16395"/>
                    <a:pt x="5078" y="16328"/>
                  </a:cubicBezTo>
                  <a:cubicBezTo>
                    <a:pt x="4065" y="16138"/>
                    <a:pt x="3115" y="15283"/>
                    <a:pt x="3083" y="14143"/>
                  </a:cubicBezTo>
                  <a:cubicBezTo>
                    <a:pt x="3051" y="12717"/>
                    <a:pt x="4445" y="11799"/>
                    <a:pt x="5426" y="10976"/>
                  </a:cubicBezTo>
                  <a:cubicBezTo>
                    <a:pt x="6757" y="9804"/>
                    <a:pt x="7517" y="8632"/>
                    <a:pt x="7770" y="6859"/>
                  </a:cubicBezTo>
                  <a:cubicBezTo>
                    <a:pt x="7833" y="6257"/>
                    <a:pt x="7865" y="5719"/>
                    <a:pt x="7992" y="5212"/>
                  </a:cubicBezTo>
                  <a:cubicBezTo>
                    <a:pt x="8087" y="4895"/>
                    <a:pt x="8150" y="4579"/>
                    <a:pt x="8308" y="4199"/>
                  </a:cubicBezTo>
                  <a:cubicBezTo>
                    <a:pt x="8815" y="3090"/>
                    <a:pt x="9892" y="1602"/>
                    <a:pt x="11190" y="1348"/>
                  </a:cubicBezTo>
                  <a:cubicBezTo>
                    <a:pt x="11208" y="1344"/>
                    <a:pt x="11224" y="1342"/>
                    <a:pt x="11240" y="1342"/>
                  </a:cubicBezTo>
                  <a:close/>
                  <a:moveTo>
                    <a:pt x="11238" y="0"/>
                  </a:moveTo>
                  <a:cubicBezTo>
                    <a:pt x="10590" y="0"/>
                    <a:pt x="9916" y="216"/>
                    <a:pt x="9258" y="715"/>
                  </a:cubicBezTo>
                  <a:cubicBezTo>
                    <a:pt x="9243" y="747"/>
                    <a:pt x="9211" y="762"/>
                    <a:pt x="9179" y="762"/>
                  </a:cubicBezTo>
                  <a:cubicBezTo>
                    <a:pt x="9148" y="762"/>
                    <a:pt x="9116" y="747"/>
                    <a:pt x="9100" y="715"/>
                  </a:cubicBezTo>
                  <a:cubicBezTo>
                    <a:pt x="7675" y="1760"/>
                    <a:pt x="7422" y="3533"/>
                    <a:pt x="7042" y="5244"/>
                  </a:cubicBezTo>
                  <a:cubicBezTo>
                    <a:pt x="6978" y="5624"/>
                    <a:pt x="6852" y="6004"/>
                    <a:pt x="6788" y="6352"/>
                  </a:cubicBezTo>
                  <a:cubicBezTo>
                    <a:pt x="6345" y="7682"/>
                    <a:pt x="5585" y="8695"/>
                    <a:pt x="4476" y="9551"/>
                  </a:cubicBezTo>
                  <a:cubicBezTo>
                    <a:pt x="2830" y="10912"/>
                    <a:pt x="613" y="11957"/>
                    <a:pt x="328" y="14396"/>
                  </a:cubicBezTo>
                  <a:cubicBezTo>
                    <a:pt x="1" y="16984"/>
                    <a:pt x="1830" y="18822"/>
                    <a:pt x="4121" y="18822"/>
                  </a:cubicBezTo>
                  <a:cubicBezTo>
                    <a:pt x="4493" y="18822"/>
                    <a:pt x="4878" y="18773"/>
                    <a:pt x="5268" y="18671"/>
                  </a:cubicBezTo>
                  <a:cubicBezTo>
                    <a:pt x="9227" y="17594"/>
                    <a:pt x="12235" y="13541"/>
                    <a:pt x="13850" y="9962"/>
                  </a:cubicBezTo>
                  <a:cubicBezTo>
                    <a:pt x="14262" y="9044"/>
                    <a:pt x="14642" y="8062"/>
                    <a:pt x="14895" y="7049"/>
                  </a:cubicBezTo>
                  <a:cubicBezTo>
                    <a:pt x="15117" y="6067"/>
                    <a:pt x="15244" y="5054"/>
                    <a:pt x="15117" y="4009"/>
                  </a:cubicBezTo>
                  <a:cubicBezTo>
                    <a:pt x="14880" y="1942"/>
                    <a:pt x="13181" y="0"/>
                    <a:pt x="11238" y="0"/>
                  </a:cubicBezTo>
                  <a:close/>
                </a:path>
              </a:pathLst>
            </a:custGeom>
            <a:solidFill>
              <a:srgbClr val="5BC0C7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7;p49"/>
            <p:cNvSpPr/>
            <p:nvPr/>
          </p:nvSpPr>
          <p:spPr>
            <a:xfrm>
              <a:off x="4153957" y="2653019"/>
              <a:ext cx="24932" cy="55331"/>
            </a:xfrm>
            <a:custGeom>
              <a:avLst/>
              <a:gdLst/>
              <a:ahLst/>
              <a:cxnLst/>
              <a:rect l="l" t="t" r="r" b="b"/>
              <a:pathLst>
                <a:path w="757" h="1680" extrusionOk="0">
                  <a:moveTo>
                    <a:pt x="685" y="1"/>
                  </a:moveTo>
                  <a:cubicBezTo>
                    <a:pt x="661" y="1"/>
                    <a:pt x="635" y="11"/>
                    <a:pt x="623" y="35"/>
                  </a:cubicBezTo>
                  <a:cubicBezTo>
                    <a:pt x="401" y="510"/>
                    <a:pt x="179" y="1017"/>
                    <a:pt x="21" y="1556"/>
                  </a:cubicBezTo>
                  <a:cubicBezTo>
                    <a:pt x="0" y="1618"/>
                    <a:pt x="74" y="1680"/>
                    <a:pt x="137" y="1680"/>
                  </a:cubicBezTo>
                  <a:cubicBezTo>
                    <a:pt x="170" y="1680"/>
                    <a:pt x="200" y="1663"/>
                    <a:pt x="211" y="1619"/>
                  </a:cubicBezTo>
                  <a:cubicBezTo>
                    <a:pt x="401" y="1112"/>
                    <a:pt x="559" y="605"/>
                    <a:pt x="718" y="67"/>
                  </a:cubicBezTo>
                  <a:cubicBezTo>
                    <a:pt x="757" y="28"/>
                    <a:pt x="723" y="1"/>
                    <a:pt x="68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8;p49"/>
            <p:cNvSpPr/>
            <p:nvPr/>
          </p:nvSpPr>
          <p:spPr>
            <a:xfrm>
              <a:off x="4093422" y="2561326"/>
              <a:ext cx="20551" cy="62972"/>
            </a:xfrm>
            <a:custGeom>
              <a:avLst/>
              <a:gdLst/>
              <a:ahLst/>
              <a:cxnLst/>
              <a:rect l="l" t="t" r="r" b="b"/>
              <a:pathLst>
                <a:path w="624" h="1912" extrusionOk="0">
                  <a:moveTo>
                    <a:pt x="386" y="1"/>
                  </a:moveTo>
                  <a:cubicBezTo>
                    <a:pt x="347" y="1"/>
                    <a:pt x="307" y="33"/>
                    <a:pt x="307" y="96"/>
                  </a:cubicBezTo>
                  <a:cubicBezTo>
                    <a:pt x="339" y="698"/>
                    <a:pt x="275" y="1204"/>
                    <a:pt x="22" y="1743"/>
                  </a:cubicBezTo>
                  <a:cubicBezTo>
                    <a:pt x="1" y="1827"/>
                    <a:pt x="78" y="1912"/>
                    <a:pt x="161" y="1912"/>
                  </a:cubicBezTo>
                  <a:cubicBezTo>
                    <a:pt x="202" y="1912"/>
                    <a:pt x="244" y="1890"/>
                    <a:pt x="275" y="1838"/>
                  </a:cubicBezTo>
                  <a:cubicBezTo>
                    <a:pt x="560" y="1268"/>
                    <a:pt x="624" y="634"/>
                    <a:pt x="465" y="96"/>
                  </a:cubicBezTo>
                  <a:cubicBezTo>
                    <a:pt x="465" y="33"/>
                    <a:pt x="426" y="1"/>
                    <a:pt x="38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9;p49"/>
            <p:cNvSpPr/>
            <p:nvPr/>
          </p:nvSpPr>
          <p:spPr>
            <a:xfrm>
              <a:off x="4125435" y="2591264"/>
              <a:ext cx="20881" cy="58064"/>
            </a:xfrm>
            <a:custGeom>
              <a:avLst/>
              <a:gdLst/>
              <a:ahLst/>
              <a:cxnLst/>
              <a:rect l="l" t="t" r="r" b="b"/>
              <a:pathLst>
                <a:path w="634" h="1763" extrusionOk="0">
                  <a:moveTo>
                    <a:pt x="480" y="0"/>
                  </a:moveTo>
                  <a:cubicBezTo>
                    <a:pt x="435" y="0"/>
                    <a:pt x="380" y="31"/>
                    <a:pt x="380" y="105"/>
                  </a:cubicBezTo>
                  <a:cubicBezTo>
                    <a:pt x="412" y="644"/>
                    <a:pt x="254" y="1119"/>
                    <a:pt x="64" y="1594"/>
                  </a:cubicBezTo>
                  <a:cubicBezTo>
                    <a:pt x="0" y="1678"/>
                    <a:pt x="92" y="1763"/>
                    <a:pt x="178" y="1763"/>
                  </a:cubicBezTo>
                  <a:cubicBezTo>
                    <a:pt x="222" y="1763"/>
                    <a:pt x="264" y="1742"/>
                    <a:pt x="285" y="1689"/>
                  </a:cubicBezTo>
                  <a:cubicBezTo>
                    <a:pt x="570" y="1150"/>
                    <a:pt x="634" y="612"/>
                    <a:pt x="539" y="42"/>
                  </a:cubicBezTo>
                  <a:cubicBezTo>
                    <a:pt x="539" y="16"/>
                    <a:pt x="511" y="0"/>
                    <a:pt x="480" y="0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70;p49"/>
            <p:cNvSpPr/>
            <p:nvPr/>
          </p:nvSpPr>
          <p:spPr>
            <a:xfrm>
              <a:off x="4180701" y="2560667"/>
              <a:ext cx="9419" cy="54474"/>
            </a:xfrm>
            <a:custGeom>
              <a:avLst/>
              <a:gdLst/>
              <a:ahLst/>
              <a:cxnLst/>
              <a:rect l="l" t="t" r="r" b="b"/>
              <a:pathLst>
                <a:path w="286" h="1654" extrusionOk="0">
                  <a:moveTo>
                    <a:pt x="75" y="1"/>
                  </a:moveTo>
                  <a:cubicBezTo>
                    <a:pt x="37" y="1"/>
                    <a:pt x="1" y="33"/>
                    <a:pt x="1" y="84"/>
                  </a:cubicBezTo>
                  <a:cubicBezTo>
                    <a:pt x="1" y="591"/>
                    <a:pt x="32" y="1098"/>
                    <a:pt x="64" y="1573"/>
                  </a:cubicBezTo>
                  <a:cubicBezTo>
                    <a:pt x="64" y="1628"/>
                    <a:pt x="107" y="1653"/>
                    <a:pt x="154" y="1653"/>
                  </a:cubicBezTo>
                  <a:cubicBezTo>
                    <a:pt x="216" y="1653"/>
                    <a:pt x="286" y="1612"/>
                    <a:pt x="286" y="1541"/>
                  </a:cubicBezTo>
                  <a:cubicBezTo>
                    <a:pt x="222" y="1034"/>
                    <a:pt x="191" y="496"/>
                    <a:pt x="159" y="84"/>
                  </a:cubicBezTo>
                  <a:cubicBezTo>
                    <a:pt x="144" y="25"/>
                    <a:pt x="109" y="1"/>
                    <a:pt x="75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71;p49"/>
            <p:cNvSpPr/>
            <p:nvPr/>
          </p:nvSpPr>
          <p:spPr>
            <a:xfrm>
              <a:off x="4140026" y="2505500"/>
              <a:ext cx="14162" cy="43639"/>
            </a:xfrm>
            <a:custGeom>
              <a:avLst/>
              <a:gdLst/>
              <a:ahLst/>
              <a:cxnLst/>
              <a:rect l="l" t="t" r="r" b="b"/>
              <a:pathLst>
                <a:path w="430" h="1325" extrusionOk="0">
                  <a:moveTo>
                    <a:pt x="96" y="1"/>
                  </a:moveTo>
                  <a:cubicBezTo>
                    <a:pt x="51" y="1"/>
                    <a:pt x="1" y="41"/>
                    <a:pt x="1" y="81"/>
                  </a:cubicBezTo>
                  <a:cubicBezTo>
                    <a:pt x="32" y="492"/>
                    <a:pt x="96" y="841"/>
                    <a:pt x="159" y="1221"/>
                  </a:cubicBezTo>
                  <a:cubicBezTo>
                    <a:pt x="159" y="1292"/>
                    <a:pt x="217" y="1325"/>
                    <a:pt x="277" y="1325"/>
                  </a:cubicBezTo>
                  <a:cubicBezTo>
                    <a:pt x="351" y="1325"/>
                    <a:pt x="430" y="1276"/>
                    <a:pt x="412" y="1189"/>
                  </a:cubicBezTo>
                  <a:cubicBezTo>
                    <a:pt x="349" y="809"/>
                    <a:pt x="286" y="397"/>
                    <a:pt x="159" y="49"/>
                  </a:cubicBezTo>
                  <a:cubicBezTo>
                    <a:pt x="147" y="14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565555"/>
            </a:solidFill>
            <a:ln w="475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738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Mengetahui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Sejarah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Bioteknologi</a:t>
            </a:r>
            <a:endParaRPr lang="en-US" sz="2800" dirty="0">
              <a:solidFill>
                <a:schemeClr val="tx1"/>
              </a:solidFill>
              <a:latin typeface="Indie Flower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Menjelaskan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Ruang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Lingkup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Bioteknologi</a:t>
            </a:r>
            <a:endParaRPr lang="en-US" sz="2800" dirty="0" smtClean="0">
              <a:solidFill>
                <a:schemeClr val="tx1"/>
              </a:solidFill>
              <a:latin typeface="Indie Flower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Memahami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Bioteknologi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Perkembangan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Ilmu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Bioketnologi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Konvensional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ke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Indie Flower" panose="020B0604020202020204" charset="0"/>
              </a:rPr>
              <a:t>Bioteknologi</a:t>
            </a:r>
            <a:r>
              <a:rPr lang="en-US" sz="2800" dirty="0" smtClean="0">
                <a:solidFill>
                  <a:schemeClr val="tx1"/>
                </a:solidFill>
                <a:latin typeface="Indie Flower" panose="020B0604020202020204" charset="0"/>
              </a:rPr>
              <a:t> Modern)</a:t>
            </a: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336" t="17208" r="16981" b="6241"/>
          <a:stretch/>
        </p:blipFill>
        <p:spPr>
          <a:xfrm>
            <a:off x="1349114" y="164892"/>
            <a:ext cx="6785568" cy="47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750" t="18778" r="17209" b="7278"/>
          <a:stretch/>
        </p:blipFill>
        <p:spPr>
          <a:xfrm>
            <a:off x="831080" y="74813"/>
            <a:ext cx="7128697" cy="48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08" t="16736" r="21501" b="6017"/>
          <a:stretch/>
        </p:blipFill>
        <p:spPr>
          <a:xfrm>
            <a:off x="1190107" y="126695"/>
            <a:ext cx="6763686" cy="483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09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50"/>
          <p:cNvSpPr txBox="1">
            <a:spLocks noGrp="1"/>
          </p:cNvSpPr>
          <p:nvPr>
            <p:ph type="title"/>
          </p:nvPr>
        </p:nvSpPr>
        <p:spPr>
          <a:xfrm>
            <a:off x="2689250" y="573681"/>
            <a:ext cx="3765300" cy="11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lt2"/>
                </a:solidFill>
              </a:rPr>
              <a:t>T</a:t>
            </a:r>
            <a:r>
              <a:rPr lang="en" sz="8500">
                <a:solidFill>
                  <a:schemeClr val="lt2"/>
                </a:solidFill>
              </a:rPr>
              <a:t>hanks!</a:t>
            </a:r>
            <a:endParaRPr sz="8500">
              <a:solidFill>
                <a:schemeClr val="lt2"/>
              </a:solidFill>
            </a:endParaRPr>
          </a:p>
        </p:txBody>
      </p:sp>
      <p:sp>
        <p:nvSpPr>
          <p:cNvPr id="1377" name="Google Shape;1377;p50"/>
          <p:cNvSpPr txBox="1">
            <a:spLocks noGrp="1"/>
          </p:cNvSpPr>
          <p:nvPr>
            <p:ph type="subTitle" idx="1"/>
          </p:nvPr>
        </p:nvSpPr>
        <p:spPr>
          <a:xfrm>
            <a:off x="3092876" y="1682606"/>
            <a:ext cx="2946900" cy="10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youremail@freepik.com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+91 620 421 838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yourcompany.com</a:t>
            </a:r>
            <a:endParaRPr dirty="0"/>
          </a:p>
        </p:txBody>
      </p:sp>
      <p:sp>
        <p:nvSpPr>
          <p:cNvPr id="1378" name="Google Shape;1378;p50"/>
          <p:cNvSpPr txBox="1"/>
          <p:nvPr/>
        </p:nvSpPr>
        <p:spPr>
          <a:xfrm>
            <a:off x="3072000" y="4145779"/>
            <a:ext cx="30000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attribution.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79" name="Google Shape;1379;p50"/>
          <p:cNvGrpSpPr/>
          <p:nvPr/>
        </p:nvGrpSpPr>
        <p:grpSpPr>
          <a:xfrm>
            <a:off x="3446702" y="2873530"/>
            <a:ext cx="520319" cy="476334"/>
            <a:chOff x="3446702" y="2928305"/>
            <a:chExt cx="520319" cy="476334"/>
          </a:xfrm>
        </p:grpSpPr>
        <p:sp>
          <p:nvSpPr>
            <p:cNvPr id="1380" name="Google Shape;1380;p50"/>
            <p:cNvSpPr/>
            <p:nvPr/>
          </p:nvSpPr>
          <p:spPr>
            <a:xfrm>
              <a:off x="3446702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1" name="Google Shape;1381;p50"/>
            <p:cNvGrpSpPr/>
            <p:nvPr/>
          </p:nvGrpSpPr>
          <p:grpSpPr>
            <a:xfrm>
              <a:off x="3598872" y="3039782"/>
              <a:ext cx="253144" cy="253206"/>
              <a:chOff x="-2156871" y="1147223"/>
              <a:chExt cx="250787" cy="250848"/>
            </a:xfrm>
          </p:grpSpPr>
          <p:sp>
            <p:nvSpPr>
              <p:cNvPr id="1382" name="Google Shape;1382;p50"/>
              <p:cNvSpPr/>
              <p:nvPr/>
            </p:nvSpPr>
            <p:spPr>
              <a:xfrm>
                <a:off x="-2112299" y="1191811"/>
                <a:ext cx="161649" cy="161666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50"/>
              <p:cNvSpPr/>
              <p:nvPr/>
            </p:nvSpPr>
            <p:spPr>
              <a:xfrm>
                <a:off x="-2068226" y="1235899"/>
                <a:ext cx="73510" cy="73485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50"/>
              <p:cNvSpPr/>
              <p:nvPr/>
            </p:nvSpPr>
            <p:spPr>
              <a:xfrm>
                <a:off x="-2156871" y="1147223"/>
                <a:ext cx="250787" cy="250848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5" name="Google Shape;1385;p50"/>
          <p:cNvGrpSpPr/>
          <p:nvPr/>
        </p:nvGrpSpPr>
        <p:grpSpPr>
          <a:xfrm>
            <a:off x="4023459" y="2873530"/>
            <a:ext cx="520319" cy="476334"/>
            <a:chOff x="4023459" y="2928305"/>
            <a:chExt cx="520319" cy="476334"/>
          </a:xfrm>
        </p:grpSpPr>
        <p:sp>
          <p:nvSpPr>
            <p:cNvPr id="1386" name="Google Shape;1386;p50"/>
            <p:cNvSpPr/>
            <p:nvPr/>
          </p:nvSpPr>
          <p:spPr>
            <a:xfrm>
              <a:off x="4023459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4170926" y="3051062"/>
              <a:ext cx="244165" cy="230824"/>
            </a:xfrm>
            <a:custGeom>
              <a:avLst/>
              <a:gdLst/>
              <a:ahLst/>
              <a:cxnLst/>
              <a:rect l="l" t="t" r="r" b="b"/>
              <a:pathLst>
                <a:path w="11896" h="11246" extrusionOk="0">
                  <a:moveTo>
                    <a:pt x="5930" y="0"/>
                  </a:moveTo>
                  <a:cubicBezTo>
                    <a:pt x="5093" y="21"/>
                    <a:pt x="3077" y="428"/>
                    <a:pt x="3077" y="3039"/>
                  </a:cubicBezTo>
                  <a:cubicBezTo>
                    <a:pt x="3077" y="3478"/>
                    <a:pt x="3094" y="3798"/>
                    <a:pt x="3107" y="4028"/>
                  </a:cubicBezTo>
                  <a:cubicBezTo>
                    <a:pt x="3142" y="4647"/>
                    <a:pt x="3077" y="5187"/>
                    <a:pt x="2410" y="5187"/>
                  </a:cubicBezTo>
                  <a:cubicBezTo>
                    <a:pt x="2173" y="5187"/>
                    <a:pt x="1840" y="5114"/>
                    <a:pt x="1608" y="5061"/>
                  </a:cubicBezTo>
                  <a:lnTo>
                    <a:pt x="1608" y="5061"/>
                  </a:lnTo>
                  <a:cubicBezTo>
                    <a:pt x="2217" y="5314"/>
                    <a:pt x="2827" y="5535"/>
                    <a:pt x="2827" y="6215"/>
                  </a:cubicBezTo>
                  <a:cubicBezTo>
                    <a:pt x="2827" y="7791"/>
                    <a:pt x="1472" y="8398"/>
                    <a:pt x="577" y="8799"/>
                  </a:cubicBezTo>
                  <a:cubicBezTo>
                    <a:pt x="400" y="8879"/>
                    <a:pt x="169" y="8981"/>
                    <a:pt x="0" y="9077"/>
                  </a:cubicBezTo>
                  <a:cubicBezTo>
                    <a:pt x="386" y="9148"/>
                    <a:pt x="526" y="9160"/>
                    <a:pt x="965" y="9263"/>
                  </a:cubicBezTo>
                  <a:cubicBezTo>
                    <a:pt x="1348" y="9355"/>
                    <a:pt x="1603" y="9620"/>
                    <a:pt x="1713" y="10103"/>
                  </a:cubicBezTo>
                  <a:cubicBezTo>
                    <a:pt x="2012" y="10046"/>
                    <a:pt x="2244" y="10007"/>
                    <a:pt x="2558" y="10007"/>
                  </a:cubicBezTo>
                  <a:cubicBezTo>
                    <a:pt x="3450" y="10007"/>
                    <a:pt x="3988" y="10373"/>
                    <a:pt x="4460" y="10697"/>
                  </a:cubicBezTo>
                  <a:cubicBezTo>
                    <a:pt x="4892" y="10991"/>
                    <a:pt x="5261" y="11244"/>
                    <a:pt x="5941" y="11246"/>
                  </a:cubicBezTo>
                  <a:cubicBezTo>
                    <a:pt x="6620" y="11244"/>
                    <a:pt x="6990" y="10991"/>
                    <a:pt x="7420" y="10697"/>
                  </a:cubicBezTo>
                  <a:cubicBezTo>
                    <a:pt x="7894" y="10373"/>
                    <a:pt x="8430" y="10007"/>
                    <a:pt x="9323" y="10007"/>
                  </a:cubicBezTo>
                  <a:cubicBezTo>
                    <a:pt x="9638" y="10007"/>
                    <a:pt x="9870" y="10044"/>
                    <a:pt x="10169" y="10103"/>
                  </a:cubicBezTo>
                  <a:cubicBezTo>
                    <a:pt x="10280" y="9616"/>
                    <a:pt x="10535" y="9355"/>
                    <a:pt x="10917" y="9263"/>
                  </a:cubicBezTo>
                  <a:cubicBezTo>
                    <a:pt x="11308" y="9171"/>
                    <a:pt x="11524" y="9140"/>
                    <a:pt x="11895" y="9075"/>
                  </a:cubicBezTo>
                  <a:cubicBezTo>
                    <a:pt x="11727" y="8988"/>
                    <a:pt x="11487" y="8880"/>
                    <a:pt x="11304" y="8799"/>
                  </a:cubicBezTo>
                  <a:cubicBezTo>
                    <a:pt x="10409" y="8398"/>
                    <a:pt x="9054" y="7791"/>
                    <a:pt x="9054" y="6215"/>
                  </a:cubicBezTo>
                  <a:cubicBezTo>
                    <a:pt x="9054" y="5541"/>
                    <a:pt x="9663" y="5312"/>
                    <a:pt x="10271" y="5061"/>
                  </a:cubicBezTo>
                  <a:lnTo>
                    <a:pt x="10271" y="5061"/>
                  </a:lnTo>
                  <a:cubicBezTo>
                    <a:pt x="9985" y="5105"/>
                    <a:pt x="9811" y="5187"/>
                    <a:pt x="9472" y="5187"/>
                  </a:cubicBezTo>
                  <a:cubicBezTo>
                    <a:pt x="8805" y="5187"/>
                    <a:pt x="8739" y="4647"/>
                    <a:pt x="8773" y="4028"/>
                  </a:cubicBezTo>
                  <a:cubicBezTo>
                    <a:pt x="8787" y="3798"/>
                    <a:pt x="8805" y="3478"/>
                    <a:pt x="8805" y="3039"/>
                  </a:cubicBezTo>
                  <a:cubicBezTo>
                    <a:pt x="8805" y="439"/>
                    <a:pt x="6795" y="25"/>
                    <a:pt x="5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8" name="Google Shape;1388;p50"/>
          <p:cNvGrpSpPr/>
          <p:nvPr/>
        </p:nvGrpSpPr>
        <p:grpSpPr>
          <a:xfrm>
            <a:off x="4600216" y="2873530"/>
            <a:ext cx="520319" cy="476334"/>
            <a:chOff x="4600216" y="2928305"/>
            <a:chExt cx="520319" cy="476334"/>
          </a:xfrm>
        </p:grpSpPr>
        <p:sp>
          <p:nvSpPr>
            <p:cNvPr id="1389" name="Google Shape;1389;p50"/>
            <p:cNvSpPr/>
            <p:nvPr/>
          </p:nvSpPr>
          <p:spPr>
            <a:xfrm>
              <a:off x="4600216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4802127" y="3047861"/>
              <a:ext cx="123786" cy="237228"/>
            </a:xfrm>
            <a:custGeom>
              <a:avLst/>
              <a:gdLst/>
              <a:ahLst/>
              <a:cxnLst/>
              <a:rect l="l" t="t" r="r" b="b"/>
              <a:pathLst>
                <a:path w="6031" h="11558" extrusionOk="0">
                  <a:moveTo>
                    <a:pt x="2415" y="1"/>
                  </a:moveTo>
                  <a:cubicBezTo>
                    <a:pt x="2233" y="993"/>
                    <a:pt x="1808" y="2415"/>
                    <a:pt x="0" y="2785"/>
                  </a:cubicBezTo>
                  <a:lnTo>
                    <a:pt x="0" y="4244"/>
                  </a:lnTo>
                  <a:lnTo>
                    <a:pt x="1228" y="4244"/>
                  </a:lnTo>
                  <a:cubicBezTo>
                    <a:pt x="1537" y="4244"/>
                    <a:pt x="1787" y="4496"/>
                    <a:pt x="1787" y="4803"/>
                  </a:cubicBezTo>
                  <a:lnTo>
                    <a:pt x="1787" y="9077"/>
                  </a:lnTo>
                  <a:cubicBezTo>
                    <a:pt x="1787" y="10222"/>
                    <a:pt x="2553" y="11558"/>
                    <a:pt x="4714" y="11558"/>
                  </a:cubicBezTo>
                  <a:cubicBezTo>
                    <a:pt x="5212" y="11558"/>
                    <a:pt x="5689" y="11535"/>
                    <a:pt x="6031" y="11512"/>
                  </a:cubicBezTo>
                  <a:lnTo>
                    <a:pt x="6031" y="9905"/>
                  </a:lnTo>
                  <a:lnTo>
                    <a:pt x="4891" y="9905"/>
                  </a:lnTo>
                  <a:cubicBezTo>
                    <a:pt x="3535" y="9905"/>
                    <a:pt x="3351" y="9125"/>
                    <a:pt x="3351" y="8363"/>
                  </a:cubicBezTo>
                  <a:lnTo>
                    <a:pt x="3351" y="4803"/>
                  </a:lnTo>
                  <a:cubicBezTo>
                    <a:pt x="3351" y="4496"/>
                    <a:pt x="3600" y="4244"/>
                    <a:pt x="3910" y="4244"/>
                  </a:cubicBezTo>
                  <a:lnTo>
                    <a:pt x="6031" y="4244"/>
                  </a:lnTo>
                  <a:lnTo>
                    <a:pt x="6031" y="2681"/>
                  </a:lnTo>
                  <a:lnTo>
                    <a:pt x="3910" y="2681"/>
                  </a:lnTo>
                  <a:cubicBezTo>
                    <a:pt x="3600" y="2681"/>
                    <a:pt x="3351" y="2431"/>
                    <a:pt x="3351" y="2122"/>
                  </a:cubicBezTo>
                  <a:lnTo>
                    <a:pt x="3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50"/>
          <p:cNvGrpSpPr/>
          <p:nvPr/>
        </p:nvGrpSpPr>
        <p:grpSpPr>
          <a:xfrm>
            <a:off x="5753730" y="2873530"/>
            <a:ext cx="520319" cy="476334"/>
            <a:chOff x="5753730" y="2928305"/>
            <a:chExt cx="520319" cy="476334"/>
          </a:xfrm>
        </p:grpSpPr>
        <p:sp>
          <p:nvSpPr>
            <p:cNvPr id="1392" name="Google Shape;1392;p50"/>
            <p:cNvSpPr/>
            <p:nvPr/>
          </p:nvSpPr>
          <p:spPr>
            <a:xfrm>
              <a:off x="5753730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5903837" y="3044594"/>
              <a:ext cx="244146" cy="243736"/>
            </a:xfrm>
            <a:custGeom>
              <a:avLst/>
              <a:gdLst/>
              <a:ahLst/>
              <a:cxnLst/>
              <a:rect l="l" t="t" r="r" b="b"/>
              <a:pathLst>
                <a:path w="19059" h="19027" extrusionOk="0">
                  <a:moveTo>
                    <a:pt x="6538" y="3907"/>
                  </a:moveTo>
                  <a:cubicBezTo>
                    <a:pt x="7030" y="3907"/>
                    <a:pt x="7490" y="4114"/>
                    <a:pt x="7853" y="4483"/>
                  </a:cubicBezTo>
                  <a:cubicBezTo>
                    <a:pt x="8326" y="4955"/>
                    <a:pt x="9768" y="6397"/>
                    <a:pt x="8549" y="7616"/>
                  </a:cubicBezTo>
                  <a:cubicBezTo>
                    <a:pt x="8407" y="7756"/>
                    <a:pt x="8145" y="7957"/>
                    <a:pt x="7912" y="8136"/>
                  </a:cubicBezTo>
                  <a:cubicBezTo>
                    <a:pt x="7767" y="8246"/>
                    <a:pt x="7634" y="8343"/>
                    <a:pt x="7576" y="8400"/>
                  </a:cubicBezTo>
                  <a:cubicBezTo>
                    <a:pt x="7599" y="8585"/>
                    <a:pt x="8227" y="9504"/>
                    <a:pt x="8888" y="10169"/>
                  </a:cubicBezTo>
                  <a:cubicBezTo>
                    <a:pt x="9546" y="10823"/>
                    <a:pt x="10450" y="11437"/>
                    <a:pt x="10732" y="11437"/>
                  </a:cubicBezTo>
                  <a:cubicBezTo>
                    <a:pt x="10736" y="11437"/>
                    <a:pt x="10740" y="11437"/>
                    <a:pt x="10744" y="11437"/>
                  </a:cubicBezTo>
                  <a:cubicBezTo>
                    <a:pt x="10716" y="11423"/>
                    <a:pt x="10813" y="11292"/>
                    <a:pt x="10923" y="11147"/>
                  </a:cubicBezTo>
                  <a:cubicBezTo>
                    <a:pt x="11100" y="10913"/>
                    <a:pt x="11301" y="10650"/>
                    <a:pt x="11443" y="10510"/>
                  </a:cubicBezTo>
                  <a:cubicBezTo>
                    <a:pt x="11789" y="10163"/>
                    <a:pt x="12153" y="10031"/>
                    <a:pt x="12508" y="10031"/>
                  </a:cubicBezTo>
                  <a:cubicBezTo>
                    <a:pt x="13402" y="10031"/>
                    <a:pt x="14236" y="10866"/>
                    <a:pt x="14576" y="11205"/>
                  </a:cubicBezTo>
                  <a:cubicBezTo>
                    <a:pt x="15328" y="11943"/>
                    <a:pt x="15425" y="13093"/>
                    <a:pt x="14399" y="14119"/>
                  </a:cubicBezTo>
                  <a:cubicBezTo>
                    <a:pt x="13750" y="14770"/>
                    <a:pt x="12980" y="15023"/>
                    <a:pt x="12179" y="15023"/>
                  </a:cubicBezTo>
                  <a:cubicBezTo>
                    <a:pt x="10063" y="15023"/>
                    <a:pt x="7723" y="13248"/>
                    <a:pt x="6764" y="12299"/>
                  </a:cubicBezTo>
                  <a:cubicBezTo>
                    <a:pt x="5451" y="10974"/>
                    <a:pt x="2573" y="7025"/>
                    <a:pt x="4938" y="4660"/>
                  </a:cubicBezTo>
                  <a:cubicBezTo>
                    <a:pt x="5458" y="4140"/>
                    <a:pt x="6017" y="3907"/>
                    <a:pt x="6538" y="3907"/>
                  </a:cubicBezTo>
                  <a:close/>
                  <a:moveTo>
                    <a:pt x="9545" y="0"/>
                  </a:moveTo>
                  <a:cubicBezTo>
                    <a:pt x="4319" y="0"/>
                    <a:pt x="31" y="4288"/>
                    <a:pt x="31" y="9514"/>
                  </a:cubicBezTo>
                  <a:cubicBezTo>
                    <a:pt x="31" y="11064"/>
                    <a:pt x="448" y="12594"/>
                    <a:pt x="1172" y="13954"/>
                  </a:cubicBezTo>
                  <a:lnTo>
                    <a:pt x="49" y="18334"/>
                  </a:lnTo>
                  <a:cubicBezTo>
                    <a:pt x="1" y="18524"/>
                    <a:pt x="57" y="18725"/>
                    <a:pt x="195" y="18863"/>
                  </a:cubicBezTo>
                  <a:cubicBezTo>
                    <a:pt x="302" y="18971"/>
                    <a:pt x="445" y="19027"/>
                    <a:pt x="590" y="19027"/>
                  </a:cubicBezTo>
                  <a:cubicBezTo>
                    <a:pt x="635" y="19027"/>
                    <a:pt x="680" y="19021"/>
                    <a:pt x="724" y="19010"/>
                  </a:cubicBezTo>
                  <a:lnTo>
                    <a:pt x="5104" y="17887"/>
                  </a:lnTo>
                  <a:cubicBezTo>
                    <a:pt x="6465" y="18609"/>
                    <a:pt x="7995" y="19026"/>
                    <a:pt x="9545" y="19026"/>
                  </a:cubicBezTo>
                  <a:cubicBezTo>
                    <a:pt x="14770" y="19026"/>
                    <a:pt x="19058" y="14738"/>
                    <a:pt x="19058" y="9514"/>
                  </a:cubicBezTo>
                  <a:cubicBezTo>
                    <a:pt x="19058" y="4288"/>
                    <a:pt x="14770" y="0"/>
                    <a:pt x="9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1394" name="Google Shape;1394;p50"/>
          <p:cNvGrpSpPr/>
          <p:nvPr/>
        </p:nvGrpSpPr>
        <p:grpSpPr>
          <a:xfrm>
            <a:off x="2869944" y="2873530"/>
            <a:ext cx="520319" cy="476334"/>
            <a:chOff x="2869944" y="2928305"/>
            <a:chExt cx="520319" cy="476334"/>
          </a:xfrm>
        </p:grpSpPr>
        <p:sp>
          <p:nvSpPr>
            <p:cNvPr id="1395" name="Google Shape;1395;p50"/>
            <p:cNvSpPr/>
            <p:nvPr/>
          </p:nvSpPr>
          <p:spPr>
            <a:xfrm>
              <a:off x="2869944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012399" y="3075245"/>
              <a:ext cx="259488" cy="18244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2293187" y="2873530"/>
            <a:ext cx="520319" cy="476334"/>
            <a:chOff x="2293187" y="2928305"/>
            <a:chExt cx="520319" cy="476334"/>
          </a:xfrm>
        </p:grpSpPr>
        <p:sp>
          <p:nvSpPr>
            <p:cNvPr id="1398" name="Google Shape;1398;p50"/>
            <p:cNvSpPr/>
            <p:nvPr/>
          </p:nvSpPr>
          <p:spPr>
            <a:xfrm>
              <a:off x="2293187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2469645" y="3024361"/>
              <a:ext cx="183471" cy="28422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" name="Google Shape;1400;p50"/>
          <p:cNvGrpSpPr/>
          <p:nvPr/>
        </p:nvGrpSpPr>
        <p:grpSpPr>
          <a:xfrm>
            <a:off x="6330487" y="2873530"/>
            <a:ext cx="520319" cy="476334"/>
            <a:chOff x="6330487" y="2928305"/>
            <a:chExt cx="520319" cy="476334"/>
          </a:xfrm>
        </p:grpSpPr>
        <p:sp>
          <p:nvSpPr>
            <p:cNvPr id="1401" name="Google Shape;1401;p50"/>
            <p:cNvSpPr/>
            <p:nvPr/>
          </p:nvSpPr>
          <p:spPr>
            <a:xfrm>
              <a:off x="6330487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50"/>
            <p:cNvGrpSpPr/>
            <p:nvPr/>
          </p:nvGrpSpPr>
          <p:grpSpPr>
            <a:xfrm>
              <a:off x="6499191" y="3066568"/>
              <a:ext cx="233124" cy="199712"/>
              <a:chOff x="-625997" y="1941575"/>
              <a:chExt cx="326413" cy="279670"/>
            </a:xfrm>
          </p:grpSpPr>
          <p:sp>
            <p:nvSpPr>
              <p:cNvPr id="1403" name="Google Shape;1403;p50"/>
              <p:cNvSpPr/>
              <p:nvPr/>
            </p:nvSpPr>
            <p:spPr>
              <a:xfrm>
                <a:off x="-602214" y="2045875"/>
                <a:ext cx="58848" cy="17478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4461" extrusionOk="0">
                    <a:moveTo>
                      <a:pt x="58" y="0"/>
                    </a:moveTo>
                    <a:cubicBezTo>
                      <a:pt x="29" y="0"/>
                      <a:pt x="0" y="29"/>
                      <a:pt x="0" y="58"/>
                    </a:cubicBezTo>
                    <a:lnTo>
                      <a:pt x="0" y="4403"/>
                    </a:lnTo>
                    <a:cubicBezTo>
                      <a:pt x="0" y="4432"/>
                      <a:pt x="29" y="4461"/>
                      <a:pt x="58" y="4461"/>
                    </a:cubicBezTo>
                    <a:lnTo>
                      <a:pt x="1444" y="4461"/>
                    </a:lnTo>
                    <a:cubicBezTo>
                      <a:pt x="1473" y="4461"/>
                      <a:pt x="1502" y="4446"/>
                      <a:pt x="1502" y="4403"/>
                    </a:cubicBezTo>
                    <a:lnTo>
                      <a:pt x="1502" y="58"/>
                    </a:lnTo>
                    <a:cubicBezTo>
                      <a:pt x="1502" y="29"/>
                      <a:pt x="1473" y="0"/>
                      <a:pt x="1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-625997" y="1941575"/>
                <a:ext cx="82631" cy="7095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811" extrusionOk="0">
                    <a:moveTo>
                      <a:pt x="1208" y="0"/>
                    </a:moveTo>
                    <a:cubicBezTo>
                      <a:pt x="987" y="0"/>
                      <a:pt x="761" y="83"/>
                      <a:pt x="578" y="266"/>
                    </a:cubicBezTo>
                    <a:cubicBezTo>
                      <a:pt x="1" y="829"/>
                      <a:pt x="405" y="1810"/>
                      <a:pt x="1214" y="1810"/>
                    </a:cubicBezTo>
                    <a:cubicBezTo>
                      <a:pt x="1704" y="1810"/>
                      <a:pt x="2109" y="1406"/>
                      <a:pt x="2109" y="901"/>
                    </a:cubicBezTo>
                    <a:cubicBezTo>
                      <a:pt x="2109" y="355"/>
                      <a:pt x="1668" y="0"/>
                      <a:pt x="1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-486277" y="2045836"/>
                <a:ext cx="186693" cy="175409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4477" extrusionOk="0">
                    <a:moveTo>
                      <a:pt x="2716" y="1"/>
                    </a:moveTo>
                    <a:cubicBezTo>
                      <a:pt x="2701" y="1"/>
                      <a:pt x="2686" y="1"/>
                      <a:pt x="2671" y="1"/>
                    </a:cubicBezTo>
                    <a:cubicBezTo>
                      <a:pt x="2180" y="1"/>
                      <a:pt x="1718" y="145"/>
                      <a:pt x="1314" y="434"/>
                    </a:cubicBezTo>
                    <a:cubicBezTo>
                      <a:pt x="1304" y="441"/>
                      <a:pt x="1294" y="444"/>
                      <a:pt x="1284" y="444"/>
                    </a:cubicBezTo>
                    <a:cubicBezTo>
                      <a:pt x="1248" y="444"/>
                      <a:pt x="1213" y="410"/>
                      <a:pt x="1213" y="376"/>
                    </a:cubicBezTo>
                    <a:lnTo>
                      <a:pt x="1213" y="59"/>
                    </a:lnTo>
                    <a:cubicBezTo>
                      <a:pt x="1213" y="30"/>
                      <a:pt x="1170" y="1"/>
                      <a:pt x="1141" y="1"/>
                    </a:cubicBezTo>
                    <a:lnTo>
                      <a:pt x="58" y="1"/>
                    </a:lnTo>
                    <a:cubicBezTo>
                      <a:pt x="29" y="1"/>
                      <a:pt x="1" y="30"/>
                      <a:pt x="1" y="59"/>
                    </a:cubicBezTo>
                    <a:lnTo>
                      <a:pt x="1" y="4389"/>
                    </a:lnTo>
                    <a:cubicBezTo>
                      <a:pt x="1" y="4433"/>
                      <a:pt x="29" y="4462"/>
                      <a:pt x="58" y="4462"/>
                    </a:cubicBezTo>
                    <a:lnTo>
                      <a:pt x="1430" y="4462"/>
                    </a:lnTo>
                    <a:cubicBezTo>
                      <a:pt x="1473" y="4462"/>
                      <a:pt x="1502" y="4433"/>
                      <a:pt x="1502" y="4389"/>
                    </a:cubicBezTo>
                    <a:lnTo>
                      <a:pt x="1502" y="2859"/>
                    </a:lnTo>
                    <a:cubicBezTo>
                      <a:pt x="1502" y="2354"/>
                      <a:pt x="1617" y="1502"/>
                      <a:pt x="2382" y="1502"/>
                    </a:cubicBezTo>
                    <a:cubicBezTo>
                      <a:pt x="3133" y="1502"/>
                      <a:pt x="3249" y="2354"/>
                      <a:pt x="3249" y="2859"/>
                    </a:cubicBezTo>
                    <a:lnTo>
                      <a:pt x="3249" y="4404"/>
                    </a:lnTo>
                    <a:cubicBezTo>
                      <a:pt x="3249" y="4433"/>
                      <a:pt x="3277" y="4462"/>
                      <a:pt x="3321" y="4462"/>
                    </a:cubicBezTo>
                    <a:lnTo>
                      <a:pt x="3321" y="4476"/>
                    </a:lnTo>
                    <a:lnTo>
                      <a:pt x="4692" y="4476"/>
                    </a:lnTo>
                    <a:cubicBezTo>
                      <a:pt x="4721" y="4476"/>
                      <a:pt x="4750" y="4433"/>
                      <a:pt x="4750" y="4404"/>
                    </a:cubicBezTo>
                    <a:lnTo>
                      <a:pt x="4750" y="2383"/>
                    </a:lnTo>
                    <a:cubicBezTo>
                      <a:pt x="4764" y="1806"/>
                      <a:pt x="4591" y="1243"/>
                      <a:pt x="4259" y="766"/>
                    </a:cubicBezTo>
                    <a:cubicBezTo>
                      <a:pt x="3893" y="287"/>
                      <a:pt x="3320" y="1"/>
                      <a:pt x="2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6" name="Google Shape;1406;p50"/>
          <p:cNvGrpSpPr/>
          <p:nvPr/>
        </p:nvGrpSpPr>
        <p:grpSpPr>
          <a:xfrm>
            <a:off x="5176973" y="2873530"/>
            <a:ext cx="520319" cy="476334"/>
            <a:chOff x="5176973" y="2928305"/>
            <a:chExt cx="520319" cy="476334"/>
          </a:xfrm>
        </p:grpSpPr>
        <p:sp>
          <p:nvSpPr>
            <p:cNvPr id="1407" name="Google Shape;1407;p50"/>
            <p:cNvSpPr/>
            <p:nvPr/>
          </p:nvSpPr>
          <p:spPr>
            <a:xfrm>
              <a:off x="5176973" y="2928305"/>
              <a:ext cx="520319" cy="476334"/>
            </a:xfrm>
            <a:custGeom>
              <a:avLst/>
              <a:gdLst/>
              <a:ahLst/>
              <a:cxnLst/>
              <a:rect l="l" t="t" r="r" b="b"/>
              <a:pathLst>
                <a:path w="67203" h="61522" extrusionOk="0">
                  <a:moveTo>
                    <a:pt x="38086" y="1"/>
                  </a:moveTo>
                  <a:cubicBezTo>
                    <a:pt x="33621" y="1"/>
                    <a:pt x="29258" y="609"/>
                    <a:pt x="24607" y="2665"/>
                  </a:cubicBezTo>
                  <a:cubicBezTo>
                    <a:pt x="17165" y="5958"/>
                    <a:pt x="10768" y="11690"/>
                    <a:pt x="6999" y="18942"/>
                  </a:cubicBezTo>
                  <a:cubicBezTo>
                    <a:pt x="1" y="32338"/>
                    <a:pt x="5068" y="46716"/>
                    <a:pt x="17165" y="55108"/>
                  </a:cubicBezTo>
                  <a:cubicBezTo>
                    <a:pt x="23141" y="59214"/>
                    <a:pt x="30446" y="61522"/>
                    <a:pt x="37568" y="61522"/>
                  </a:cubicBezTo>
                  <a:cubicBezTo>
                    <a:pt x="46487" y="61522"/>
                    <a:pt x="55118" y="57902"/>
                    <a:pt x="60488" y="49661"/>
                  </a:cubicBezTo>
                  <a:cubicBezTo>
                    <a:pt x="65714" y="41681"/>
                    <a:pt x="67202" y="31990"/>
                    <a:pt x="64954" y="22774"/>
                  </a:cubicBezTo>
                  <a:cubicBezTo>
                    <a:pt x="63845" y="18246"/>
                    <a:pt x="61945" y="13970"/>
                    <a:pt x="59443" y="10107"/>
                  </a:cubicBezTo>
                  <a:cubicBezTo>
                    <a:pt x="56561" y="5642"/>
                    <a:pt x="55390" y="1271"/>
                    <a:pt x="49468" y="765"/>
                  </a:cubicBezTo>
                  <a:cubicBezTo>
                    <a:pt x="45463" y="408"/>
                    <a:pt x="41740" y="1"/>
                    <a:pt x="38086" y="1"/>
                  </a:cubicBezTo>
                  <a:close/>
                </a:path>
              </a:pathLst>
            </a:custGeom>
            <a:solidFill>
              <a:schemeClr val="accent6"/>
            </a:solidFill>
            <a:ln w="19800" cap="flat" cmpd="sng">
              <a:solidFill>
                <a:srgbClr val="555555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5333643" y="3059736"/>
              <a:ext cx="259359" cy="213475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50"/>
          <p:cNvGrpSpPr/>
          <p:nvPr/>
        </p:nvGrpSpPr>
        <p:grpSpPr>
          <a:xfrm>
            <a:off x="491650" y="746886"/>
            <a:ext cx="1724675" cy="3540517"/>
            <a:chOff x="491650" y="746886"/>
            <a:chExt cx="1724675" cy="3540517"/>
          </a:xfrm>
        </p:grpSpPr>
        <p:sp>
          <p:nvSpPr>
            <p:cNvPr id="1410" name="Google Shape;1410;p50"/>
            <p:cNvSpPr/>
            <p:nvPr/>
          </p:nvSpPr>
          <p:spPr>
            <a:xfrm>
              <a:off x="2070222" y="1747501"/>
              <a:ext cx="127972" cy="132234"/>
            </a:xfrm>
            <a:custGeom>
              <a:avLst/>
              <a:gdLst/>
              <a:ahLst/>
              <a:cxnLst/>
              <a:rect l="l" t="t" r="r" b="b"/>
              <a:pathLst>
                <a:path w="4023" h="4157" extrusionOk="0">
                  <a:moveTo>
                    <a:pt x="1703" y="814"/>
                  </a:moveTo>
                  <a:cubicBezTo>
                    <a:pt x="1940" y="814"/>
                    <a:pt x="2177" y="900"/>
                    <a:pt x="2376" y="1085"/>
                  </a:cubicBezTo>
                  <a:cubicBezTo>
                    <a:pt x="2498" y="1183"/>
                    <a:pt x="2393" y="1357"/>
                    <a:pt x="2251" y="1357"/>
                  </a:cubicBezTo>
                  <a:cubicBezTo>
                    <a:pt x="2210" y="1357"/>
                    <a:pt x="2165" y="1342"/>
                    <a:pt x="2122" y="1307"/>
                  </a:cubicBezTo>
                  <a:cubicBezTo>
                    <a:pt x="1985" y="1183"/>
                    <a:pt x="1805" y="1125"/>
                    <a:pt x="1622" y="1125"/>
                  </a:cubicBezTo>
                  <a:cubicBezTo>
                    <a:pt x="1385" y="1125"/>
                    <a:pt x="1143" y="1223"/>
                    <a:pt x="982" y="1402"/>
                  </a:cubicBezTo>
                  <a:cubicBezTo>
                    <a:pt x="965" y="1419"/>
                    <a:pt x="941" y="1427"/>
                    <a:pt x="917" y="1427"/>
                  </a:cubicBezTo>
                  <a:cubicBezTo>
                    <a:pt x="850" y="1427"/>
                    <a:pt x="777" y="1368"/>
                    <a:pt x="824" y="1275"/>
                  </a:cubicBezTo>
                  <a:cubicBezTo>
                    <a:pt x="1045" y="980"/>
                    <a:pt x="1373" y="814"/>
                    <a:pt x="1703" y="814"/>
                  </a:cubicBezTo>
                  <a:close/>
                  <a:moveTo>
                    <a:pt x="2014" y="0"/>
                  </a:moveTo>
                  <a:cubicBezTo>
                    <a:pt x="1074" y="0"/>
                    <a:pt x="276" y="729"/>
                    <a:pt x="127" y="1655"/>
                  </a:cubicBezTo>
                  <a:cubicBezTo>
                    <a:pt x="159" y="1655"/>
                    <a:pt x="254" y="1718"/>
                    <a:pt x="254" y="1813"/>
                  </a:cubicBezTo>
                  <a:cubicBezTo>
                    <a:pt x="0" y="2858"/>
                    <a:pt x="634" y="3999"/>
                    <a:pt x="1711" y="4157"/>
                  </a:cubicBezTo>
                  <a:cubicBezTo>
                    <a:pt x="1711" y="4125"/>
                    <a:pt x="1742" y="4125"/>
                    <a:pt x="1806" y="4094"/>
                  </a:cubicBezTo>
                  <a:cubicBezTo>
                    <a:pt x="1843" y="4056"/>
                    <a:pt x="1890" y="4038"/>
                    <a:pt x="1940" y="4038"/>
                  </a:cubicBezTo>
                  <a:cubicBezTo>
                    <a:pt x="2016" y="4038"/>
                    <a:pt x="2096" y="4080"/>
                    <a:pt x="2154" y="4157"/>
                  </a:cubicBezTo>
                  <a:cubicBezTo>
                    <a:pt x="3167" y="4030"/>
                    <a:pt x="4022" y="3017"/>
                    <a:pt x="3927" y="1972"/>
                  </a:cubicBezTo>
                  <a:cubicBezTo>
                    <a:pt x="3896" y="1022"/>
                    <a:pt x="3167" y="72"/>
                    <a:pt x="2186" y="8"/>
                  </a:cubicBezTo>
                  <a:cubicBezTo>
                    <a:pt x="2128" y="3"/>
                    <a:pt x="2071" y="0"/>
                    <a:pt x="2014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1430523" y="1335721"/>
              <a:ext cx="144099" cy="140441"/>
            </a:xfrm>
            <a:custGeom>
              <a:avLst/>
              <a:gdLst/>
              <a:ahLst/>
              <a:cxnLst/>
              <a:rect l="l" t="t" r="r" b="b"/>
              <a:pathLst>
                <a:path w="4530" h="4415" extrusionOk="0">
                  <a:moveTo>
                    <a:pt x="761" y="2305"/>
                  </a:moveTo>
                  <a:cubicBezTo>
                    <a:pt x="840" y="2305"/>
                    <a:pt x="919" y="2360"/>
                    <a:pt x="919" y="2471"/>
                  </a:cubicBezTo>
                  <a:cubicBezTo>
                    <a:pt x="919" y="2978"/>
                    <a:pt x="1204" y="3421"/>
                    <a:pt x="1742" y="3611"/>
                  </a:cubicBezTo>
                  <a:cubicBezTo>
                    <a:pt x="1890" y="3641"/>
                    <a:pt x="1845" y="3836"/>
                    <a:pt x="1709" y="3836"/>
                  </a:cubicBezTo>
                  <a:cubicBezTo>
                    <a:pt x="1700" y="3836"/>
                    <a:pt x="1690" y="3835"/>
                    <a:pt x="1679" y="3833"/>
                  </a:cubicBezTo>
                  <a:cubicBezTo>
                    <a:pt x="1046" y="3706"/>
                    <a:pt x="539" y="3073"/>
                    <a:pt x="602" y="2471"/>
                  </a:cubicBezTo>
                  <a:cubicBezTo>
                    <a:pt x="602" y="2360"/>
                    <a:pt x="681" y="2305"/>
                    <a:pt x="761" y="2305"/>
                  </a:cubicBezTo>
                  <a:close/>
                  <a:moveTo>
                    <a:pt x="2376" y="1"/>
                  </a:moveTo>
                  <a:cubicBezTo>
                    <a:pt x="1046" y="1"/>
                    <a:pt x="127" y="1204"/>
                    <a:pt x="1" y="2408"/>
                  </a:cubicBezTo>
                  <a:cubicBezTo>
                    <a:pt x="208" y="3564"/>
                    <a:pt x="1082" y="4415"/>
                    <a:pt x="2258" y="4415"/>
                  </a:cubicBezTo>
                  <a:cubicBezTo>
                    <a:pt x="2338" y="4415"/>
                    <a:pt x="2420" y="4411"/>
                    <a:pt x="2502" y="4403"/>
                  </a:cubicBezTo>
                  <a:cubicBezTo>
                    <a:pt x="3643" y="4308"/>
                    <a:pt x="4529" y="3453"/>
                    <a:pt x="4498" y="2249"/>
                  </a:cubicBezTo>
                  <a:cubicBezTo>
                    <a:pt x="4434" y="1141"/>
                    <a:pt x="3611" y="1"/>
                    <a:pt x="2376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1621351" y="1757076"/>
              <a:ext cx="161786" cy="131375"/>
            </a:xfrm>
            <a:custGeom>
              <a:avLst/>
              <a:gdLst/>
              <a:ahLst/>
              <a:cxnLst/>
              <a:rect l="l" t="t" r="r" b="b"/>
              <a:pathLst>
                <a:path w="5086" h="4130" extrusionOk="0">
                  <a:moveTo>
                    <a:pt x="1927" y="1067"/>
                  </a:moveTo>
                  <a:cubicBezTo>
                    <a:pt x="2019" y="1067"/>
                    <a:pt x="2112" y="1078"/>
                    <a:pt x="2204" y="1101"/>
                  </a:cubicBezTo>
                  <a:cubicBezTo>
                    <a:pt x="2409" y="1130"/>
                    <a:pt x="2370" y="1456"/>
                    <a:pt x="2164" y="1456"/>
                  </a:cubicBezTo>
                  <a:cubicBezTo>
                    <a:pt x="2147" y="1456"/>
                    <a:pt x="2128" y="1454"/>
                    <a:pt x="2109" y="1449"/>
                  </a:cubicBezTo>
                  <a:cubicBezTo>
                    <a:pt x="2049" y="1435"/>
                    <a:pt x="1989" y="1428"/>
                    <a:pt x="1929" y="1428"/>
                  </a:cubicBezTo>
                  <a:cubicBezTo>
                    <a:pt x="1445" y="1428"/>
                    <a:pt x="969" y="1857"/>
                    <a:pt x="969" y="2336"/>
                  </a:cubicBezTo>
                  <a:cubicBezTo>
                    <a:pt x="969" y="2415"/>
                    <a:pt x="913" y="2455"/>
                    <a:pt x="858" y="2455"/>
                  </a:cubicBezTo>
                  <a:cubicBezTo>
                    <a:pt x="803" y="2455"/>
                    <a:pt x="747" y="2415"/>
                    <a:pt x="747" y="2336"/>
                  </a:cubicBezTo>
                  <a:cubicBezTo>
                    <a:pt x="664" y="1640"/>
                    <a:pt x="1265" y="1067"/>
                    <a:pt x="1927" y="1067"/>
                  </a:cubicBezTo>
                  <a:close/>
                  <a:moveTo>
                    <a:pt x="2738" y="1"/>
                  </a:moveTo>
                  <a:cubicBezTo>
                    <a:pt x="1639" y="1"/>
                    <a:pt x="1" y="798"/>
                    <a:pt x="304" y="1956"/>
                  </a:cubicBezTo>
                  <a:cubicBezTo>
                    <a:pt x="335" y="2114"/>
                    <a:pt x="240" y="2241"/>
                    <a:pt x="114" y="2241"/>
                  </a:cubicBezTo>
                  <a:cubicBezTo>
                    <a:pt x="335" y="3001"/>
                    <a:pt x="810" y="3634"/>
                    <a:pt x="1539" y="3951"/>
                  </a:cubicBezTo>
                  <a:cubicBezTo>
                    <a:pt x="1827" y="4072"/>
                    <a:pt x="2130" y="4130"/>
                    <a:pt x="2429" y="4130"/>
                  </a:cubicBezTo>
                  <a:cubicBezTo>
                    <a:pt x="3147" y="4130"/>
                    <a:pt x="3847" y="3795"/>
                    <a:pt x="4294" y="3191"/>
                  </a:cubicBezTo>
                  <a:cubicBezTo>
                    <a:pt x="5086" y="2082"/>
                    <a:pt x="4547" y="404"/>
                    <a:pt x="3186" y="56"/>
                  </a:cubicBezTo>
                  <a:cubicBezTo>
                    <a:pt x="3054" y="19"/>
                    <a:pt x="2902" y="1"/>
                    <a:pt x="2738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1603792" y="1740694"/>
              <a:ext cx="188411" cy="163790"/>
            </a:xfrm>
            <a:custGeom>
              <a:avLst/>
              <a:gdLst/>
              <a:ahLst/>
              <a:cxnLst/>
              <a:rect l="l" t="t" r="r" b="b"/>
              <a:pathLst>
                <a:path w="5923" h="5149" extrusionOk="0">
                  <a:moveTo>
                    <a:pt x="3290" y="559"/>
                  </a:moveTo>
                  <a:cubicBezTo>
                    <a:pt x="3434" y="559"/>
                    <a:pt x="3565" y="573"/>
                    <a:pt x="3674" y="602"/>
                  </a:cubicBezTo>
                  <a:cubicBezTo>
                    <a:pt x="4308" y="824"/>
                    <a:pt x="4783" y="1299"/>
                    <a:pt x="5004" y="1869"/>
                  </a:cubicBezTo>
                  <a:cubicBezTo>
                    <a:pt x="5226" y="2471"/>
                    <a:pt x="5131" y="3136"/>
                    <a:pt x="4783" y="3611"/>
                  </a:cubicBezTo>
                  <a:cubicBezTo>
                    <a:pt x="4365" y="4205"/>
                    <a:pt x="3687" y="4539"/>
                    <a:pt x="3004" y="4539"/>
                  </a:cubicBezTo>
                  <a:cubicBezTo>
                    <a:pt x="2704" y="4539"/>
                    <a:pt x="2403" y="4475"/>
                    <a:pt x="2123" y="4339"/>
                  </a:cubicBezTo>
                  <a:lnTo>
                    <a:pt x="1901" y="4213"/>
                  </a:lnTo>
                  <a:cubicBezTo>
                    <a:pt x="1426" y="3928"/>
                    <a:pt x="1014" y="3452"/>
                    <a:pt x="792" y="2787"/>
                  </a:cubicBezTo>
                  <a:cubicBezTo>
                    <a:pt x="824" y="2756"/>
                    <a:pt x="887" y="2756"/>
                    <a:pt x="887" y="2661"/>
                  </a:cubicBezTo>
                  <a:cubicBezTo>
                    <a:pt x="951" y="2597"/>
                    <a:pt x="982" y="2502"/>
                    <a:pt x="951" y="2407"/>
                  </a:cubicBezTo>
                  <a:cubicBezTo>
                    <a:pt x="824" y="2027"/>
                    <a:pt x="951" y="1679"/>
                    <a:pt x="1267" y="1362"/>
                  </a:cubicBezTo>
                  <a:cubicBezTo>
                    <a:pt x="1734" y="844"/>
                    <a:pt x="2645" y="559"/>
                    <a:pt x="3290" y="559"/>
                  </a:cubicBezTo>
                  <a:close/>
                  <a:moveTo>
                    <a:pt x="3263" y="1"/>
                  </a:moveTo>
                  <a:cubicBezTo>
                    <a:pt x="2186" y="32"/>
                    <a:pt x="571" y="729"/>
                    <a:pt x="349" y="1837"/>
                  </a:cubicBezTo>
                  <a:cubicBezTo>
                    <a:pt x="317" y="1837"/>
                    <a:pt x="222" y="1837"/>
                    <a:pt x="222" y="1901"/>
                  </a:cubicBezTo>
                  <a:cubicBezTo>
                    <a:pt x="1" y="3421"/>
                    <a:pt x="1141" y="4909"/>
                    <a:pt x="2693" y="5131"/>
                  </a:cubicBezTo>
                  <a:cubicBezTo>
                    <a:pt x="2790" y="5142"/>
                    <a:pt x="2887" y="5148"/>
                    <a:pt x="2985" y="5148"/>
                  </a:cubicBezTo>
                  <a:cubicBezTo>
                    <a:pt x="4225" y="5148"/>
                    <a:pt x="5466" y="4237"/>
                    <a:pt x="5701" y="2946"/>
                  </a:cubicBezTo>
                  <a:cubicBezTo>
                    <a:pt x="5923" y="1521"/>
                    <a:pt x="4751" y="1"/>
                    <a:pt x="326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641073" y="1788441"/>
              <a:ext cx="60471" cy="50005"/>
            </a:xfrm>
            <a:custGeom>
              <a:avLst/>
              <a:gdLst/>
              <a:ahLst/>
              <a:cxnLst/>
              <a:rect l="l" t="t" r="r" b="b"/>
              <a:pathLst>
                <a:path w="1901" h="1572" extrusionOk="0">
                  <a:moveTo>
                    <a:pt x="1418" y="1"/>
                  </a:moveTo>
                  <a:cubicBezTo>
                    <a:pt x="1098" y="1"/>
                    <a:pt x="762" y="107"/>
                    <a:pt x="507" y="336"/>
                  </a:cubicBezTo>
                  <a:cubicBezTo>
                    <a:pt x="159" y="621"/>
                    <a:pt x="0" y="970"/>
                    <a:pt x="32" y="1381"/>
                  </a:cubicBezTo>
                  <a:cubicBezTo>
                    <a:pt x="32" y="1476"/>
                    <a:pt x="159" y="1571"/>
                    <a:pt x="285" y="1571"/>
                  </a:cubicBezTo>
                  <a:cubicBezTo>
                    <a:pt x="412" y="1571"/>
                    <a:pt x="475" y="1476"/>
                    <a:pt x="475" y="1381"/>
                  </a:cubicBezTo>
                  <a:cubicBezTo>
                    <a:pt x="475" y="1128"/>
                    <a:pt x="602" y="906"/>
                    <a:pt x="824" y="748"/>
                  </a:cubicBezTo>
                  <a:cubicBezTo>
                    <a:pt x="965" y="631"/>
                    <a:pt x="1141" y="565"/>
                    <a:pt x="1325" y="565"/>
                  </a:cubicBezTo>
                  <a:cubicBezTo>
                    <a:pt x="1390" y="565"/>
                    <a:pt x="1455" y="573"/>
                    <a:pt x="1521" y="590"/>
                  </a:cubicBezTo>
                  <a:cubicBezTo>
                    <a:pt x="1544" y="598"/>
                    <a:pt x="1568" y="602"/>
                    <a:pt x="1591" y="602"/>
                  </a:cubicBezTo>
                  <a:cubicBezTo>
                    <a:pt x="1661" y="602"/>
                    <a:pt x="1726" y="566"/>
                    <a:pt x="1774" y="495"/>
                  </a:cubicBezTo>
                  <a:cubicBezTo>
                    <a:pt x="1869" y="431"/>
                    <a:pt x="1901" y="305"/>
                    <a:pt x="1869" y="178"/>
                  </a:cubicBezTo>
                  <a:cubicBezTo>
                    <a:pt x="1869" y="146"/>
                    <a:pt x="1806" y="51"/>
                    <a:pt x="1742" y="51"/>
                  </a:cubicBezTo>
                  <a:cubicBezTo>
                    <a:pt x="1711" y="51"/>
                    <a:pt x="1711" y="20"/>
                    <a:pt x="1647" y="20"/>
                  </a:cubicBezTo>
                  <a:cubicBezTo>
                    <a:pt x="1573" y="7"/>
                    <a:pt x="1496" y="1"/>
                    <a:pt x="141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1337860" y="2116434"/>
              <a:ext cx="185389" cy="167289"/>
            </a:xfrm>
            <a:custGeom>
              <a:avLst/>
              <a:gdLst/>
              <a:ahLst/>
              <a:cxnLst/>
              <a:rect l="l" t="t" r="r" b="b"/>
              <a:pathLst>
                <a:path w="5828" h="5259" extrusionOk="0">
                  <a:moveTo>
                    <a:pt x="2360" y="885"/>
                  </a:moveTo>
                  <a:cubicBezTo>
                    <a:pt x="2386" y="885"/>
                    <a:pt x="2412" y="886"/>
                    <a:pt x="2439" y="888"/>
                  </a:cubicBezTo>
                  <a:cubicBezTo>
                    <a:pt x="2649" y="918"/>
                    <a:pt x="2688" y="1175"/>
                    <a:pt x="2530" y="1175"/>
                  </a:cubicBezTo>
                  <a:cubicBezTo>
                    <a:pt x="2521" y="1175"/>
                    <a:pt x="2512" y="1174"/>
                    <a:pt x="2502" y="1173"/>
                  </a:cubicBezTo>
                  <a:cubicBezTo>
                    <a:pt x="1647" y="1363"/>
                    <a:pt x="1013" y="1965"/>
                    <a:pt x="1108" y="2883"/>
                  </a:cubicBezTo>
                  <a:cubicBezTo>
                    <a:pt x="1108" y="2977"/>
                    <a:pt x="1018" y="3038"/>
                    <a:pt x="939" y="3038"/>
                  </a:cubicBezTo>
                  <a:cubicBezTo>
                    <a:pt x="885" y="3038"/>
                    <a:pt x="836" y="3010"/>
                    <a:pt x="823" y="2946"/>
                  </a:cubicBezTo>
                  <a:cubicBezTo>
                    <a:pt x="669" y="2021"/>
                    <a:pt x="1386" y="885"/>
                    <a:pt x="2360" y="885"/>
                  </a:cubicBezTo>
                  <a:close/>
                  <a:moveTo>
                    <a:pt x="2841" y="1"/>
                  </a:moveTo>
                  <a:cubicBezTo>
                    <a:pt x="2231" y="1"/>
                    <a:pt x="1622" y="194"/>
                    <a:pt x="1140" y="603"/>
                  </a:cubicBezTo>
                  <a:cubicBezTo>
                    <a:pt x="127" y="1458"/>
                    <a:pt x="0" y="3041"/>
                    <a:pt x="602" y="4245"/>
                  </a:cubicBezTo>
                  <a:lnTo>
                    <a:pt x="602" y="4308"/>
                  </a:lnTo>
                  <a:cubicBezTo>
                    <a:pt x="625" y="4296"/>
                    <a:pt x="652" y="4289"/>
                    <a:pt x="681" y="4289"/>
                  </a:cubicBezTo>
                  <a:cubicBezTo>
                    <a:pt x="730" y="4289"/>
                    <a:pt x="783" y="4311"/>
                    <a:pt x="823" y="4371"/>
                  </a:cubicBezTo>
                  <a:cubicBezTo>
                    <a:pt x="1401" y="4931"/>
                    <a:pt x="2200" y="5259"/>
                    <a:pt x="2987" y="5259"/>
                  </a:cubicBezTo>
                  <a:cubicBezTo>
                    <a:pt x="3625" y="5259"/>
                    <a:pt x="4254" y="5043"/>
                    <a:pt x="4750" y="4561"/>
                  </a:cubicBezTo>
                  <a:cubicBezTo>
                    <a:pt x="5732" y="3580"/>
                    <a:pt x="5827" y="1743"/>
                    <a:pt x="4782" y="761"/>
                  </a:cubicBezTo>
                  <a:cubicBezTo>
                    <a:pt x="4270" y="266"/>
                    <a:pt x="3555" y="1"/>
                    <a:pt x="2841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1443628" y="1404240"/>
              <a:ext cx="47365" cy="55063"/>
            </a:xfrm>
            <a:custGeom>
              <a:avLst/>
              <a:gdLst/>
              <a:ahLst/>
              <a:cxnLst/>
              <a:rect l="l" t="t" r="r" b="b"/>
              <a:pathLst>
                <a:path w="1489" h="1731" extrusionOk="0">
                  <a:moveTo>
                    <a:pt x="349" y="0"/>
                  </a:moveTo>
                  <a:cubicBezTo>
                    <a:pt x="222" y="0"/>
                    <a:pt x="64" y="64"/>
                    <a:pt x="64" y="222"/>
                  </a:cubicBezTo>
                  <a:cubicBezTo>
                    <a:pt x="0" y="887"/>
                    <a:pt x="539" y="1615"/>
                    <a:pt x="1235" y="1710"/>
                  </a:cubicBezTo>
                  <a:cubicBezTo>
                    <a:pt x="1256" y="1724"/>
                    <a:pt x="1279" y="1730"/>
                    <a:pt x="1301" y="1730"/>
                  </a:cubicBezTo>
                  <a:cubicBezTo>
                    <a:pt x="1381" y="1730"/>
                    <a:pt x="1464" y="1651"/>
                    <a:pt x="1489" y="1552"/>
                  </a:cubicBezTo>
                  <a:cubicBezTo>
                    <a:pt x="1489" y="1489"/>
                    <a:pt x="1457" y="1362"/>
                    <a:pt x="1330" y="1330"/>
                  </a:cubicBezTo>
                  <a:cubicBezTo>
                    <a:pt x="855" y="1172"/>
                    <a:pt x="634" y="760"/>
                    <a:pt x="602" y="254"/>
                  </a:cubicBezTo>
                  <a:cubicBezTo>
                    <a:pt x="602" y="190"/>
                    <a:pt x="539" y="95"/>
                    <a:pt x="475" y="32"/>
                  </a:cubicBezTo>
                  <a:cubicBezTo>
                    <a:pt x="444" y="0"/>
                    <a:pt x="380" y="0"/>
                    <a:pt x="34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2093379" y="1771931"/>
              <a:ext cx="56463" cy="24589"/>
            </a:xfrm>
            <a:custGeom>
              <a:avLst/>
              <a:gdLst/>
              <a:ahLst/>
              <a:cxnLst/>
              <a:rect l="l" t="t" r="r" b="b"/>
              <a:pathLst>
                <a:path w="1775" h="773" extrusionOk="0">
                  <a:moveTo>
                    <a:pt x="824" y="0"/>
                  </a:moveTo>
                  <a:cubicBezTo>
                    <a:pt x="508" y="32"/>
                    <a:pt x="191" y="222"/>
                    <a:pt x="33" y="507"/>
                  </a:cubicBezTo>
                  <a:cubicBezTo>
                    <a:pt x="1" y="570"/>
                    <a:pt x="1" y="665"/>
                    <a:pt x="64" y="729"/>
                  </a:cubicBezTo>
                  <a:cubicBezTo>
                    <a:pt x="107" y="757"/>
                    <a:pt x="150" y="773"/>
                    <a:pt x="192" y="773"/>
                  </a:cubicBezTo>
                  <a:cubicBezTo>
                    <a:pt x="245" y="773"/>
                    <a:pt x="297" y="749"/>
                    <a:pt x="349" y="697"/>
                  </a:cubicBezTo>
                  <a:cubicBezTo>
                    <a:pt x="476" y="570"/>
                    <a:pt x="571" y="507"/>
                    <a:pt x="793" y="475"/>
                  </a:cubicBezTo>
                  <a:cubicBezTo>
                    <a:pt x="983" y="475"/>
                    <a:pt x="1173" y="507"/>
                    <a:pt x="1299" y="634"/>
                  </a:cubicBezTo>
                  <a:cubicBezTo>
                    <a:pt x="1363" y="697"/>
                    <a:pt x="1458" y="697"/>
                    <a:pt x="1584" y="697"/>
                  </a:cubicBezTo>
                  <a:cubicBezTo>
                    <a:pt x="1711" y="665"/>
                    <a:pt x="1774" y="570"/>
                    <a:pt x="1774" y="507"/>
                  </a:cubicBezTo>
                  <a:cubicBezTo>
                    <a:pt x="1774" y="412"/>
                    <a:pt x="1774" y="349"/>
                    <a:pt x="1711" y="254"/>
                  </a:cubicBezTo>
                  <a:cubicBezTo>
                    <a:pt x="1648" y="222"/>
                    <a:pt x="1584" y="190"/>
                    <a:pt x="1521" y="159"/>
                  </a:cubicBezTo>
                  <a:cubicBezTo>
                    <a:pt x="1331" y="32"/>
                    <a:pt x="1078" y="0"/>
                    <a:pt x="824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1305605" y="1319593"/>
              <a:ext cx="910720" cy="979462"/>
            </a:xfrm>
            <a:custGeom>
              <a:avLst/>
              <a:gdLst/>
              <a:ahLst/>
              <a:cxnLst/>
              <a:rect l="l" t="t" r="r" b="b"/>
              <a:pathLst>
                <a:path w="28630" h="30791" extrusionOk="0">
                  <a:moveTo>
                    <a:pt x="6366" y="603"/>
                  </a:moveTo>
                  <a:cubicBezTo>
                    <a:pt x="7538" y="603"/>
                    <a:pt x="8330" y="1743"/>
                    <a:pt x="8361" y="2756"/>
                  </a:cubicBezTo>
                  <a:cubicBezTo>
                    <a:pt x="8361" y="3865"/>
                    <a:pt x="7570" y="4751"/>
                    <a:pt x="6429" y="4815"/>
                  </a:cubicBezTo>
                  <a:cubicBezTo>
                    <a:pt x="6343" y="4826"/>
                    <a:pt x="6257" y="4831"/>
                    <a:pt x="6172" y="4831"/>
                  </a:cubicBezTo>
                  <a:cubicBezTo>
                    <a:pt x="5763" y="4831"/>
                    <a:pt x="5388" y="4708"/>
                    <a:pt x="5099" y="4498"/>
                  </a:cubicBezTo>
                  <a:cubicBezTo>
                    <a:pt x="4529" y="4181"/>
                    <a:pt x="4181" y="3643"/>
                    <a:pt x="4054" y="2915"/>
                  </a:cubicBezTo>
                  <a:cubicBezTo>
                    <a:pt x="4181" y="1774"/>
                    <a:pt x="5004" y="603"/>
                    <a:pt x="6366" y="603"/>
                  </a:cubicBezTo>
                  <a:close/>
                  <a:moveTo>
                    <a:pt x="12478" y="5670"/>
                  </a:moveTo>
                  <a:cubicBezTo>
                    <a:pt x="14283" y="7190"/>
                    <a:pt x="15740" y="9153"/>
                    <a:pt x="17007" y="11148"/>
                  </a:cubicBezTo>
                  <a:cubicBezTo>
                    <a:pt x="15613" y="10990"/>
                    <a:pt x="14220" y="10911"/>
                    <a:pt x="12823" y="10911"/>
                  </a:cubicBezTo>
                  <a:cubicBezTo>
                    <a:pt x="11425" y="10911"/>
                    <a:pt x="10024" y="10990"/>
                    <a:pt x="8615" y="11148"/>
                  </a:cubicBezTo>
                  <a:cubicBezTo>
                    <a:pt x="8456" y="11212"/>
                    <a:pt x="8266" y="11212"/>
                    <a:pt x="8108" y="11243"/>
                  </a:cubicBezTo>
                  <a:cubicBezTo>
                    <a:pt x="8140" y="11212"/>
                    <a:pt x="8171" y="11117"/>
                    <a:pt x="8203" y="11053"/>
                  </a:cubicBezTo>
                  <a:cubicBezTo>
                    <a:pt x="9438" y="9185"/>
                    <a:pt x="10863" y="7316"/>
                    <a:pt x="12478" y="5670"/>
                  </a:cubicBezTo>
                  <a:close/>
                  <a:moveTo>
                    <a:pt x="18586" y="2504"/>
                  </a:moveTo>
                  <a:cubicBezTo>
                    <a:pt x="19879" y="2504"/>
                    <a:pt x="20917" y="3201"/>
                    <a:pt x="21124" y="5195"/>
                  </a:cubicBezTo>
                  <a:cubicBezTo>
                    <a:pt x="21314" y="7253"/>
                    <a:pt x="20649" y="9628"/>
                    <a:pt x="19952" y="11623"/>
                  </a:cubicBezTo>
                  <a:cubicBezTo>
                    <a:pt x="19255" y="11465"/>
                    <a:pt x="18527" y="11402"/>
                    <a:pt x="17830" y="11275"/>
                  </a:cubicBezTo>
                  <a:cubicBezTo>
                    <a:pt x="16469" y="9027"/>
                    <a:pt x="14948" y="6936"/>
                    <a:pt x="12985" y="5226"/>
                  </a:cubicBezTo>
                  <a:cubicBezTo>
                    <a:pt x="13017" y="5163"/>
                    <a:pt x="13048" y="5131"/>
                    <a:pt x="13112" y="5068"/>
                  </a:cubicBezTo>
                  <a:cubicBezTo>
                    <a:pt x="14310" y="3963"/>
                    <a:pt x="16715" y="2504"/>
                    <a:pt x="18586" y="2504"/>
                  </a:cubicBezTo>
                  <a:close/>
                  <a:moveTo>
                    <a:pt x="8836" y="3390"/>
                  </a:moveTo>
                  <a:cubicBezTo>
                    <a:pt x="10008" y="3928"/>
                    <a:pt x="11021" y="4561"/>
                    <a:pt x="11972" y="5258"/>
                  </a:cubicBezTo>
                  <a:cubicBezTo>
                    <a:pt x="11053" y="6208"/>
                    <a:pt x="10230" y="7190"/>
                    <a:pt x="9470" y="8203"/>
                  </a:cubicBezTo>
                  <a:cubicBezTo>
                    <a:pt x="8678" y="9217"/>
                    <a:pt x="7918" y="10293"/>
                    <a:pt x="7221" y="11402"/>
                  </a:cubicBezTo>
                  <a:cubicBezTo>
                    <a:pt x="6746" y="11465"/>
                    <a:pt x="6239" y="11592"/>
                    <a:pt x="5733" y="11718"/>
                  </a:cubicBezTo>
                  <a:cubicBezTo>
                    <a:pt x="5194" y="9533"/>
                    <a:pt x="4941" y="7316"/>
                    <a:pt x="4846" y="5036"/>
                  </a:cubicBezTo>
                  <a:lnTo>
                    <a:pt x="4846" y="5036"/>
                  </a:lnTo>
                  <a:cubicBezTo>
                    <a:pt x="5264" y="5241"/>
                    <a:pt x="5754" y="5347"/>
                    <a:pt x="6244" y="5347"/>
                  </a:cubicBezTo>
                  <a:cubicBezTo>
                    <a:pt x="7425" y="5347"/>
                    <a:pt x="8613" y="4732"/>
                    <a:pt x="8836" y="3390"/>
                  </a:cubicBezTo>
                  <a:close/>
                  <a:moveTo>
                    <a:pt x="6841" y="12003"/>
                  </a:moveTo>
                  <a:lnTo>
                    <a:pt x="6841" y="12003"/>
                  </a:lnTo>
                  <a:cubicBezTo>
                    <a:pt x="6588" y="12384"/>
                    <a:pt x="6366" y="12827"/>
                    <a:pt x="6113" y="13207"/>
                  </a:cubicBezTo>
                  <a:cubicBezTo>
                    <a:pt x="5986" y="12890"/>
                    <a:pt x="5923" y="12542"/>
                    <a:pt x="5828" y="12225"/>
                  </a:cubicBezTo>
                  <a:cubicBezTo>
                    <a:pt x="5891" y="12225"/>
                    <a:pt x="5923" y="12225"/>
                    <a:pt x="5923" y="12194"/>
                  </a:cubicBezTo>
                  <a:cubicBezTo>
                    <a:pt x="6239" y="12098"/>
                    <a:pt x="6524" y="12067"/>
                    <a:pt x="6841" y="12003"/>
                  </a:cubicBezTo>
                  <a:close/>
                  <a:moveTo>
                    <a:pt x="18147" y="11908"/>
                  </a:moveTo>
                  <a:cubicBezTo>
                    <a:pt x="18717" y="12003"/>
                    <a:pt x="19224" y="12067"/>
                    <a:pt x="19762" y="12194"/>
                  </a:cubicBezTo>
                  <a:cubicBezTo>
                    <a:pt x="19572" y="12732"/>
                    <a:pt x="19382" y="13270"/>
                    <a:pt x="19129" y="13777"/>
                  </a:cubicBezTo>
                  <a:cubicBezTo>
                    <a:pt x="19129" y="13745"/>
                    <a:pt x="19097" y="13745"/>
                    <a:pt x="19097" y="13682"/>
                  </a:cubicBezTo>
                  <a:lnTo>
                    <a:pt x="18147" y="11908"/>
                  </a:lnTo>
                  <a:close/>
                  <a:moveTo>
                    <a:pt x="26092" y="13519"/>
                  </a:moveTo>
                  <a:cubicBezTo>
                    <a:pt x="26135" y="13519"/>
                    <a:pt x="26179" y="13521"/>
                    <a:pt x="26223" y="13524"/>
                  </a:cubicBezTo>
                  <a:cubicBezTo>
                    <a:pt x="27173" y="13619"/>
                    <a:pt x="27838" y="14569"/>
                    <a:pt x="27869" y="15424"/>
                  </a:cubicBezTo>
                  <a:cubicBezTo>
                    <a:pt x="27933" y="16437"/>
                    <a:pt x="27204" y="17324"/>
                    <a:pt x="26223" y="17482"/>
                  </a:cubicBezTo>
                  <a:cubicBezTo>
                    <a:pt x="26191" y="17451"/>
                    <a:pt x="26096" y="17419"/>
                    <a:pt x="26033" y="17387"/>
                  </a:cubicBezTo>
                  <a:cubicBezTo>
                    <a:pt x="25938" y="17387"/>
                    <a:pt x="25843" y="17387"/>
                    <a:pt x="25748" y="17451"/>
                  </a:cubicBezTo>
                  <a:cubicBezTo>
                    <a:pt x="25748" y="17451"/>
                    <a:pt x="25716" y="17451"/>
                    <a:pt x="25716" y="17482"/>
                  </a:cubicBezTo>
                  <a:cubicBezTo>
                    <a:pt x="25304" y="17419"/>
                    <a:pt x="24924" y="17166"/>
                    <a:pt x="24671" y="16817"/>
                  </a:cubicBezTo>
                  <a:cubicBezTo>
                    <a:pt x="24354" y="16374"/>
                    <a:pt x="24259" y="15804"/>
                    <a:pt x="24354" y="15265"/>
                  </a:cubicBezTo>
                  <a:cubicBezTo>
                    <a:pt x="24354" y="15234"/>
                    <a:pt x="24354" y="15139"/>
                    <a:pt x="24322" y="15107"/>
                  </a:cubicBezTo>
                  <a:cubicBezTo>
                    <a:pt x="24322" y="15075"/>
                    <a:pt x="24291" y="15075"/>
                    <a:pt x="24259" y="15044"/>
                  </a:cubicBezTo>
                  <a:cubicBezTo>
                    <a:pt x="24471" y="14137"/>
                    <a:pt x="25201" y="13519"/>
                    <a:pt x="26092" y="13519"/>
                  </a:cubicBezTo>
                  <a:close/>
                  <a:moveTo>
                    <a:pt x="5163" y="12384"/>
                  </a:moveTo>
                  <a:lnTo>
                    <a:pt x="5638" y="14062"/>
                  </a:lnTo>
                  <a:cubicBezTo>
                    <a:pt x="4814" y="15645"/>
                    <a:pt x="4054" y="17292"/>
                    <a:pt x="3421" y="19002"/>
                  </a:cubicBezTo>
                  <a:cubicBezTo>
                    <a:pt x="2502" y="18559"/>
                    <a:pt x="1774" y="17894"/>
                    <a:pt x="1457" y="16944"/>
                  </a:cubicBezTo>
                  <a:cubicBezTo>
                    <a:pt x="697" y="14474"/>
                    <a:pt x="3136" y="12985"/>
                    <a:pt x="5163" y="12384"/>
                  </a:cubicBezTo>
                  <a:close/>
                  <a:moveTo>
                    <a:pt x="20332" y="12289"/>
                  </a:moveTo>
                  <a:cubicBezTo>
                    <a:pt x="21757" y="12637"/>
                    <a:pt x="23182" y="12985"/>
                    <a:pt x="24576" y="13460"/>
                  </a:cubicBezTo>
                  <a:cubicBezTo>
                    <a:pt x="24006" y="13872"/>
                    <a:pt x="23626" y="14600"/>
                    <a:pt x="23689" y="15360"/>
                  </a:cubicBezTo>
                  <a:cubicBezTo>
                    <a:pt x="23689" y="15487"/>
                    <a:pt x="23816" y="15550"/>
                    <a:pt x="23879" y="15550"/>
                  </a:cubicBezTo>
                  <a:cubicBezTo>
                    <a:pt x="23657" y="16532"/>
                    <a:pt x="24259" y="17577"/>
                    <a:pt x="25209" y="17926"/>
                  </a:cubicBezTo>
                  <a:cubicBezTo>
                    <a:pt x="24132" y="18654"/>
                    <a:pt x="22992" y="19161"/>
                    <a:pt x="21726" y="19604"/>
                  </a:cubicBezTo>
                  <a:cubicBezTo>
                    <a:pt x="21124" y="17672"/>
                    <a:pt x="20206" y="15835"/>
                    <a:pt x="19509" y="14410"/>
                  </a:cubicBezTo>
                  <a:cubicBezTo>
                    <a:pt x="19825" y="13682"/>
                    <a:pt x="20079" y="13017"/>
                    <a:pt x="20332" y="12289"/>
                  </a:cubicBezTo>
                  <a:close/>
                  <a:moveTo>
                    <a:pt x="5954" y="14885"/>
                  </a:moveTo>
                  <a:cubicBezTo>
                    <a:pt x="6683" y="16817"/>
                    <a:pt x="7570" y="18686"/>
                    <a:pt x="8678" y="20427"/>
                  </a:cubicBezTo>
                  <a:cubicBezTo>
                    <a:pt x="8045" y="20301"/>
                    <a:pt x="7475" y="20174"/>
                    <a:pt x="6873" y="20079"/>
                  </a:cubicBezTo>
                  <a:cubicBezTo>
                    <a:pt x="6049" y="19857"/>
                    <a:pt x="5004" y="19636"/>
                    <a:pt x="4054" y="19287"/>
                  </a:cubicBezTo>
                  <a:cubicBezTo>
                    <a:pt x="4624" y="17767"/>
                    <a:pt x="5258" y="16310"/>
                    <a:pt x="5954" y="14885"/>
                  </a:cubicBezTo>
                  <a:close/>
                  <a:moveTo>
                    <a:pt x="19192" y="15170"/>
                  </a:moveTo>
                  <a:cubicBezTo>
                    <a:pt x="19889" y="16532"/>
                    <a:pt x="20649" y="18211"/>
                    <a:pt x="21156" y="19826"/>
                  </a:cubicBezTo>
                  <a:cubicBezTo>
                    <a:pt x="19414" y="20332"/>
                    <a:pt x="17545" y="20649"/>
                    <a:pt x="15740" y="20776"/>
                  </a:cubicBezTo>
                  <a:cubicBezTo>
                    <a:pt x="16722" y="19477"/>
                    <a:pt x="17609" y="18179"/>
                    <a:pt x="18337" y="16785"/>
                  </a:cubicBezTo>
                  <a:cubicBezTo>
                    <a:pt x="18622" y="16215"/>
                    <a:pt x="18907" y="15709"/>
                    <a:pt x="19192" y="15170"/>
                  </a:cubicBezTo>
                  <a:close/>
                  <a:moveTo>
                    <a:pt x="12815" y="11554"/>
                  </a:moveTo>
                  <a:cubicBezTo>
                    <a:pt x="14338" y="11554"/>
                    <a:pt x="15859" y="11651"/>
                    <a:pt x="17355" y="11845"/>
                  </a:cubicBezTo>
                  <a:cubicBezTo>
                    <a:pt x="17545" y="12162"/>
                    <a:pt x="17704" y="12479"/>
                    <a:pt x="17925" y="12795"/>
                  </a:cubicBezTo>
                  <a:cubicBezTo>
                    <a:pt x="18147" y="13270"/>
                    <a:pt x="18495" y="13809"/>
                    <a:pt x="18875" y="14474"/>
                  </a:cubicBezTo>
                  <a:cubicBezTo>
                    <a:pt x="18242" y="15835"/>
                    <a:pt x="17545" y="17102"/>
                    <a:pt x="16754" y="18337"/>
                  </a:cubicBezTo>
                  <a:cubicBezTo>
                    <a:pt x="16215" y="19161"/>
                    <a:pt x="15613" y="19984"/>
                    <a:pt x="14980" y="20776"/>
                  </a:cubicBezTo>
                  <a:cubicBezTo>
                    <a:pt x="14442" y="20807"/>
                    <a:pt x="13872" y="20807"/>
                    <a:pt x="13333" y="20807"/>
                  </a:cubicBezTo>
                  <a:cubicBezTo>
                    <a:pt x="12067" y="20807"/>
                    <a:pt x="10736" y="20744"/>
                    <a:pt x="9470" y="20586"/>
                  </a:cubicBezTo>
                  <a:cubicBezTo>
                    <a:pt x="8995" y="19857"/>
                    <a:pt x="8615" y="19161"/>
                    <a:pt x="8298" y="18559"/>
                  </a:cubicBezTo>
                  <a:cubicBezTo>
                    <a:pt x="7506" y="17134"/>
                    <a:pt x="6873" y="15645"/>
                    <a:pt x="6366" y="14125"/>
                  </a:cubicBezTo>
                  <a:cubicBezTo>
                    <a:pt x="6746" y="13365"/>
                    <a:pt x="7190" y="12637"/>
                    <a:pt x="7665" y="11908"/>
                  </a:cubicBezTo>
                  <a:cubicBezTo>
                    <a:pt x="9153" y="11687"/>
                    <a:pt x="10673" y="11592"/>
                    <a:pt x="12162" y="11560"/>
                  </a:cubicBezTo>
                  <a:cubicBezTo>
                    <a:pt x="12379" y="11556"/>
                    <a:pt x="12597" y="11554"/>
                    <a:pt x="12815" y="11554"/>
                  </a:cubicBezTo>
                  <a:close/>
                  <a:moveTo>
                    <a:pt x="9945" y="21219"/>
                  </a:moveTo>
                  <a:cubicBezTo>
                    <a:pt x="10641" y="21282"/>
                    <a:pt x="11338" y="21346"/>
                    <a:pt x="12003" y="21377"/>
                  </a:cubicBezTo>
                  <a:cubicBezTo>
                    <a:pt x="12399" y="21393"/>
                    <a:pt x="12811" y="21401"/>
                    <a:pt x="13226" y="21401"/>
                  </a:cubicBezTo>
                  <a:cubicBezTo>
                    <a:pt x="13642" y="21401"/>
                    <a:pt x="14062" y="21393"/>
                    <a:pt x="14473" y="21377"/>
                  </a:cubicBezTo>
                  <a:lnTo>
                    <a:pt x="14473" y="21377"/>
                  </a:lnTo>
                  <a:cubicBezTo>
                    <a:pt x="13713" y="22296"/>
                    <a:pt x="12890" y="23119"/>
                    <a:pt x="12067" y="23911"/>
                  </a:cubicBezTo>
                  <a:cubicBezTo>
                    <a:pt x="11275" y="23088"/>
                    <a:pt x="10546" y="22138"/>
                    <a:pt x="9945" y="21219"/>
                  </a:cubicBezTo>
                  <a:close/>
                  <a:moveTo>
                    <a:pt x="21314" y="20301"/>
                  </a:moveTo>
                  <a:cubicBezTo>
                    <a:pt x="22042" y="23024"/>
                    <a:pt x="21852" y="25558"/>
                    <a:pt x="19414" y="26603"/>
                  </a:cubicBezTo>
                  <a:cubicBezTo>
                    <a:pt x="18798" y="26872"/>
                    <a:pt x="18187" y="26994"/>
                    <a:pt x="17586" y="26994"/>
                  </a:cubicBezTo>
                  <a:cubicBezTo>
                    <a:pt x="15718" y="26994"/>
                    <a:pt x="13949" y="25817"/>
                    <a:pt x="12415" y="24259"/>
                  </a:cubicBezTo>
                  <a:cubicBezTo>
                    <a:pt x="13397" y="23341"/>
                    <a:pt x="14347" y="22359"/>
                    <a:pt x="15233" y="21346"/>
                  </a:cubicBezTo>
                  <a:cubicBezTo>
                    <a:pt x="17229" y="21219"/>
                    <a:pt x="19350" y="20934"/>
                    <a:pt x="21314" y="20301"/>
                  </a:cubicBezTo>
                  <a:close/>
                  <a:moveTo>
                    <a:pt x="3864" y="19762"/>
                  </a:moveTo>
                  <a:cubicBezTo>
                    <a:pt x="4023" y="19826"/>
                    <a:pt x="4181" y="19857"/>
                    <a:pt x="4339" y="19921"/>
                  </a:cubicBezTo>
                  <a:cubicBezTo>
                    <a:pt x="5891" y="20459"/>
                    <a:pt x="7506" y="20807"/>
                    <a:pt x="9121" y="21061"/>
                  </a:cubicBezTo>
                  <a:cubicBezTo>
                    <a:pt x="9755" y="22011"/>
                    <a:pt x="10641" y="23151"/>
                    <a:pt x="11655" y="24196"/>
                  </a:cubicBezTo>
                  <a:cubicBezTo>
                    <a:pt x="10198" y="25526"/>
                    <a:pt x="8646" y="26635"/>
                    <a:pt x="7031" y="27616"/>
                  </a:cubicBezTo>
                  <a:cubicBezTo>
                    <a:pt x="7031" y="26888"/>
                    <a:pt x="6778" y="26096"/>
                    <a:pt x="6239" y="25526"/>
                  </a:cubicBezTo>
                  <a:cubicBezTo>
                    <a:pt x="5638" y="24884"/>
                    <a:pt x="4744" y="24547"/>
                    <a:pt x="3864" y="24547"/>
                  </a:cubicBezTo>
                  <a:cubicBezTo>
                    <a:pt x="3354" y="24547"/>
                    <a:pt x="2849" y="24660"/>
                    <a:pt x="2407" y="24893"/>
                  </a:cubicBezTo>
                  <a:cubicBezTo>
                    <a:pt x="2788" y="23151"/>
                    <a:pt x="3263" y="21441"/>
                    <a:pt x="3864" y="19762"/>
                  </a:cubicBezTo>
                  <a:close/>
                  <a:moveTo>
                    <a:pt x="3884" y="25108"/>
                  </a:moveTo>
                  <a:cubicBezTo>
                    <a:pt x="4566" y="25108"/>
                    <a:pt x="5259" y="25354"/>
                    <a:pt x="5764" y="25843"/>
                  </a:cubicBezTo>
                  <a:cubicBezTo>
                    <a:pt x="6208" y="26286"/>
                    <a:pt x="6461" y="26951"/>
                    <a:pt x="6461" y="27616"/>
                  </a:cubicBezTo>
                  <a:cubicBezTo>
                    <a:pt x="6429" y="28376"/>
                    <a:pt x="6144" y="29041"/>
                    <a:pt x="5669" y="29516"/>
                  </a:cubicBezTo>
                  <a:cubicBezTo>
                    <a:pt x="5198" y="30005"/>
                    <a:pt x="4593" y="30215"/>
                    <a:pt x="3986" y="30215"/>
                  </a:cubicBezTo>
                  <a:cubicBezTo>
                    <a:pt x="3451" y="30215"/>
                    <a:pt x="2916" y="30052"/>
                    <a:pt x="2471" y="29770"/>
                  </a:cubicBezTo>
                  <a:cubicBezTo>
                    <a:pt x="2281" y="29643"/>
                    <a:pt x="2091" y="29485"/>
                    <a:pt x="1932" y="29326"/>
                  </a:cubicBezTo>
                  <a:cubicBezTo>
                    <a:pt x="1869" y="29295"/>
                    <a:pt x="1806" y="29263"/>
                    <a:pt x="1711" y="29263"/>
                  </a:cubicBezTo>
                  <a:lnTo>
                    <a:pt x="1711" y="29200"/>
                  </a:lnTo>
                  <a:cubicBezTo>
                    <a:pt x="1204" y="28155"/>
                    <a:pt x="1204" y="26603"/>
                    <a:pt x="2249" y="25684"/>
                  </a:cubicBezTo>
                  <a:cubicBezTo>
                    <a:pt x="2694" y="25299"/>
                    <a:pt x="3285" y="25108"/>
                    <a:pt x="3884" y="25108"/>
                  </a:cubicBezTo>
                  <a:close/>
                  <a:moveTo>
                    <a:pt x="6412" y="0"/>
                  </a:moveTo>
                  <a:cubicBezTo>
                    <a:pt x="4938" y="0"/>
                    <a:pt x="3359" y="1411"/>
                    <a:pt x="3516" y="2915"/>
                  </a:cubicBezTo>
                  <a:cubicBezTo>
                    <a:pt x="3516" y="3010"/>
                    <a:pt x="3579" y="3073"/>
                    <a:pt x="3611" y="3136"/>
                  </a:cubicBezTo>
                  <a:cubicBezTo>
                    <a:pt x="3548" y="3833"/>
                    <a:pt x="3833" y="4371"/>
                    <a:pt x="4339" y="4751"/>
                  </a:cubicBezTo>
                  <a:lnTo>
                    <a:pt x="4339" y="4783"/>
                  </a:lnTo>
                  <a:cubicBezTo>
                    <a:pt x="4244" y="7158"/>
                    <a:pt x="4498" y="9565"/>
                    <a:pt x="5036" y="11908"/>
                  </a:cubicBezTo>
                  <a:cubicBezTo>
                    <a:pt x="2471" y="12700"/>
                    <a:pt x="1" y="14157"/>
                    <a:pt x="887" y="17102"/>
                  </a:cubicBezTo>
                  <a:cubicBezTo>
                    <a:pt x="1204" y="18242"/>
                    <a:pt x="2186" y="19002"/>
                    <a:pt x="3263" y="19509"/>
                  </a:cubicBezTo>
                  <a:cubicBezTo>
                    <a:pt x="2629" y="21251"/>
                    <a:pt x="2122" y="23056"/>
                    <a:pt x="1711" y="24893"/>
                  </a:cubicBezTo>
                  <a:cubicBezTo>
                    <a:pt x="1679" y="25051"/>
                    <a:pt x="1742" y="25178"/>
                    <a:pt x="1869" y="25241"/>
                  </a:cubicBezTo>
                  <a:cubicBezTo>
                    <a:pt x="697" y="26286"/>
                    <a:pt x="444" y="28155"/>
                    <a:pt x="1457" y="29390"/>
                  </a:cubicBezTo>
                  <a:cubicBezTo>
                    <a:pt x="1457" y="29453"/>
                    <a:pt x="1489" y="29453"/>
                    <a:pt x="1521" y="29453"/>
                  </a:cubicBezTo>
                  <a:lnTo>
                    <a:pt x="1489" y="29516"/>
                  </a:lnTo>
                  <a:lnTo>
                    <a:pt x="1521" y="29516"/>
                  </a:lnTo>
                  <a:cubicBezTo>
                    <a:pt x="1521" y="29548"/>
                    <a:pt x="1521" y="29643"/>
                    <a:pt x="1552" y="29706"/>
                  </a:cubicBezTo>
                  <a:cubicBezTo>
                    <a:pt x="2167" y="30409"/>
                    <a:pt x="3084" y="30790"/>
                    <a:pt x="3995" y="30790"/>
                  </a:cubicBezTo>
                  <a:cubicBezTo>
                    <a:pt x="4727" y="30790"/>
                    <a:pt x="5454" y="30545"/>
                    <a:pt x="6018" y="30023"/>
                  </a:cubicBezTo>
                  <a:cubicBezTo>
                    <a:pt x="6588" y="29516"/>
                    <a:pt x="6904" y="28851"/>
                    <a:pt x="7031" y="28091"/>
                  </a:cubicBezTo>
                  <a:cubicBezTo>
                    <a:pt x="8836" y="27141"/>
                    <a:pt x="10515" y="25969"/>
                    <a:pt x="12035" y="24608"/>
                  </a:cubicBezTo>
                  <a:cubicBezTo>
                    <a:pt x="13733" y="26284"/>
                    <a:pt x="15785" y="27684"/>
                    <a:pt x="17847" y="27684"/>
                  </a:cubicBezTo>
                  <a:cubicBezTo>
                    <a:pt x="18746" y="27684"/>
                    <a:pt x="19647" y="27418"/>
                    <a:pt x="20522" y="26793"/>
                  </a:cubicBezTo>
                  <a:cubicBezTo>
                    <a:pt x="22612" y="25273"/>
                    <a:pt x="22612" y="22708"/>
                    <a:pt x="21916" y="20142"/>
                  </a:cubicBezTo>
                  <a:cubicBezTo>
                    <a:pt x="23341" y="19636"/>
                    <a:pt x="24671" y="18939"/>
                    <a:pt x="25874" y="18084"/>
                  </a:cubicBezTo>
                  <a:cubicBezTo>
                    <a:pt x="25911" y="18086"/>
                    <a:pt x="25947" y="18087"/>
                    <a:pt x="25984" y="18087"/>
                  </a:cubicBezTo>
                  <a:cubicBezTo>
                    <a:pt x="27211" y="18087"/>
                    <a:pt x="28379" y="17066"/>
                    <a:pt x="28471" y="15835"/>
                  </a:cubicBezTo>
                  <a:cubicBezTo>
                    <a:pt x="28629" y="14505"/>
                    <a:pt x="27679" y="13080"/>
                    <a:pt x="26349" y="12922"/>
                  </a:cubicBezTo>
                  <a:cubicBezTo>
                    <a:pt x="26290" y="12918"/>
                    <a:pt x="26231" y="12916"/>
                    <a:pt x="26171" y="12916"/>
                  </a:cubicBezTo>
                  <a:cubicBezTo>
                    <a:pt x="25757" y="12916"/>
                    <a:pt x="25348" y="13013"/>
                    <a:pt x="24988" y="13207"/>
                  </a:cubicBezTo>
                  <a:cubicBezTo>
                    <a:pt x="24988" y="13080"/>
                    <a:pt x="24956" y="12985"/>
                    <a:pt x="24798" y="12922"/>
                  </a:cubicBezTo>
                  <a:cubicBezTo>
                    <a:pt x="23404" y="12447"/>
                    <a:pt x="21979" y="12067"/>
                    <a:pt x="20522" y="11782"/>
                  </a:cubicBezTo>
                  <a:cubicBezTo>
                    <a:pt x="20744" y="11085"/>
                    <a:pt x="20966" y="10357"/>
                    <a:pt x="21124" y="9660"/>
                  </a:cubicBezTo>
                  <a:cubicBezTo>
                    <a:pt x="21599" y="7665"/>
                    <a:pt x="22422" y="4688"/>
                    <a:pt x="20902" y="2946"/>
                  </a:cubicBezTo>
                  <a:cubicBezTo>
                    <a:pt x="20233" y="2181"/>
                    <a:pt x="19306" y="1889"/>
                    <a:pt x="18345" y="1889"/>
                  </a:cubicBezTo>
                  <a:cubicBezTo>
                    <a:pt x="17397" y="1889"/>
                    <a:pt x="16416" y="2173"/>
                    <a:pt x="15613" y="2566"/>
                  </a:cubicBezTo>
                  <a:cubicBezTo>
                    <a:pt x="14473" y="3105"/>
                    <a:pt x="13397" y="3896"/>
                    <a:pt x="12447" y="4815"/>
                  </a:cubicBezTo>
                  <a:cubicBezTo>
                    <a:pt x="11402" y="4023"/>
                    <a:pt x="10293" y="3326"/>
                    <a:pt x="9090" y="2756"/>
                  </a:cubicBezTo>
                  <a:cubicBezTo>
                    <a:pt x="9026" y="2725"/>
                    <a:pt x="8963" y="2725"/>
                    <a:pt x="8931" y="2725"/>
                  </a:cubicBezTo>
                  <a:cubicBezTo>
                    <a:pt x="8836" y="1363"/>
                    <a:pt x="7855" y="64"/>
                    <a:pt x="6461" y="1"/>
                  </a:cubicBezTo>
                  <a:cubicBezTo>
                    <a:pt x="6445" y="1"/>
                    <a:pt x="6429" y="0"/>
                    <a:pt x="641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1359014" y="2141627"/>
              <a:ext cx="65497" cy="74849"/>
            </a:xfrm>
            <a:custGeom>
              <a:avLst/>
              <a:gdLst/>
              <a:ahLst/>
              <a:cxnLst/>
              <a:rect l="l" t="t" r="r" b="b"/>
              <a:pathLst>
                <a:path w="2059" h="2353" extrusionOk="0">
                  <a:moveTo>
                    <a:pt x="1837" y="1"/>
                  </a:moveTo>
                  <a:cubicBezTo>
                    <a:pt x="1362" y="1"/>
                    <a:pt x="919" y="191"/>
                    <a:pt x="570" y="603"/>
                  </a:cubicBezTo>
                  <a:cubicBezTo>
                    <a:pt x="158" y="1046"/>
                    <a:pt x="0" y="1679"/>
                    <a:pt x="95" y="2186"/>
                  </a:cubicBezTo>
                  <a:cubicBezTo>
                    <a:pt x="121" y="2291"/>
                    <a:pt x="169" y="2352"/>
                    <a:pt x="275" y="2352"/>
                  </a:cubicBezTo>
                  <a:cubicBezTo>
                    <a:pt x="297" y="2352"/>
                    <a:pt x="321" y="2350"/>
                    <a:pt x="348" y="2344"/>
                  </a:cubicBezTo>
                  <a:cubicBezTo>
                    <a:pt x="475" y="2344"/>
                    <a:pt x="570" y="2218"/>
                    <a:pt x="570" y="2091"/>
                  </a:cubicBezTo>
                  <a:cubicBezTo>
                    <a:pt x="475" y="1141"/>
                    <a:pt x="1172" y="634"/>
                    <a:pt x="1869" y="507"/>
                  </a:cubicBezTo>
                  <a:cubicBezTo>
                    <a:pt x="1964" y="476"/>
                    <a:pt x="2059" y="349"/>
                    <a:pt x="2059" y="254"/>
                  </a:cubicBezTo>
                  <a:cubicBezTo>
                    <a:pt x="2059" y="159"/>
                    <a:pt x="2027" y="96"/>
                    <a:pt x="1932" y="32"/>
                  </a:cubicBezTo>
                  <a:cubicBezTo>
                    <a:pt x="1900" y="1"/>
                    <a:pt x="1869" y="1"/>
                    <a:pt x="183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502720" y="2582927"/>
              <a:ext cx="191210" cy="146358"/>
            </a:xfrm>
            <a:custGeom>
              <a:avLst/>
              <a:gdLst/>
              <a:ahLst/>
              <a:cxnLst/>
              <a:rect l="l" t="t" r="r" b="b"/>
              <a:pathLst>
                <a:path w="6011" h="4601" extrusionOk="0">
                  <a:moveTo>
                    <a:pt x="2473" y="0"/>
                  </a:moveTo>
                  <a:cubicBezTo>
                    <a:pt x="1916" y="0"/>
                    <a:pt x="1367" y="203"/>
                    <a:pt x="950" y="664"/>
                  </a:cubicBezTo>
                  <a:cubicBezTo>
                    <a:pt x="0" y="1804"/>
                    <a:pt x="222" y="3324"/>
                    <a:pt x="1109" y="4337"/>
                  </a:cubicBezTo>
                  <a:lnTo>
                    <a:pt x="1109" y="4369"/>
                  </a:lnTo>
                  <a:cubicBezTo>
                    <a:pt x="1151" y="4369"/>
                    <a:pt x="1207" y="4355"/>
                    <a:pt x="1259" y="4355"/>
                  </a:cubicBezTo>
                  <a:cubicBezTo>
                    <a:pt x="1285" y="4355"/>
                    <a:pt x="1309" y="4359"/>
                    <a:pt x="1330" y="4369"/>
                  </a:cubicBezTo>
                  <a:cubicBezTo>
                    <a:pt x="1683" y="4528"/>
                    <a:pt x="2045" y="4600"/>
                    <a:pt x="2397" y="4600"/>
                  </a:cubicBezTo>
                  <a:cubicBezTo>
                    <a:pt x="4352" y="4600"/>
                    <a:pt x="6011" y="2386"/>
                    <a:pt x="4212" y="695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491650" y="2562187"/>
              <a:ext cx="200498" cy="189333"/>
            </a:xfrm>
            <a:custGeom>
              <a:avLst/>
              <a:gdLst/>
              <a:ahLst/>
              <a:cxnLst/>
              <a:rect l="l" t="t" r="r" b="b"/>
              <a:pathLst>
                <a:path w="6303" h="5952" extrusionOk="0">
                  <a:moveTo>
                    <a:pt x="2811" y="711"/>
                  </a:moveTo>
                  <a:cubicBezTo>
                    <a:pt x="3412" y="711"/>
                    <a:pt x="4056" y="934"/>
                    <a:pt x="4560" y="1379"/>
                  </a:cubicBezTo>
                  <a:cubicBezTo>
                    <a:pt x="5384" y="2171"/>
                    <a:pt x="5574" y="3184"/>
                    <a:pt x="4972" y="4039"/>
                  </a:cubicBezTo>
                  <a:cubicBezTo>
                    <a:pt x="4557" y="4708"/>
                    <a:pt x="3723" y="5225"/>
                    <a:pt x="2798" y="5225"/>
                  </a:cubicBezTo>
                  <a:cubicBezTo>
                    <a:pt x="2453" y="5225"/>
                    <a:pt x="2095" y="5153"/>
                    <a:pt x="1742" y="4989"/>
                  </a:cubicBezTo>
                  <a:cubicBezTo>
                    <a:pt x="1694" y="4974"/>
                    <a:pt x="1655" y="4966"/>
                    <a:pt x="1623" y="4966"/>
                  </a:cubicBezTo>
                  <a:cubicBezTo>
                    <a:pt x="1591" y="4966"/>
                    <a:pt x="1568" y="4974"/>
                    <a:pt x="1552" y="4989"/>
                  </a:cubicBezTo>
                  <a:cubicBezTo>
                    <a:pt x="697" y="4039"/>
                    <a:pt x="348" y="2488"/>
                    <a:pt x="1330" y="1347"/>
                  </a:cubicBezTo>
                  <a:cubicBezTo>
                    <a:pt x="1710" y="967"/>
                    <a:pt x="2122" y="714"/>
                    <a:pt x="2692" y="714"/>
                  </a:cubicBezTo>
                  <a:cubicBezTo>
                    <a:pt x="2731" y="712"/>
                    <a:pt x="2771" y="711"/>
                    <a:pt x="2811" y="711"/>
                  </a:cubicBezTo>
                  <a:close/>
                  <a:moveTo>
                    <a:pt x="2839" y="1"/>
                  </a:moveTo>
                  <a:cubicBezTo>
                    <a:pt x="2184" y="1"/>
                    <a:pt x="1533" y="227"/>
                    <a:pt x="1013" y="746"/>
                  </a:cubicBezTo>
                  <a:cubicBezTo>
                    <a:pt x="348" y="1379"/>
                    <a:pt x="0" y="2456"/>
                    <a:pt x="127" y="3406"/>
                  </a:cubicBezTo>
                  <a:cubicBezTo>
                    <a:pt x="190" y="4229"/>
                    <a:pt x="602" y="4863"/>
                    <a:pt x="1235" y="5274"/>
                  </a:cubicBezTo>
                  <a:cubicBezTo>
                    <a:pt x="1267" y="5274"/>
                    <a:pt x="1267" y="5306"/>
                    <a:pt x="1298" y="5306"/>
                  </a:cubicBezTo>
                  <a:cubicBezTo>
                    <a:pt x="1298" y="5369"/>
                    <a:pt x="1330" y="5496"/>
                    <a:pt x="1425" y="5559"/>
                  </a:cubicBezTo>
                  <a:cubicBezTo>
                    <a:pt x="1457" y="5591"/>
                    <a:pt x="1488" y="5591"/>
                    <a:pt x="1520" y="5623"/>
                  </a:cubicBezTo>
                  <a:cubicBezTo>
                    <a:pt x="1936" y="5851"/>
                    <a:pt x="2380" y="5951"/>
                    <a:pt x="2820" y="5951"/>
                  </a:cubicBezTo>
                  <a:cubicBezTo>
                    <a:pt x="3789" y="5951"/>
                    <a:pt x="4743" y="5464"/>
                    <a:pt x="5352" y="4768"/>
                  </a:cubicBezTo>
                  <a:cubicBezTo>
                    <a:pt x="6302" y="3596"/>
                    <a:pt x="6144" y="1949"/>
                    <a:pt x="4972" y="872"/>
                  </a:cubicBezTo>
                  <a:cubicBezTo>
                    <a:pt x="4814" y="714"/>
                    <a:pt x="4592" y="556"/>
                    <a:pt x="4402" y="429"/>
                  </a:cubicBezTo>
                  <a:cubicBezTo>
                    <a:pt x="3928" y="156"/>
                    <a:pt x="3382" y="1"/>
                    <a:pt x="283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543024" y="2681697"/>
              <a:ext cx="69537" cy="25448"/>
            </a:xfrm>
            <a:custGeom>
              <a:avLst/>
              <a:gdLst/>
              <a:ahLst/>
              <a:cxnLst/>
              <a:rect l="l" t="t" r="r" b="b"/>
              <a:pathLst>
                <a:path w="2186" h="800" extrusionOk="0">
                  <a:moveTo>
                    <a:pt x="255" y="1"/>
                  </a:moveTo>
                  <a:cubicBezTo>
                    <a:pt x="202" y="1"/>
                    <a:pt x="155" y="15"/>
                    <a:pt x="127" y="29"/>
                  </a:cubicBezTo>
                  <a:lnTo>
                    <a:pt x="63" y="92"/>
                  </a:lnTo>
                  <a:cubicBezTo>
                    <a:pt x="0" y="156"/>
                    <a:pt x="0" y="251"/>
                    <a:pt x="95" y="314"/>
                  </a:cubicBezTo>
                  <a:cubicBezTo>
                    <a:pt x="319" y="594"/>
                    <a:pt x="667" y="800"/>
                    <a:pt x="1051" y="800"/>
                  </a:cubicBezTo>
                  <a:cubicBezTo>
                    <a:pt x="1102" y="800"/>
                    <a:pt x="1152" y="796"/>
                    <a:pt x="1204" y="789"/>
                  </a:cubicBezTo>
                  <a:cubicBezTo>
                    <a:pt x="1584" y="757"/>
                    <a:pt x="1900" y="599"/>
                    <a:pt x="2090" y="282"/>
                  </a:cubicBezTo>
                  <a:cubicBezTo>
                    <a:pt x="2185" y="219"/>
                    <a:pt x="2154" y="92"/>
                    <a:pt x="2059" y="29"/>
                  </a:cubicBezTo>
                  <a:lnTo>
                    <a:pt x="2027" y="29"/>
                  </a:lnTo>
                  <a:cubicBezTo>
                    <a:pt x="1992" y="17"/>
                    <a:pt x="1962" y="10"/>
                    <a:pt x="1934" y="10"/>
                  </a:cubicBezTo>
                  <a:cubicBezTo>
                    <a:pt x="1886" y="10"/>
                    <a:pt x="1845" y="32"/>
                    <a:pt x="1805" y="92"/>
                  </a:cubicBezTo>
                  <a:cubicBezTo>
                    <a:pt x="1615" y="282"/>
                    <a:pt x="1330" y="409"/>
                    <a:pt x="1077" y="409"/>
                  </a:cubicBezTo>
                  <a:cubicBezTo>
                    <a:pt x="792" y="409"/>
                    <a:pt x="602" y="282"/>
                    <a:pt x="444" y="92"/>
                  </a:cubicBezTo>
                  <a:cubicBezTo>
                    <a:pt x="391" y="22"/>
                    <a:pt x="319" y="1"/>
                    <a:pt x="2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1047721" y="766704"/>
              <a:ext cx="191464" cy="146867"/>
            </a:xfrm>
            <a:custGeom>
              <a:avLst/>
              <a:gdLst/>
              <a:ahLst/>
              <a:cxnLst/>
              <a:rect l="l" t="t" r="r" b="b"/>
              <a:pathLst>
                <a:path w="6019" h="4617" extrusionOk="0">
                  <a:moveTo>
                    <a:pt x="2460" y="0"/>
                  </a:moveTo>
                  <a:cubicBezTo>
                    <a:pt x="1907" y="0"/>
                    <a:pt x="1364" y="203"/>
                    <a:pt x="950" y="661"/>
                  </a:cubicBezTo>
                  <a:cubicBezTo>
                    <a:pt x="0" y="1769"/>
                    <a:pt x="254" y="3321"/>
                    <a:pt x="1109" y="4366"/>
                  </a:cubicBezTo>
                  <a:lnTo>
                    <a:pt x="1109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2" y="4549"/>
                    <a:pt x="2050" y="4617"/>
                    <a:pt x="2391" y="4617"/>
                  </a:cubicBezTo>
                  <a:cubicBezTo>
                    <a:pt x="4337" y="4617"/>
                    <a:pt x="6018" y="2395"/>
                    <a:pt x="4212" y="724"/>
                  </a:cubicBezTo>
                  <a:cubicBezTo>
                    <a:pt x="3739" y="267"/>
                    <a:pt x="3093" y="0"/>
                    <a:pt x="2460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1036619" y="746886"/>
              <a:ext cx="200530" cy="188856"/>
            </a:xfrm>
            <a:custGeom>
              <a:avLst/>
              <a:gdLst/>
              <a:ahLst/>
              <a:cxnLst/>
              <a:rect l="l" t="t" r="r" b="b"/>
              <a:pathLst>
                <a:path w="6304" h="5937" extrusionOk="0">
                  <a:moveTo>
                    <a:pt x="2888" y="704"/>
                  </a:moveTo>
                  <a:cubicBezTo>
                    <a:pt x="3472" y="704"/>
                    <a:pt x="4106" y="952"/>
                    <a:pt x="4561" y="1379"/>
                  </a:cubicBezTo>
                  <a:cubicBezTo>
                    <a:pt x="5385" y="2171"/>
                    <a:pt x="5575" y="3152"/>
                    <a:pt x="5005" y="4039"/>
                  </a:cubicBezTo>
                  <a:cubicBezTo>
                    <a:pt x="4562" y="4691"/>
                    <a:pt x="3708" y="5206"/>
                    <a:pt x="2771" y="5206"/>
                  </a:cubicBezTo>
                  <a:cubicBezTo>
                    <a:pt x="2434" y="5206"/>
                    <a:pt x="2086" y="5140"/>
                    <a:pt x="1743" y="4989"/>
                  </a:cubicBezTo>
                  <a:cubicBezTo>
                    <a:pt x="1711" y="4957"/>
                    <a:pt x="1672" y="4942"/>
                    <a:pt x="1636" y="4942"/>
                  </a:cubicBezTo>
                  <a:cubicBezTo>
                    <a:pt x="1600" y="4942"/>
                    <a:pt x="1569" y="4957"/>
                    <a:pt x="1553" y="4989"/>
                  </a:cubicBezTo>
                  <a:cubicBezTo>
                    <a:pt x="761" y="4039"/>
                    <a:pt x="349" y="2487"/>
                    <a:pt x="1363" y="1347"/>
                  </a:cubicBezTo>
                  <a:cubicBezTo>
                    <a:pt x="1711" y="935"/>
                    <a:pt x="2154" y="714"/>
                    <a:pt x="2693" y="714"/>
                  </a:cubicBezTo>
                  <a:cubicBezTo>
                    <a:pt x="2757" y="707"/>
                    <a:pt x="2822" y="704"/>
                    <a:pt x="2888" y="704"/>
                  </a:cubicBezTo>
                  <a:close/>
                  <a:moveTo>
                    <a:pt x="2851" y="0"/>
                  </a:moveTo>
                  <a:cubicBezTo>
                    <a:pt x="2201" y="0"/>
                    <a:pt x="1551" y="226"/>
                    <a:pt x="1014" y="745"/>
                  </a:cubicBezTo>
                  <a:cubicBezTo>
                    <a:pt x="349" y="1379"/>
                    <a:pt x="1" y="2392"/>
                    <a:pt x="128" y="3406"/>
                  </a:cubicBezTo>
                  <a:cubicBezTo>
                    <a:pt x="191" y="4229"/>
                    <a:pt x="603" y="4862"/>
                    <a:pt x="1236" y="5242"/>
                  </a:cubicBezTo>
                  <a:cubicBezTo>
                    <a:pt x="1268" y="5242"/>
                    <a:pt x="1268" y="5306"/>
                    <a:pt x="1299" y="5306"/>
                  </a:cubicBezTo>
                  <a:cubicBezTo>
                    <a:pt x="1299" y="5369"/>
                    <a:pt x="1363" y="5496"/>
                    <a:pt x="1426" y="5527"/>
                  </a:cubicBezTo>
                  <a:cubicBezTo>
                    <a:pt x="1458" y="5559"/>
                    <a:pt x="1521" y="5559"/>
                    <a:pt x="1553" y="5622"/>
                  </a:cubicBezTo>
                  <a:cubicBezTo>
                    <a:pt x="1956" y="5839"/>
                    <a:pt x="2390" y="5936"/>
                    <a:pt x="2822" y="5936"/>
                  </a:cubicBezTo>
                  <a:cubicBezTo>
                    <a:pt x="3784" y="5936"/>
                    <a:pt x="4742" y="5456"/>
                    <a:pt x="5353" y="4736"/>
                  </a:cubicBezTo>
                  <a:cubicBezTo>
                    <a:pt x="6303" y="3596"/>
                    <a:pt x="6145" y="1917"/>
                    <a:pt x="4973" y="872"/>
                  </a:cubicBezTo>
                  <a:cubicBezTo>
                    <a:pt x="4815" y="682"/>
                    <a:pt x="4593" y="555"/>
                    <a:pt x="4403" y="429"/>
                  </a:cubicBezTo>
                  <a:cubicBezTo>
                    <a:pt x="3929" y="156"/>
                    <a:pt x="3390" y="0"/>
                    <a:pt x="285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088024" y="865887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58" y="1"/>
                  </a:moveTo>
                  <a:cubicBezTo>
                    <a:pt x="212" y="1"/>
                    <a:pt x="170" y="16"/>
                    <a:pt x="127" y="45"/>
                  </a:cubicBezTo>
                  <a:lnTo>
                    <a:pt x="95" y="76"/>
                  </a:lnTo>
                  <a:cubicBezTo>
                    <a:pt x="63" y="171"/>
                    <a:pt x="0" y="235"/>
                    <a:pt x="95" y="330"/>
                  </a:cubicBezTo>
                  <a:cubicBezTo>
                    <a:pt x="359" y="623"/>
                    <a:pt x="706" y="808"/>
                    <a:pt x="1108" y="808"/>
                  </a:cubicBezTo>
                  <a:cubicBezTo>
                    <a:pt x="1140" y="808"/>
                    <a:pt x="1171" y="807"/>
                    <a:pt x="1204" y="805"/>
                  </a:cubicBezTo>
                  <a:cubicBezTo>
                    <a:pt x="1584" y="773"/>
                    <a:pt x="1900" y="615"/>
                    <a:pt x="2122" y="298"/>
                  </a:cubicBezTo>
                  <a:cubicBezTo>
                    <a:pt x="2185" y="203"/>
                    <a:pt x="2154" y="76"/>
                    <a:pt x="2059" y="45"/>
                  </a:cubicBezTo>
                  <a:lnTo>
                    <a:pt x="2027" y="45"/>
                  </a:lnTo>
                  <a:cubicBezTo>
                    <a:pt x="2001" y="32"/>
                    <a:pt x="1969" y="24"/>
                    <a:pt x="1939" y="24"/>
                  </a:cubicBezTo>
                  <a:cubicBezTo>
                    <a:pt x="1896" y="24"/>
                    <a:pt x="1855" y="39"/>
                    <a:pt x="1837" y="76"/>
                  </a:cubicBezTo>
                  <a:cubicBezTo>
                    <a:pt x="1647" y="298"/>
                    <a:pt x="1362" y="393"/>
                    <a:pt x="1077" y="393"/>
                  </a:cubicBezTo>
                  <a:cubicBezTo>
                    <a:pt x="792" y="393"/>
                    <a:pt x="602" y="298"/>
                    <a:pt x="443" y="76"/>
                  </a:cubicBezTo>
                  <a:cubicBezTo>
                    <a:pt x="374" y="24"/>
                    <a:pt x="314" y="1"/>
                    <a:pt x="25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383189" y="3903392"/>
              <a:ext cx="156155" cy="147567"/>
            </a:xfrm>
            <a:custGeom>
              <a:avLst/>
              <a:gdLst/>
              <a:ahLst/>
              <a:cxnLst/>
              <a:rect l="l" t="t" r="r" b="b"/>
              <a:pathLst>
                <a:path w="4909" h="4639" extrusionOk="0">
                  <a:moveTo>
                    <a:pt x="2651" y="0"/>
                  </a:moveTo>
                  <a:cubicBezTo>
                    <a:pt x="1254" y="0"/>
                    <a:pt x="306" y="1134"/>
                    <a:pt x="32" y="2444"/>
                  </a:cubicBezTo>
                  <a:cubicBezTo>
                    <a:pt x="32" y="2508"/>
                    <a:pt x="0" y="2508"/>
                    <a:pt x="0" y="2508"/>
                  </a:cubicBezTo>
                  <a:cubicBezTo>
                    <a:pt x="63" y="2539"/>
                    <a:pt x="127" y="2571"/>
                    <a:pt x="159" y="2666"/>
                  </a:cubicBezTo>
                  <a:cubicBezTo>
                    <a:pt x="484" y="3921"/>
                    <a:pt x="1658" y="4639"/>
                    <a:pt x="2746" y="4639"/>
                  </a:cubicBezTo>
                  <a:cubicBezTo>
                    <a:pt x="3772" y="4639"/>
                    <a:pt x="4722" y="4000"/>
                    <a:pt x="4814" y="2571"/>
                  </a:cubicBezTo>
                  <a:cubicBezTo>
                    <a:pt x="4909" y="1336"/>
                    <a:pt x="4117" y="37"/>
                    <a:pt x="2819" y="6"/>
                  </a:cubicBezTo>
                  <a:cubicBezTo>
                    <a:pt x="2762" y="2"/>
                    <a:pt x="2706" y="0"/>
                    <a:pt x="2651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369066" y="3883606"/>
              <a:ext cx="188411" cy="187234"/>
            </a:xfrm>
            <a:custGeom>
              <a:avLst/>
              <a:gdLst/>
              <a:ahLst/>
              <a:cxnLst/>
              <a:rect l="l" t="t" r="r" b="b"/>
              <a:pathLst>
                <a:path w="5923" h="5886" extrusionOk="0">
                  <a:moveTo>
                    <a:pt x="3151" y="657"/>
                  </a:moveTo>
                  <a:cubicBezTo>
                    <a:pt x="3188" y="657"/>
                    <a:pt x="3225" y="658"/>
                    <a:pt x="3263" y="659"/>
                  </a:cubicBezTo>
                  <a:cubicBezTo>
                    <a:pt x="3769" y="691"/>
                    <a:pt x="4244" y="913"/>
                    <a:pt x="4593" y="1293"/>
                  </a:cubicBezTo>
                  <a:cubicBezTo>
                    <a:pt x="5036" y="1768"/>
                    <a:pt x="5258" y="2496"/>
                    <a:pt x="5226" y="3193"/>
                  </a:cubicBezTo>
                  <a:cubicBezTo>
                    <a:pt x="5163" y="4333"/>
                    <a:pt x="4466" y="5093"/>
                    <a:pt x="3421" y="5188"/>
                  </a:cubicBezTo>
                  <a:cubicBezTo>
                    <a:pt x="3354" y="5194"/>
                    <a:pt x="3285" y="5197"/>
                    <a:pt x="3216" y="5197"/>
                  </a:cubicBezTo>
                  <a:cubicBezTo>
                    <a:pt x="2178" y="5197"/>
                    <a:pt x="961" y="4531"/>
                    <a:pt x="634" y="3225"/>
                  </a:cubicBezTo>
                  <a:cubicBezTo>
                    <a:pt x="603" y="3161"/>
                    <a:pt x="571" y="3130"/>
                    <a:pt x="507" y="3066"/>
                  </a:cubicBezTo>
                  <a:cubicBezTo>
                    <a:pt x="755" y="1862"/>
                    <a:pt x="1695" y="657"/>
                    <a:pt x="3151" y="657"/>
                  </a:cubicBezTo>
                  <a:close/>
                  <a:moveTo>
                    <a:pt x="3168" y="0"/>
                  </a:moveTo>
                  <a:cubicBezTo>
                    <a:pt x="2346" y="0"/>
                    <a:pt x="1463" y="346"/>
                    <a:pt x="888" y="976"/>
                  </a:cubicBezTo>
                  <a:cubicBezTo>
                    <a:pt x="286" y="1578"/>
                    <a:pt x="1" y="2274"/>
                    <a:pt x="127" y="3003"/>
                  </a:cubicBezTo>
                  <a:cubicBezTo>
                    <a:pt x="127" y="3035"/>
                    <a:pt x="127" y="3035"/>
                    <a:pt x="159" y="3066"/>
                  </a:cubicBezTo>
                  <a:cubicBezTo>
                    <a:pt x="64" y="3130"/>
                    <a:pt x="32" y="3225"/>
                    <a:pt x="32" y="3320"/>
                  </a:cubicBezTo>
                  <a:cubicBezTo>
                    <a:pt x="32" y="3351"/>
                    <a:pt x="32" y="3383"/>
                    <a:pt x="64" y="3478"/>
                  </a:cubicBezTo>
                  <a:cubicBezTo>
                    <a:pt x="317" y="4935"/>
                    <a:pt x="1774" y="5853"/>
                    <a:pt x="3136" y="5885"/>
                  </a:cubicBezTo>
                  <a:cubicBezTo>
                    <a:pt x="3156" y="5885"/>
                    <a:pt x="3176" y="5885"/>
                    <a:pt x="3196" y="5885"/>
                  </a:cubicBezTo>
                  <a:cubicBezTo>
                    <a:pt x="4657" y="5885"/>
                    <a:pt x="5829" y="4755"/>
                    <a:pt x="5923" y="3193"/>
                  </a:cubicBezTo>
                  <a:cubicBezTo>
                    <a:pt x="5923" y="2971"/>
                    <a:pt x="5923" y="2718"/>
                    <a:pt x="5891" y="2496"/>
                  </a:cubicBezTo>
                  <a:cubicBezTo>
                    <a:pt x="5701" y="1293"/>
                    <a:pt x="4878" y="216"/>
                    <a:pt x="3548" y="26"/>
                  </a:cubicBezTo>
                  <a:cubicBezTo>
                    <a:pt x="3424" y="9"/>
                    <a:pt x="3297" y="0"/>
                    <a:pt x="3168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408351" y="3963004"/>
              <a:ext cx="49401" cy="55540"/>
            </a:xfrm>
            <a:custGeom>
              <a:avLst/>
              <a:gdLst/>
              <a:ahLst/>
              <a:cxnLst/>
              <a:rect l="l" t="t" r="r" b="b"/>
              <a:pathLst>
                <a:path w="1553" h="1746" extrusionOk="0">
                  <a:moveTo>
                    <a:pt x="254" y="0"/>
                  </a:moveTo>
                  <a:cubicBezTo>
                    <a:pt x="191" y="0"/>
                    <a:pt x="128" y="32"/>
                    <a:pt x="64" y="158"/>
                  </a:cubicBezTo>
                  <a:cubicBezTo>
                    <a:pt x="1" y="539"/>
                    <a:pt x="128" y="982"/>
                    <a:pt x="381" y="1330"/>
                  </a:cubicBezTo>
                  <a:cubicBezTo>
                    <a:pt x="613" y="1591"/>
                    <a:pt x="924" y="1746"/>
                    <a:pt x="1291" y="1746"/>
                  </a:cubicBezTo>
                  <a:cubicBezTo>
                    <a:pt x="1325" y="1746"/>
                    <a:pt x="1360" y="1745"/>
                    <a:pt x="1394" y="1742"/>
                  </a:cubicBezTo>
                  <a:cubicBezTo>
                    <a:pt x="1489" y="1742"/>
                    <a:pt x="1553" y="1647"/>
                    <a:pt x="1553" y="1584"/>
                  </a:cubicBezTo>
                  <a:lnTo>
                    <a:pt x="1553" y="1520"/>
                  </a:lnTo>
                  <a:cubicBezTo>
                    <a:pt x="1553" y="1457"/>
                    <a:pt x="1458" y="1425"/>
                    <a:pt x="1394" y="1362"/>
                  </a:cubicBezTo>
                  <a:cubicBezTo>
                    <a:pt x="1109" y="1330"/>
                    <a:pt x="824" y="1172"/>
                    <a:pt x="666" y="982"/>
                  </a:cubicBezTo>
                  <a:cubicBezTo>
                    <a:pt x="508" y="792"/>
                    <a:pt x="476" y="507"/>
                    <a:pt x="508" y="253"/>
                  </a:cubicBezTo>
                  <a:cubicBezTo>
                    <a:pt x="539" y="158"/>
                    <a:pt x="413" y="32"/>
                    <a:pt x="34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111182" y="4119891"/>
              <a:ext cx="179345" cy="148744"/>
            </a:xfrm>
            <a:custGeom>
              <a:avLst/>
              <a:gdLst/>
              <a:ahLst/>
              <a:cxnLst/>
              <a:rect l="l" t="t" r="r" b="b"/>
              <a:pathLst>
                <a:path w="5638" h="4676" extrusionOk="0">
                  <a:moveTo>
                    <a:pt x="2782" y="0"/>
                  </a:moveTo>
                  <a:cubicBezTo>
                    <a:pt x="2307" y="0"/>
                    <a:pt x="1798" y="182"/>
                    <a:pt x="1299" y="610"/>
                  </a:cubicBezTo>
                  <a:cubicBezTo>
                    <a:pt x="381" y="1402"/>
                    <a:pt x="1" y="2859"/>
                    <a:pt x="919" y="3840"/>
                  </a:cubicBezTo>
                  <a:cubicBezTo>
                    <a:pt x="1444" y="4416"/>
                    <a:pt x="2132" y="4675"/>
                    <a:pt x="2838" y="4675"/>
                  </a:cubicBezTo>
                  <a:cubicBezTo>
                    <a:pt x="3452" y="4675"/>
                    <a:pt x="4079" y="4479"/>
                    <a:pt x="4624" y="4125"/>
                  </a:cubicBezTo>
                  <a:lnTo>
                    <a:pt x="4656" y="4125"/>
                  </a:lnTo>
                  <a:cubicBezTo>
                    <a:pt x="4624" y="4030"/>
                    <a:pt x="4624" y="3967"/>
                    <a:pt x="4656" y="3872"/>
                  </a:cubicBezTo>
                  <a:cubicBezTo>
                    <a:pt x="5637" y="2155"/>
                    <a:pt x="4414" y="0"/>
                    <a:pt x="2782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095054" y="4099501"/>
              <a:ext cx="208578" cy="187902"/>
            </a:xfrm>
            <a:custGeom>
              <a:avLst/>
              <a:gdLst/>
              <a:ahLst/>
              <a:cxnLst/>
              <a:rect l="l" t="t" r="r" b="b"/>
              <a:pathLst>
                <a:path w="6557" h="5907" extrusionOk="0">
                  <a:moveTo>
                    <a:pt x="3284" y="683"/>
                  </a:moveTo>
                  <a:cubicBezTo>
                    <a:pt x="3717" y="683"/>
                    <a:pt x="4141" y="842"/>
                    <a:pt x="4529" y="1156"/>
                  </a:cubicBezTo>
                  <a:cubicBezTo>
                    <a:pt x="5385" y="1821"/>
                    <a:pt x="5860" y="3246"/>
                    <a:pt x="5131" y="4481"/>
                  </a:cubicBezTo>
                  <a:cubicBezTo>
                    <a:pt x="5100" y="4576"/>
                    <a:pt x="5100" y="4608"/>
                    <a:pt x="5100" y="4671"/>
                  </a:cubicBezTo>
                  <a:cubicBezTo>
                    <a:pt x="4577" y="5020"/>
                    <a:pt x="3920" y="5249"/>
                    <a:pt x="3267" y="5249"/>
                  </a:cubicBezTo>
                  <a:cubicBezTo>
                    <a:pt x="2614" y="5249"/>
                    <a:pt x="1964" y="5020"/>
                    <a:pt x="1458" y="4450"/>
                  </a:cubicBezTo>
                  <a:cubicBezTo>
                    <a:pt x="1109" y="4038"/>
                    <a:pt x="951" y="3563"/>
                    <a:pt x="951" y="3056"/>
                  </a:cubicBezTo>
                  <a:cubicBezTo>
                    <a:pt x="983" y="2423"/>
                    <a:pt x="1299" y="1758"/>
                    <a:pt x="1838" y="1283"/>
                  </a:cubicBezTo>
                  <a:cubicBezTo>
                    <a:pt x="2306" y="882"/>
                    <a:pt x="2800" y="683"/>
                    <a:pt x="3284" y="683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1"/>
                    <a:pt x="1363" y="776"/>
                  </a:cubicBezTo>
                  <a:cubicBezTo>
                    <a:pt x="1204" y="935"/>
                    <a:pt x="1014" y="1125"/>
                    <a:pt x="888" y="1315"/>
                  </a:cubicBezTo>
                  <a:cubicBezTo>
                    <a:pt x="222" y="2265"/>
                    <a:pt x="1" y="3658"/>
                    <a:pt x="824" y="4671"/>
                  </a:cubicBezTo>
                  <a:cubicBezTo>
                    <a:pt x="1363" y="5431"/>
                    <a:pt x="2376" y="5907"/>
                    <a:pt x="3358" y="5907"/>
                  </a:cubicBezTo>
                  <a:cubicBezTo>
                    <a:pt x="4181" y="5907"/>
                    <a:pt x="4910" y="5590"/>
                    <a:pt x="5321" y="4988"/>
                  </a:cubicBezTo>
                  <a:cubicBezTo>
                    <a:pt x="5321" y="4956"/>
                    <a:pt x="5385" y="4956"/>
                    <a:pt x="5385" y="4925"/>
                  </a:cubicBezTo>
                  <a:cubicBezTo>
                    <a:pt x="5448" y="4925"/>
                    <a:pt x="5575" y="4925"/>
                    <a:pt x="5606" y="4830"/>
                  </a:cubicBezTo>
                  <a:cubicBezTo>
                    <a:pt x="5638" y="4798"/>
                    <a:pt x="5701" y="4766"/>
                    <a:pt x="5701" y="4735"/>
                  </a:cubicBezTo>
                  <a:cubicBezTo>
                    <a:pt x="6556" y="3500"/>
                    <a:pt x="6176" y="1821"/>
                    <a:pt x="5258" y="840"/>
                  </a:cubicBezTo>
                  <a:cubicBezTo>
                    <a:pt x="4728" y="277"/>
                    <a:pt x="4043" y="0"/>
                    <a:pt x="333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216950" y="417396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7" y="31"/>
                    <a:pt x="317" y="50"/>
                  </a:cubicBezTo>
                  <a:lnTo>
                    <a:pt x="317" y="82"/>
                  </a:lnTo>
                  <a:cubicBezTo>
                    <a:pt x="286" y="114"/>
                    <a:pt x="286" y="209"/>
                    <a:pt x="317" y="272"/>
                  </a:cubicBezTo>
                  <a:cubicBezTo>
                    <a:pt x="507" y="494"/>
                    <a:pt x="602" y="810"/>
                    <a:pt x="507" y="1064"/>
                  </a:cubicBezTo>
                  <a:cubicBezTo>
                    <a:pt x="476" y="1349"/>
                    <a:pt x="349" y="1539"/>
                    <a:pt x="127" y="1665"/>
                  </a:cubicBezTo>
                  <a:cubicBezTo>
                    <a:pt x="1" y="1760"/>
                    <a:pt x="1" y="1855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7" y="2100"/>
                    <a:pt x="349" y="2077"/>
                  </a:cubicBezTo>
                  <a:cubicBezTo>
                    <a:pt x="697" y="1824"/>
                    <a:pt x="951" y="1444"/>
                    <a:pt x="951" y="1000"/>
                  </a:cubicBezTo>
                  <a:cubicBezTo>
                    <a:pt x="983" y="589"/>
                    <a:pt x="824" y="240"/>
                    <a:pt x="539" y="50"/>
                  </a:cubicBezTo>
                  <a:cubicBezTo>
                    <a:pt x="514" y="13"/>
                    <a:pt x="480" y="0"/>
                    <a:pt x="4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50"/>
          <p:cNvGrpSpPr/>
          <p:nvPr/>
        </p:nvGrpSpPr>
        <p:grpSpPr>
          <a:xfrm>
            <a:off x="6855895" y="865869"/>
            <a:ext cx="1852056" cy="3625595"/>
            <a:chOff x="6855895" y="865869"/>
            <a:chExt cx="1852056" cy="3625595"/>
          </a:xfrm>
        </p:grpSpPr>
        <p:sp>
          <p:nvSpPr>
            <p:cNvPr id="1433" name="Google Shape;1433;p50"/>
            <p:cNvSpPr/>
            <p:nvPr/>
          </p:nvSpPr>
          <p:spPr>
            <a:xfrm>
              <a:off x="7620512" y="1198633"/>
              <a:ext cx="126954" cy="134143"/>
            </a:xfrm>
            <a:custGeom>
              <a:avLst/>
              <a:gdLst/>
              <a:ahLst/>
              <a:cxnLst/>
              <a:rect l="l" t="t" r="r" b="b"/>
              <a:pathLst>
                <a:path w="3991" h="4217" extrusionOk="0">
                  <a:moveTo>
                    <a:pt x="1587" y="914"/>
                  </a:moveTo>
                  <a:cubicBezTo>
                    <a:pt x="1771" y="914"/>
                    <a:pt x="1957" y="967"/>
                    <a:pt x="2122" y="1081"/>
                  </a:cubicBezTo>
                  <a:cubicBezTo>
                    <a:pt x="2301" y="1183"/>
                    <a:pt x="2191" y="1409"/>
                    <a:pt x="2042" y="1409"/>
                  </a:cubicBezTo>
                  <a:cubicBezTo>
                    <a:pt x="2006" y="1409"/>
                    <a:pt x="1969" y="1397"/>
                    <a:pt x="1932" y="1366"/>
                  </a:cubicBezTo>
                  <a:cubicBezTo>
                    <a:pt x="1806" y="1275"/>
                    <a:pt x="1656" y="1233"/>
                    <a:pt x="1507" y="1233"/>
                  </a:cubicBezTo>
                  <a:cubicBezTo>
                    <a:pt x="1241" y="1233"/>
                    <a:pt x="977" y="1365"/>
                    <a:pt x="855" y="1588"/>
                  </a:cubicBezTo>
                  <a:cubicBezTo>
                    <a:pt x="833" y="1631"/>
                    <a:pt x="800" y="1649"/>
                    <a:pt x="767" y="1649"/>
                  </a:cubicBezTo>
                  <a:cubicBezTo>
                    <a:pt x="705" y="1649"/>
                    <a:pt x="645" y="1587"/>
                    <a:pt x="665" y="1524"/>
                  </a:cubicBezTo>
                  <a:cubicBezTo>
                    <a:pt x="836" y="1140"/>
                    <a:pt x="1208" y="914"/>
                    <a:pt x="1587" y="914"/>
                  </a:cubicBezTo>
                  <a:close/>
                  <a:moveTo>
                    <a:pt x="1876" y="1"/>
                  </a:moveTo>
                  <a:cubicBezTo>
                    <a:pt x="1842" y="1"/>
                    <a:pt x="1808" y="2"/>
                    <a:pt x="1774" y="4"/>
                  </a:cubicBezTo>
                  <a:cubicBezTo>
                    <a:pt x="760" y="99"/>
                    <a:pt x="32" y="954"/>
                    <a:pt x="0" y="1968"/>
                  </a:cubicBezTo>
                  <a:cubicBezTo>
                    <a:pt x="64" y="1999"/>
                    <a:pt x="127" y="2031"/>
                    <a:pt x="127" y="2063"/>
                  </a:cubicBezTo>
                  <a:cubicBezTo>
                    <a:pt x="32" y="3139"/>
                    <a:pt x="824" y="4216"/>
                    <a:pt x="1900" y="4216"/>
                  </a:cubicBezTo>
                  <a:lnTo>
                    <a:pt x="1964" y="4121"/>
                  </a:lnTo>
                  <a:cubicBezTo>
                    <a:pt x="2017" y="4068"/>
                    <a:pt x="2076" y="4048"/>
                    <a:pt x="2134" y="4048"/>
                  </a:cubicBezTo>
                  <a:cubicBezTo>
                    <a:pt x="2213" y="4048"/>
                    <a:pt x="2289" y="4085"/>
                    <a:pt x="2344" y="4121"/>
                  </a:cubicBezTo>
                  <a:cubicBezTo>
                    <a:pt x="3357" y="3868"/>
                    <a:pt x="3991" y="2728"/>
                    <a:pt x="3800" y="1714"/>
                  </a:cubicBezTo>
                  <a:cubicBezTo>
                    <a:pt x="3617" y="828"/>
                    <a:pt x="2815" y="1"/>
                    <a:pt x="1876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6927404" y="880915"/>
              <a:ext cx="149125" cy="141523"/>
            </a:xfrm>
            <a:custGeom>
              <a:avLst/>
              <a:gdLst/>
              <a:ahLst/>
              <a:cxnLst/>
              <a:rect l="l" t="t" r="r" b="b"/>
              <a:pathLst>
                <a:path w="4688" h="4449" extrusionOk="0">
                  <a:moveTo>
                    <a:pt x="799" y="2517"/>
                  </a:moveTo>
                  <a:cubicBezTo>
                    <a:pt x="869" y="2517"/>
                    <a:pt x="936" y="2558"/>
                    <a:pt x="951" y="2645"/>
                  </a:cubicBezTo>
                  <a:cubicBezTo>
                    <a:pt x="1046" y="3183"/>
                    <a:pt x="1363" y="3532"/>
                    <a:pt x="1901" y="3658"/>
                  </a:cubicBezTo>
                  <a:cubicBezTo>
                    <a:pt x="2059" y="3722"/>
                    <a:pt x="2028" y="3912"/>
                    <a:pt x="1869" y="3912"/>
                  </a:cubicBezTo>
                  <a:cubicBezTo>
                    <a:pt x="1268" y="3880"/>
                    <a:pt x="634" y="3310"/>
                    <a:pt x="634" y="2677"/>
                  </a:cubicBezTo>
                  <a:cubicBezTo>
                    <a:pt x="634" y="2574"/>
                    <a:pt x="718" y="2517"/>
                    <a:pt x="799" y="2517"/>
                  </a:cubicBezTo>
                  <a:close/>
                  <a:moveTo>
                    <a:pt x="2308" y="0"/>
                  </a:moveTo>
                  <a:cubicBezTo>
                    <a:pt x="2226" y="0"/>
                    <a:pt x="2143" y="5"/>
                    <a:pt x="2059" y="17"/>
                  </a:cubicBezTo>
                  <a:cubicBezTo>
                    <a:pt x="729" y="238"/>
                    <a:pt x="1" y="1505"/>
                    <a:pt x="96" y="2772"/>
                  </a:cubicBezTo>
                  <a:cubicBezTo>
                    <a:pt x="366" y="3772"/>
                    <a:pt x="1236" y="4449"/>
                    <a:pt x="2272" y="4449"/>
                  </a:cubicBezTo>
                  <a:cubicBezTo>
                    <a:pt x="2451" y="4449"/>
                    <a:pt x="2634" y="4429"/>
                    <a:pt x="2819" y="4387"/>
                  </a:cubicBezTo>
                  <a:cubicBezTo>
                    <a:pt x="3928" y="4102"/>
                    <a:pt x="4688" y="3120"/>
                    <a:pt x="4498" y="1980"/>
                  </a:cubicBezTo>
                  <a:cubicBezTo>
                    <a:pt x="4292" y="949"/>
                    <a:pt x="3400" y="0"/>
                    <a:pt x="2308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7167856" y="1269092"/>
              <a:ext cx="167575" cy="132266"/>
            </a:xfrm>
            <a:custGeom>
              <a:avLst/>
              <a:gdLst/>
              <a:ahLst/>
              <a:cxnLst/>
              <a:rect l="l" t="t" r="r" b="b"/>
              <a:pathLst>
                <a:path w="5268" h="4158" extrusionOk="0">
                  <a:moveTo>
                    <a:pt x="2271" y="1208"/>
                  </a:moveTo>
                  <a:cubicBezTo>
                    <a:pt x="2288" y="1208"/>
                    <a:pt x="2305" y="1209"/>
                    <a:pt x="2323" y="1209"/>
                  </a:cubicBezTo>
                  <a:cubicBezTo>
                    <a:pt x="2535" y="1209"/>
                    <a:pt x="2486" y="1560"/>
                    <a:pt x="2285" y="1560"/>
                  </a:cubicBezTo>
                  <a:cubicBezTo>
                    <a:pt x="2277" y="1560"/>
                    <a:pt x="2268" y="1559"/>
                    <a:pt x="2259" y="1558"/>
                  </a:cubicBezTo>
                  <a:cubicBezTo>
                    <a:pt x="2244" y="1557"/>
                    <a:pt x="2229" y="1557"/>
                    <a:pt x="2214" y="1557"/>
                  </a:cubicBezTo>
                  <a:cubicBezTo>
                    <a:pt x="1691" y="1557"/>
                    <a:pt x="1185" y="2081"/>
                    <a:pt x="1278" y="2635"/>
                  </a:cubicBezTo>
                  <a:cubicBezTo>
                    <a:pt x="1278" y="2722"/>
                    <a:pt x="1220" y="2770"/>
                    <a:pt x="1158" y="2770"/>
                  </a:cubicBezTo>
                  <a:cubicBezTo>
                    <a:pt x="1107" y="2770"/>
                    <a:pt x="1053" y="2738"/>
                    <a:pt x="1024" y="2666"/>
                  </a:cubicBezTo>
                  <a:cubicBezTo>
                    <a:pt x="838" y="1892"/>
                    <a:pt x="1501" y="1208"/>
                    <a:pt x="2271" y="1208"/>
                  </a:cubicBezTo>
                  <a:close/>
                  <a:moveTo>
                    <a:pt x="2987" y="1"/>
                  </a:moveTo>
                  <a:cubicBezTo>
                    <a:pt x="1910" y="1"/>
                    <a:pt x="0" y="1101"/>
                    <a:pt x="518" y="2318"/>
                  </a:cubicBezTo>
                  <a:cubicBezTo>
                    <a:pt x="613" y="2476"/>
                    <a:pt x="486" y="2603"/>
                    <a:pt x="327" y="2603"/>
                  </a:cubicBezTo>
                  <a:cubicBezTo>
                    <a:pt x="676" y="3268"/>
                    <a:pt x="1246" y="3806"/>
                    <a:pt x="1974" y="4060"/>
                  </a:cubicBezTo>
                  <a:cubicBezTo>
                    <a:pt x="2192" y="4126"/>
                    <a:pt x="2413" y="4157"/>
                    <a:pt x="2631" y="4157"/>
                  </a:cubicBezTo>
                  <a:cubicBezTo>
                    <a:pt x="3456" y="4157"/>
                    <a:pt x="4234" y="3703"/>
                    <a:pt x="4634" y="2951"/>
                  </a:cubicBezTo>
                  <a:cubicBezTo>
                    <a:pt x="5268" y="1748"/>
                    <a:pt x="4476" y="164"/>
                    <a:pt x="3114" y="6"/>
                  </a:cubicBezTo>
                  <a:cubicBezTo>
                    <a:pt x="3073" y="2"/>
                    <a:pt x="3031" y="1"/>
                    <a:pt x="2987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7161144" y="1253378"/>
              <a:ext cx="178263" cy="164012"/>
            </a:xfrm>
            <a:custGeom>
              <a:avLst/>
              <a:gdLst/>
              <a:ahLst/>
              <a:cxnLst/>
              <a:rect l="l" t="t" r="r" b="b"/>
              <a:pathLst>
                <a:path w="5604" h="5156" extrusionOk="0">
                  <a:moveTo>
                    <a:pt x="3104" y="652"/>
                  </a:moveTo>
                  <a:cubicBezTo>
                    <a:pt x="3148" y="652"/>
                    <a:pt x="3190" y="654"/>
                    <a:pt x="3230" y="658"/>
                  </a:cubicBezTo>
                  <a:cubicBezTo>
                    <a:pt x="3895" y="722"/>
                    <a:pt x="4465" y="1070"/>
                    <a:pt x="4750" y="1672"/>
                  </a:cubicBezTo>
                  <a:cubicBezTo>
                    <a:pt x="5004" y="2210"/>
                    <a:pt x="5067" y="2875"/>
                    <a:pt x="4750" y="3445"/>
                  </a:cubicBezTo>
                  <a:cubicBezTo>
                    <a:pt x="4368" y="4185"/>
                    <a:pt x="3596" y="4596"/>
                    <a:pt x="2797" y="4596"/>
                  </a:cubicBezTo>
                  <a:cubicBezTo>
                    <a:pt x="2603" y="4596"/>
                    <a:pt x="2408" y="4571"/>
                    <a:pt x="2217" y="4522"/>
                  </a:cubicBezTo>
                  <a:cubicBezTo>
                    <a:pt x="2122" y="4459"/>
                    <a:pt x="2059" y="4459"/>
                    <a:pt x="1964" y="4427"/>
                  </a:cubicBezTo>
                  <a:cubicBezTo>
                    <a:pt x="1457" y="4205"/>
                    <a:pt x="1014" y="3794"/>
                    <a:pt x="665" y="3192"/>
                  </a:cubicBezTo>
                  <a:lnTo>
                    <a:pt x="792" y="3097"/>
                  </a:lnTo>
                  <a:cubicBezTo>
                    <a:pt x="824" y="3002"/>
                    <a:pt x="824" y="2875"/>
                    <a:pt x="792" y="2812"/>
                  </a:cubicBezTo>
                  <a:cubicBezTo>
                    <a:pt x="633" y="2464"/>
                    <a:pt x="697" y="2084"/>
                    <a:pt x="950" y="1735"/>
                  </a:cubicBezTo>
                  <a:cubicBezTo>
                    <a:pt x="1425" y="1083"/>
                    <a:pt x="2455" y="652"/>
                    <a:pt x="3104" y="652"/>
                  </a:cubicBezTo>
                  <a:close/>
                  <a:moveTo>
                    <a:pt x="3077" y="0"/>
                  </a:moveTo>
                  <a:cubicBezTo>
                    <a:pt x="2970" y="0"/>
                    <a:pt x="2863" y="8"/>
                    <a:pt x="2755" y="25"/>
                  </a:cubicBezTo>
                  <a:cubicBezTo>
                    <a:pt x="1742" y="183"/>
                    <a:pt x="190" y="1102"/>
                    <a:pt x="158" y="2242"/>
                  </a:cubicBezTo>
                  <a:cubicBezTo>
                    <a:pt x="95" y="2242"/>
                    <a:pt x="32" y="2305"/>
                    <a:pt x="32" y="2337"/>
                  </a:cubicBezTo>
                  <a:cubicBezTo>
                    <a:pt x="0" y="3870"/>
                    <a:pt x="1330" y="5156"/>
                    <a:pt x="2858" y="5156"/>
                  </a:cubicBezTo>
                  <a:cubicBezTo>
                    <a:pt x="2877" y="5156"/>
                    <a:pt x="2895" y="5156"/>
                    <a:pt x="2914" y="5155"/>
                  </a:cubicBezTo>
                  <a:cubicBezTo>
                    <a:pt x="4275" y="5092"/>
                    <a:pt x="5542" y="3952"/>
                    <a:pt x="5574" y="2559"/>
                  </a:cubicBezTo>
                  <a:cubicBezTo>
                    <a:pt x="5603" y="1212"/>
                    <a:pt x="4387" y="0"/>
                    <a:pt x="307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7194385" y="1303415"/>
              <a:ext cx="54427" cy="55795"/>
            </a:xfrm>
            <a:custGeom>
              <a:avLst/>
              <a:gdLst/>
              <a:ahLst/>
              <a:cxnLst/>
              <a:rect l="l" t="t" r="r" b="b"/>
              <a:pathLst>
                <a:path w="1711" h="1754" extrusionOk="0">
                  <a:moveTo>
                    <a:pt x="1399" y="0"/>
                  </a:moveTo>
                  <a:cubicBezTo>
                    <a:pt x="1014" y="0"/>
                    <a:pt x="615" y="185"/>
                    <a:pt x="380" y="479"/>
                  </a:cubicBezTo>
                  <a:cubicBezTo>
                    <a:pt x="95" y="827"/>
                    <a:pt x="0" y="1239"/>
                    <a:pt x="95" y="1587"/>
                  </a:cubicBezTo>
                  <a:cubicBezTo>
                    <a:pt x="121" y="1692"/>
                    <a:pt x="169" y="1754"/>
                    <a:pt x="257" y="1754"/>
                  </a:cubicBezTo>
                  <a:cubicBezTo>
                    <a:pt x="275" y="1754"/>
                    <a:pt x="295" y="1751"/>
                    <a:pt x="317" y="1746"/>
                  </a:cubicBezTo>
                  <a:cubicBezTo>
                    <a:pt x="444" y="1746"/>
                    <a:pt x="539" y="1619"/>
                    <a:pt x="475" y="1524"/>
                  </a:cubicBezTo>
                  <a:cubicBezTo>
                    <a:pt x="444" y="1271"/>
                    <a:pt x="570" y="986"/>
                    <a:pt x="729" y="827"/>
                  </a:cubicBezTo>
                  <a:cubicBezTo>
                    <a:pt x="861" y="668"/>
                    <a:pt x="1038" y="598"/>
                    <a:pt x="1241" y="598"/>
                  </a:cubicBezTo>
                  <a:cubicBezTo>
                    <a:pt x="1281" y="598"/>
                    <a:pt x="1321" y="600"/>
                    <a:pt x="1362" y="606"/>
                  </a:cubicBezTo>
                  <a:cubicBezTo>
                    <a:pt x="1489" y="606"/>
                    <a:pt x="1552" y="574"/>
                    <a:pt x="1647" y="479"/>
                  </a:cubicBezTo>
                  <a:cubicBezTo>
                    <a:pt x="1710" y="416"/>
                    <a:pt x="1710" y="289"/>
                    <a:pt x="1679" y="162"/>
                  </a:cubicBezTo>
                  <a:lnTo>
                    <a:pt x="1552" y="35"/>
                  </a:lnTo>
                  <a:cubicBezTo>
                    <a:pt x="1520" y="35"/>
                    <a:pt x="1489" y="35"/>
                    <a:pt x="1489" y="4"/>
                  </a:cubicBezTo>
                  <a:cubicBezTo>
                    <a:pt x="1459" y="2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6945536" y="1663918"/>
              <a:ext cx="187425" cy="166557"/>
            </a:xfrm>
            <a:custGeom>
              <a:avLst/>
              <a:gdLst/>
              <a:ahLst/>
              <a:cxnLst/>
              <a:rect l="l" t="t" r="r" b="b"/>
              <a:pathLst>
                <a:path w="5892" h="5236" extrusionOk="0">
                  <a:moveTo>
                    <a:pt x="2249" y="990"/>
                  </a:moveTo>
                  <a:cubicBezTo>
                    <a:pt x="2439" y="990"/>
                    <a:pt x="2534" y="1275"/>
                    <a:pt x="2376" y="1338"/>
                  </a:cubicBezTo>
                  <a:cubicBezTo>
                    <a:pt x="1553" y="1623"/>
                    <a:pt x="983" y="2320"/>
                    <a:pt x="1236" y="3207"/>
                  </a:cubicBezTo>
                  <a:cubicBezTo>
                    <a:pt x="1255" y="3301"/>
                    <a:pt x="1161" y="3362"/>
                    <a:pt x="1076" y="3362"/>
                  </a:cubicBezTo>
                  <a:cubicBezTo>
                    <a:pt x="1018" y="3362"/>
                    <a:pt x="964" y="3334"/>
                    <a:pt x="951" y="3270"/>
                  </a:cubicBezTo>
                  <a:cubicBezTo>
                    <a:pt x="634" y="2383"/>
                    <a:pt x="1236" y="1117"/>
                    <a:pt x="2249" y="990"/>
                  </a:cubicBezTo>
                  <a:close/>
                  <a:moveTo>
                    <a:pt x="2919" y="1"/>
                  </a:moveTo>
                  <a:cubicBezTo>
                    <a:pt x="2154" y="1"/>
                    <a:pt x="1389" y="290"/>
                    <a:pt x="888" y="863"/>
                  </a:cubicBezTo>
                  <a:cubicBezTo>
                    <a:pt x="1" y="1908"/>
                    <a:pt x="159" y="3492"/>
                    <a:pt x="856" y="4537"/>
                  </a:cubicBezTo>
                  <a:lnTo>
                    <a:pt x="856" y="4632"/>
                  </a:lnTo>
                  <a:cubicBezTo>
                    <a:pt x="904" y="4616"/>
                    <a:pt x="943" y="4608"/>
                    <a:pt x="983" y="4608"/>
                  </a:cubicBezTo>
                  <a:cubicBezTo>
                    <a:pt x="1022" y="4608"/>
                    <a:pt x="1062" y="4616"/>
                    <a:pt x="1109" y="4632"/>
                  </a:cubicBezTo>
                  <a:cubicBezTo>
                    <a:pt x="1645" y="5023"/>
                    <a:pt x="2314" y="5235"/>
                    <a:pt x="2972" y="5235"/>
                  </a:cubicBezTo>
                  <a:cubicBezTo>
                    <a:pt x="3754" y="5235"/>
                    <a:pt x="4521" y="4937"/>
                    <a:pt x="5036" y="4284"/>
                  </a:cubicBezTo>
                  <a:cubicBezTo>
                    <a:pt x="5891" y="3175"/>
                    <a:pt x="5701" y="1338"/>
                    <a:pt x="4561" y="515"/>
                  </a:cubicBezTo>
                  <a:cubicBezTo>
                    <a:pt x="4094" y="171"/>
                    <a:pt x="3507" y="1"/>
                    <a:pt x="2919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6944550" y="958086"/>
              <a:ext cx="50387" cy="52327"/>
            </a:xfrm>
            <a:custGeom>
              <a:avLst/>
              <a:gdLst/>
              <a:ahLst/>
              <a:cxnLst/>
              <a:rect l="l" t="t" r="r" b="b"/>
              <a:pathLst>
                <a:path w="1584" h="1645" extrusionOk="0">
                  <a:moveTo>
                    <a:pt x="255" y="1"/>
                  </a:moveTo>
                  <a:cubicBezTo>
                    <a:pt x="243" y="1"/>
                    <a:pt x="233" y="8"/>
                    <a:pt x="222" y="29"/>
                  </a:cubicBezTo>
                  <a:cubicBezTo>
                    <a:pt x="95" y="29"/>
                    <a:pt x="0" y="124"/>
                    <a:pt x="0" y="282"/>
                  </a:cubicBezTo>
                  <a:cubicBezTo>
                    <a:pt x="0" y="979"/>
                    <a:pt x="634" y="1612"/>
                    <a:pt x="1330" y="1644"/>
                  </a:cubicBezTo>
                  <a:cubicBezTo>
                    <a:pt x="1489" y="1644"/>
                    <a:pt x="1584" y="1549"/>
                    <a:pt x="1584" y="1454"/>
                  </a:cubicBezTo>
                  <a:cubicBezTo>
                    <a:pt x="1584" y="1296"/>
                    <a:pt x="1489" y="1169"/>
                    <a:pt x="1362" y="1169"/>
                  </a:cubicBezTo>
                  <a:cubicBezTo>
                    <a:pt x="887" y="1074"/>
                    <a:pt x="570" y="726"/>
                    <a:pt x="507" y="219"/>
                  </a:cubicBezTo>
                  <a:cubicBezTo>
                    <a:pt x="507" y="124"/>
                    <a:pt x="412" y="61"/>
                    <a:pt x="349" y="29"/>
                  </a:cubicBezTo>
                  <a:cubicBezTo>
                    <a:pt x="306" y="29"/>
                    <a:pt x="278" y="1"/>
                    <a:pt x="25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7636608" y="1224113"/>
              <a:ext cx="56463" cy="29679"/>
            </a:xfrm>
            <a:custGeom>
              <a:avLst/>
              <a:gdLst/>
              <a:ahLst/>
              <a:cxnLst/>
              <a:rect l="l" t="t" r="r" b="b"/>
              <a:pathLst>
                <a:path w="1775" h="933" extrusionOk="0">
                  <a:moveTo>
                    <a:pt x="1052" y="1"/>
                  </a:moveTo>
                  <a:cubicBezTo>
                    <a:pt x="952" y="1"/>
                    <a:pt x="854" y="19"/>
                    <a:pt x="761" y="58"/>
                  </a:cubicBezTo>
                  <a:cubicBezTo>
                    <a:pt x="444" y="122"/>
                    <a:pt x="159" y="375"/>
                    <a:pt x="33" y="628"/>
                  </a:cubicBezTo>
                  <a:cubicBezTo>
                    <a:pt x="1" y="787"/>
                    <a:pt x="33" y="882"/>
                    <a:pt x="159" y="913"/>
                  </a:cubicBezTo>
                  <a:cubicBezTo>
                    <a:pt x="194" y="925"/>
                    <a:pt x="237" y="932"/>
                    <a:pt x="280" y="932"/>
                  </a:cubicBezTo>
                  <a:cubicBezTo>
                    <a:pt x="353" y="932"/>
                    <a:pt x="424" y="910"/>
                    <a:pt x="444" y="850"/>
                  </a:cubicBezTo>
                  <a:cubicBezTo>
                    <a:pt x="508" y="692"/>
                    <a:pt x="666" y="597"/>
                    <a:pt x="824" y="565"/>
                  </a:cubicBezTo>
                  <a:cubicBezTo>
                    <a:pt x="884" y="557"/>
                    <a:pt x="941" y="553"/>
                    <a:pt x="994" y="553"/>
                  </a:cubicBezTo>
                  <a:cubicBezTo>
                    <a:pt x="1141" y="553"/>
                    <a:pt x="1261" y="582"/>
                    <a:pt x="1331" y="628"/>
                  </a:cubicBezTo>
                  <a:cubicBezTo>
                    <a:pt x="1401" y="675"/>
                    <a:pt x="1487" y="704"/>
                    <a:pt x="1553" y="704"/>
                  </a:cubicBezTo>
                  <a:cubicBezTo>
                    <a:pt x="1578" y="704"/>
                    <a:pt x="1599" y="700"/>
                    <a:pt x="1616" y="692"/>
                  </a:cubicBezTo>
                  <a:cubicBezTo>
                    <a:pt x="1711" y="628"/>
                    <a:pt x="1774" y="502"/>
                    <a:pt x="1774" y="438"/>
                  </a:cubicBezTo>
                  <a:cubicBezTo>
                    <a:pt x="1774" y="375"/>
                    <a:pt x="1743" y="280"/>
                    <a:pt x="1679" y="217"/>
                  </a:cubicBezTo>
                  <a:cubicBezTo>
                    <a:pt x="1616" y="153"/>
                    <a:pt x="1553" y="122"/>
                    <a:pt x="1458" y="90"/>
                  </a:cubicBezTo>
                  <a:cubicBezTo>
                    <a:pt x="1329" y="35"/>
                    <a:pt x="1189" y="1"/>
                    <a:pt x="105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6855895" y="865869"/>
              <a:ext cx="906680" cy="980416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19" y="599"/>
                  </a:moveTo>
                  <a:cubicBezTo>
                    <a:pt x="5671" y="599"/>
                    <a:pt x="6475" y="1515"/>
                    <a:pt x="6651" y="2485"/>
                  </a:cubicBezTo>
                  <a:cubicBezTo>
                    <a:pt x="6809" y="3561"/>
                    <a:pt x="6144" y="4511"/>
                    <a:pt x="5036" y="4765"/>
                  </a:cubicBezTo>
                  <a:cubicBezTo>
                    <a:pt x="4833" y="4816"/>
                    <a:pt x="4635" y="4841"/>
                    <a:pt x="4445" y="4841"/>
                  </a:cubicBezTo>
                  <a:cubicBezTo>
                    <a:pt x="4159" y="4841"/>
                    <a:pt x="3889" y="4784"/>
                    <a:pt x="3642" y="4670"/>
                  </a:cubicBezTo>
                  <a:cubicBezTo>
                    <a:pt x="3041" y="4416"/>
                    <a:pt x="2629" y="3910"/>
                    <a:pt x="2407" y="3245"/>
                  </a:cubicBezTo>
                  <a:cubicBezTo>
                    <a:pt x="2376" y="2073"/>
                    <a:pt x="3009" y="775"/>
                    <a:pt x="4371" y="616"/>
                  </a:cubicBezTo>
                  <a:cubicBezTo>
                    <a:pt x="4455" y="605"/>
                    <a:pt x="4538" y="599"/>
                    <a:pt x="4619" y="599"/>
                  </a:cubicBezTo>
                  <a:close/>
                  <a:moveTo>
                    <a:pt x="17149" y="739"/>
                  </a:moveTo>
                  <a:cubicBezTo>
                    <a:pt x="18239" y="739"/>
                    <a:pt x="19168" y="1368"/>
                    <a:pt x="19604" y="3086"/>
                  </a:cubicBezTo>
                  <a:cubicBezTo>
                    <a:pt x="20110" y="5082"/>
                    <a:pt x="19762" y="7552"/>
                    <a:pt x="19350" y="9610"/>
                  </a:cubicBezTo>
                  <a:cubicBezTo>
                    <a:pt x="18653" y="9579"/>
                    <a:pt x="17893" y="9579"/>
                    <a:pt x="17165" y="9579"/>
                  </a:cubicBezTo>
                  <a:cubicBezTo>
                    <a:pt x="15550" y="7520"/>
                    <a:pt x="13713" y="5652"/>
                    <a:pt x="11528" y="4258"/>
                  </a:cubicBezTo>
                  <a:cubicBezTo>
                    <a:pt x="11560" y="4195"/>
                    <a:pt x="11623" y="4131"/>
                    <a:pt x="11686" y="4068"/>
                  </a:cubicBezTo>
                  <a:cubicBezTo>
                    <a:pt x="12798" y="2694"/>
                    <a:pt x="15225" y="739"/>
                    <a:pt x="17149" y="739"/>
                  </a:cubicBezTo>
                  <a:close/>
                  <a:moveTo>
                    <a:pt x="11180" y="4733"/>
                  </a:moveTo>
                  <a:cubicBezTo>
                    <a:pt x="13143" y="6000"/>
                    <a:pt x="14885" y="7710"/>
                    <a:pt x="16405" y="9579"/>
                  </a:cubicBezTo>
                  <a:cubicBezTo>
                    <a:pt x="13586" y="9642"/>
                    <a:pt x="10800" y="10054"/>
                    <a:pt x="8076" y="10750"/>
                  </a:cubicBezTo>
                  <a:cubicBezTo>
                    <a:pt x="7918" y="10782"/>
                    <a:pt x="7759" y="10845"/>
                    <a:pt x="7569" y="10909"/>
                  </a:cubicBezTo>
                  <a:cubicBezTo>
                    <a:pt x="7601" y="10845"/>
                    <a:pt x="7601" y="10782"/>
                    <a:pt x="7633" y="10719"/>
                  </a:cubicBezTo>
                  <a:cubicBezTo>
                    <a:pt x="8646" y="8628"/>
                    <a:pt x="9786" y="6602"/>
                    <a:pt x="11180" y="4733"/>
                  </a:cubicBezTo>
                  <a:close/>
                  <a:moveTo>
                    <a:pt x="7253" y="2991"/>
                  </a:moveTo>
                  <a:cubicBezTo>
                    <a:pt x="8488" y="3308"/>
                    <a:pt x="9596" y="3815"/>
                    <a:pt x="10610" y="4416"/>
                  </a:cubicBezTo>
                  <a:cubicBezTo>
                    <a:pt x="9849" y="5493"/>
                    <a:pt x="9184" y="6602"/>
                    <a:pt x="8551" y="7678"/>
                  </a:cubicBezTo>
                  <a:cubicBezTo>
                    <a:pt x="7886" y="8818"/>
                    <a:pt x="7284" y="9959"/>
                    <a:pt x="6778" y="11162"/>
                  </a:cubicBezTo>
                  <a:cubicBezTo>
                    <a:pt x="6303" y="11320"/>
                    <a:pt x="5827" y="11479"/>
                    <a:pt x="5289" y="11700"/>
                  </a:cubicBezTo>
                  <a:cubicBezTo>
                    <a:pt x="4466" y="9610"/>
                    <a:pt x="3864" y="7457"/>
                    <a:pt x="3516" y="5208"/>
                  </a:cubicBezTo>
                  <a:lnTo>
                    <a:pt x="3516" y="5208"/>
                  </a:lnTo>
                  <a:cubicBezTo>
                    <a:pt x="3797" y="5292"/>
                    <a:pt x="4101" y="5334"/>
                    <a:pt x="4411" y="5334"/>
                  </a:cubicBezTo>
                  <a:cubicBezTo>
                    <a:pt x="5744" y="5334"/>
                    <a:pt x="7176" y="4559"/>
                    <a:pt x="7253" y="2991"/>
                  </a:cubicBezTo>
                  <a:close/>
                  <a:moveTo>
                    <a:pt x="17672" y="10117"/>
                  </a:moveTo>
                  <a:cubicBezTo>
                    <a:pt x="18210" y="10117"/>
                    <a:pt x="18717" y="10117"/>
                    <a:pt x="19287" y="10149"/>
                  </a:cubicBezTo>
                  <a:cubicBezTo>
                    <a:pt x="19160" y="10719"/>
                    <a:pt x="19002" y="11257"/>
                    <a:pt x="18875" y="11827"/>
                  </a:cubicBezTo>
                  <a:cubicBezTo>
                    <a:pt x="18875" y="11795"/>
                    <a:pt x="18843" y="11795"/>
                    <a:pt x="18843" y="11732"/>
                  </a:cubicBezTo>
                  <a:cubicBezTo>
                    <a:pt x="18463" y="11194"/>
                    <a:pt x="18052" y="10655"/>
                    <a:pt x="17672" y="10117"/>
                  </a:cubicBezTo>
                  <a:close/>
                  <a:moveTo>
                    <a:pt x="6429" y="11795"/>
                  </a:moveTo>
                  <a:lnTo>
                    <a:pt x="6429" y="11795"/>
                  </a:lnTo>
                  <a:cubicBezTo>
                    <a:pt x="6208" y="12207"/>
                    <a:pt x="6049" y="12650"/>
                    <a:pt x="5859" y="13125"/>
                  </a:cubicBezTo>
                  <a:cubicBezTo>
                    <a:pt x="5732" y="12809"/>
                    <a:pt x="5637" y="12492"/>
                    <a:pt x="5479" y="12144"/>
                  </a:cubicBezTo>
                  <a:cubicBezTo>
                    <a:pt x="5511" y="12144"/>
                    <a:pt x="5542" y="12112"/>
                    <a:pt x="5542" y="12112"/>
                  </a:cubicBezTo>
                  <a:cubicBezTo>
                    <a:pt x="5827" y="11985"/>
                    <a:pt x="6144" y="11890"/>
                    <a:pt x="6429" y="11795"/>
                  </a:cubicBezTo>
                  <a:close/>
                  <a:moveTo>
                    <a:pt x="25942" y="10589"/>
                  </a:moveTo>
                  <a:cubicBezTo>
                    <a:pt x="26847" y="10589"/>
                    <a:pt x="27590" y="11413"/>
                    <a:pt x="27742" y="12207"/>
                  </a:cubicBezTo>
                  <a:cubicBezTo>
                    <a:pt x="27964" y="13157"/>
                    <a:pt x="27362" y="14202"/>
                    <a:pt x="26412" y="14519"/>
                  </a:cubicBezTo>
                  <a:cubicBezTo>
                    <a:pt x="26317" y="14487"/>
                    <a:pt x="26286" y="14424"/>
                    <a:pt x="26222" y="14424"/>
                  </a:cubicBezTo>
                  <a:cubicBezTo>
                    <a:pt x="26127" y="14424"/>
                    <a:pt x="26001" y="14456"/>
                    <a:pt x="25937" y="14551"/>
                  </a:cubicBezTo>
                  <a:lnTo>
                    <a:pt x="25874" y="14582"/>
                  </a:lnTo>
                  <a:cubicBezTo>
                    <a:pt x="25462" y="14582"/>
                    <a:pt x="25051" y="14392"/>
                    <a:pt x="24797" y="14076"/>
                  </a:cubicBezTo>
                  <a:cubicBezTo>
                    <a:pt x="24417" y="13664"/>
                    <a:pt x="24227" y="13125"/>
                    <a:pt x="24259" y="12555"/>
                  </a:cubicBezTo>
                  <a:cubicBezTo>
                    <a:pt x="24259" y="12524"/>
                    <a:pt x="24259" y="12460"/>
                    <a:pt x="24227" y="12397"/>
                  </a:cubicBezTo>
                  <a:cubicBezTo>
                    <a:pt x="24227" y="12365"/>
                    <a:pt x="24196" y="12365"/>
                    <a:pt x="24164" y="12365"/>
                  </a:cubicBezTo>
                  <a:cubicBezTo>
                    <a:pt x="24196" y="11384"/>
                    <a:pt x="24892" y="10624"/>
                    <a:pt x="25842" y="10592"/>
                  </a:cubicBezTo>
                  <a:cubicBezTo>
                    <a:pt x="25876" y="10590"/>
                    <a:pt x="25909" y="10589"/>
                    <a:pt x="25942" y="10589"/>
                  </a:cubicBezTo>
                  <a:close/>
                  <a:moveTo>
                    <a:pt x="19825" y="10244"/>
                  </a:moveTo>
                  <a:cubicBezTo>
                    <a:pt x="21314" y="10307"/>
                    <a:pt x="22770" y="10465"/>
                    <a:pt x="24196" y="10750"/>
                  </a:cubicBezTo>
                  <a:cubicBezTo>
                    <a:pt x="23689" y="11257"/>
                    <a:pt x="23435" y="12017"/>
                    <a:pt x="23594" y="12745"/>
                  </a:cubicBezTo>
                  <a:cubicBezTo>
                    <a:pt x="23626" y="12840"/>
                    <a:pt x="23721" y="12935"/>
                    <a:pt x="23847" y="12935"/>
                  </a:cubicBezTo>
                  <a:cubicBezTo>
                    <a:pt x="23721" y="13917"/>
                    <a:pt x="24481" y="14867"/>
                    <a:pt x="25462" y="15121"/>
                  </a:cubicBezTo>
                  <a:cubicBezTo>
                    <a:pt x="24512" y="15944"/>
                    <a:pt x="23404" y="16641"/>
                    <a:pt x="22264" y="17242"/>
                  </a:cubicBezTo>
                  <a:cubicBezTo>
                    <a:pt x="21409" y="15437"/>
                    <a:pt x="20237" y="13727"/>
                    <a:pt x="19319" y="12460"/>
                  </a:cubicBezTo>
                  <a:cubicBezTo>
                    <a:pt x="19509" y="11732"/>
                    <a:pt x="19730" y="11004"/>
                    <a:pt x="19825" y="10244"/>
                  </a:cubicBezTo>
                  <a:close/>
                  <a:moveTo>
                    <a:pt x="4877" y="12365"/>
                  </a:moveTo>
                  <a:cubicBezTo>
                    <a:pt x="5099" y="12935"/>
                    <a:pt x="5352" y="13442"/>
                    <a:pt x="5574" y="13949"/>
                  </a:cubicBezTo>
                  <a:cubicBezTo>
                    <a:pt x="4941" y="15659"/>
                    <a:pt x="4466" y="17401"/>
                    <a:pt x="4086" y="19174"/>
                  </a:cubicBezTo>
                  <a:cubicBezTo>
                    <a:pt x="3104" y="18858"/>
                    <a:pt x="2217" y="18351"/>
                    <a:pt x="1837" y="17432"/>
                  </a:cubicBezTo>
                  <a:cubicBezTo>
                    <a:pt x="760" y="15121"/>
                    <a:pt x="2914" y="13284"/>
                    <a:pt x="4877" y="12365"/>
                  </a:cubicBezTo>
                  <a:close/>
                  <a:moveTo>
                    <a:pt x="19129" y="13157"/>
                  </a:moveTo>
                  <a:cubicBezTo>
                    <a:pt x="20047" y="14424"/>
                    <a:pt x="21029" y="15976"/>
                    <a:pt x="21725" y="17496"/>
                  </a:cubicBezTo>
                  <a:cubicBezTo>
                    <a:pt x="20079" y="18224"/>
                    <a:pt x="18242" y="18794"/>
                    <a:pt x="16500" y="19174"/>
                  </a:cubicBezTo>
                  <a:cubicBezTo>
                    <a:pt x="17260" y="17844"/>
                    <a:pt x="17925" y="16387"/>
                    <a:pt x="18527" y="14899"/>
                  </a:cubicBezTo>
                  <a:cubicBezTo>
                    <a:pt x="18717" y="14361"/>
                    <a:pt x="18938" y="13759"/>
                    <a:pt x="19129" y="13157"/>
                  </a:cubicBezTo>
                  <a:close/>
                  <a:moveTo>
                    <a:pt x="5986" y="14804"/>
                  </a:moveTo>
                  <a:cubicBezTo>
                    <a:pt x="6936" y="16609"/>
                    <a:pt x="8108" y="18351"/>
                    <a:pt x="9469" y="19903"/>
                  </a:cubicBezTo>
                  <a:cubicBezTo>
                    <a:pt x="8836" y="19903"/>
                    <a:pt x="8203" y="19871"/>
                    <a:pt x="7601" y="19776"/>
                  </a:cubicBezTo>
                  <a:cubicBezTo>
                    <a:pt x="6778" y="19713"/>
                    <a:pt x="5701" y="19618"/>
                    <a:pt x="4719" y="19396"/>
                  </a:cubicBezTo>
                  <a:cubicBezTo>
                    <a:pt x="5036" y="17844"/>
                    <a:pt x="5479" y="16292"/>
                    <a:pt x="5986" y="14804"/>
                  </a:cubicBezTo>
                  <a:close/>
                  <a:moveTo>
                    <a:pt x="16785" y="10117"/>
                  </a:moveTo>
                  <a:cubicBezTo>
                    <a:pt x="17038" y="10402"/>
                    <a:pt x="17260" y="10719"/>
                    <a:pt x="17450" y="11004"/>
                  </a:cubicBezTo>
                  <a:cubicBezTo>
                    <a:pt x="17767" y="11415"/>
                    <a:pt x="18178" y="11954"/>
                    <a:pt x="18622" y="12524"/>
                  </a:cubicBezTo>
                  <a:cubicBezTo>
                    <a:pt x="18305" y="14012"/>
                    <a:pt x="17767" y="15342"/>
                    <a:pt x="17133" y="16704"/>
                  </a:cubicBezTo>
                  <a:cubicBezTo>
                    <a:pt x="16722" y="17591"/>
                    <a:pt x="16247" y="18509"/>
                    <a:pt x="15708" y="19333"/>
                  </a:cubicBezTo>
                  <a:cubicBezTo>
                    <a:pt x="15170" y="19459"/>
                    <a:pt x="14600" y="19554"/>
                    <a:pt x="14093" y="19618"/>
                  </a:cubicBezTo>
                  <a:cubicBezTo>
                    <a:pt x="12826" y="19808"/>
                    <a:pt x="11560" y="19903"/>
                    <a:pt x="10261" y="19903"/>
                  </a:cubicBezTo>
                  <a:cubicBezTo>
                    <a:pt x="9691" y="19238"/>
                    <a:pt x="9184" y="18636"/>
                    <a:pt x="8773" y="18066"/>
                  </a:cubicBezTo>
                  <a:cubicBezTo>
                    <a:pt x="7791" y="16767"/>
                    <a:pt x="6968" y="15374"/>
                    <a:pt x="6239" y="13917"/>
                  </a:cubicBezTo>
                  <a:cubicBezTo>
                    <a:pt x="6556" y="13125"/>
                    <a:pt x="6873" y="12302"/>
                    <a:pt x="7189" y="11542"/>
                  </a:cubicBezTo>
                  <a:cubicBezTo>
                    <a:pt x="8614" y="11099"/>
                    <a:pt x="10134" y="10782"/>
                    <a:pt x="11591" y="10560"/>
                  </a:cubicBezTo>
                  <a:cubicBezTo>
                    <a:pt x="13301" y="10275"/>
                    <a:pt x="15043" y="10149"/>
                    <a:pt x="16785" y="10117"/>
                  </a:cubicBezTo>
                  <a:close/>
                  <a:moveTo>
                    <a:pt x="15328" y="20029"/>
                  </a:moveTo>
                  <a:lnTo>
                    <a:pt x="15328" y="20029"/>
                  </a:lnTo>
                  <a:cubicBezTo>
                    <a:pt x="14695" y="21011"/>
                    <a:pt x="13998" y="21961"/>
                    <a:pt x="13270" y="22816"/>
                  </a:cubicBezTo>
                  <a:cubicBezTo>
                    <a:pt x="12351" y="22119"/>
                    <a:pt x="11528" y="21264"/>
                    <a:pt x="10800" y="20441"/>
                  </a:cubicBezTo>
                  <a:cubicBezTo>
                    <a:pt x="11528" y="20409"/>
                    <a:pt x="12193" y="20378"/>
                    <a:pt x="12858" y="20346"/>
                  </a:cubicBezTo>
                  <a:cubicBezTo>
                    <a:pt x="13650" y="20251"/>
                    <a:pt x="14505" y="20124"/>
                    <a:pt x="15328" y="20029"/>
                  </a:cubicBezTo>
                  <a:close/>
                  <a:moveTo>
                    <a:pt x="21915" y="18034"/>
                  </a:moveTo>
                  <a:cubicBezTo>
                    <a:pt x="22992" y="20568"/>
                    <a:pt x="23245" y="23101"/>
                    <a:pt x="20997" y="24495"/>
                  </a:cubicBezTo>
                  <a:cubicBezTo>
                    <a:pt x="20214" y="24982"/>
                    <a:pt x="19395" y="25192"/>
                    <a:pt x="18567" y="25192"/>
                  </a:cubicBezTo>
                  <a:cubicBezTo>
                    <a:pt x="16918" y="25192"/>
                    <a:pt x="15231" y="24356"/>
                    <a:pt x="13713" y="23196"/>
                  </a:cubicBezTo>
                  <a:cubicBezTo>
                    <a:pt x="14568" y="22151"/>
                    <a:pt x="15360" y="21043"/>
                    <a:pt x="16088" y="19903"/>
                  </a:cubicBezTo>
                  <a:cubicBezTo>
                    <a:pt x="18052" y="19491"/>
                    <a:pt x="20110" y="18921"/>
                    <a:pt x="21915" y="18034"/>
                  </a:cubicBezTo>
                  <a:close/>
                  <a:moveTo>
                    <a:pt x="4592" y="19934"/>
                  </a:moveTo>
                  <a:lnTo>
                    <a:pt x="5067" y="20061"/>
                  </a:lnTo>
                  <a:cubicBezTo>
                    <a:pt x="6651" y="20378"/>
                    <a:pt x="8329" y="20536"/>
                    <a:pt x="9976" y="20536"/>
                  </a:cubicBezTo>
                  <a:cubicBezTo>
                    <a:pt x="10736" y="21359"/>
                    <a:pt x="11750" y="22404"/>
                    <a:pt x="12921" y="23291"/>
                  </a:cubicBezTo>
                  <a:cubicBezTo>
                    <a:pt x="11686" y="24685"/>
                    <a:pt x="10293" y="26046"/>
                    <a:pt x="8836" y="27250"/>
                  </a:cubicBezTo>
                  <a:cubicBezTo>
                    <a:pt x="8709" y="26521"/>
                    <a:pt x="8361" y="25793"/>
                    <a:pt x="7759" y="25286"/>
                  </a:cubicBezTo>
                  <a:cubicBezTo>
                    <a:pt x="7201" y="24827"/>
                    <a:pt x="6481" y="24597"/>
                    <a:pt x="5762" y="24597"/>
                  </a:cubicBezTo>
                  <a:cubicBezTo>
                    <a:pt x="5095" y="24597"/>
                    <a:pt x="4429" y="24795"/>
                    <a:pt x="3896" y="25191"/>
                  </a:cubicBezTo>
                  <a:cubicBezTo>
                    <a:pt x="3991" y="23418"/>
                    <a:pt x="4276" y="21644"/>
                    <a:pt x="4592" y="19934"/>
                  </a:cubicBezTo>
                  <a:close/>
                  <a:moveTo>
                    <a:pt x="5733" y="25223"/>
                  </a:moveTo>
                  <a:cubicBezTo>
                    <a:pt x="6290" y="25223"/>
                    <a:pt x="6846" y="25387"/>
                    <a:pt x="7284" y="25730"/>
                  </a:cubicBezTo>
                  <a:cubicBezTo>
                    <a:pt x="7791" y="26078"/>
                    <a:pt x="8108" y="26711"/>
                    <a:pt x="8234" y="27376"/>
                  </a:cubicBezTo>
                  <a:cubicBezTo>
                    <a:pt x="8361" y="28041"/>
                    <a:pt x="8171" y="28770"/>
                    <a:pt x="7759" y="29308"/>
                  </a:cubicBezTo>
                  <a:cubicBezTo>
                    <a:pt x="7246" y="29986"/>
                    <a:pt x="6519" y="30278"/>
                    <a:pt x="5777" y="30278"/>
                  </a:cubicBezTo>
                  <a:cubicBezTo>
                    <a:pt x="5376" y="30278"/>
                    <a:pt x="4971" y="30192"/>
                    <a:pt x="4592" y="30037"/>
                  </a:cubicBezTo>
                  <a:cubicBezTo>
                    <a:pt x="4371" y="29942"/>
                    <a:pt x="4149" y="29847"/>
                    <a:pt x="3959" y="29688"/>
                  </a:cubicBezTo>
                  <a:cubicBezTo>
                    <a:pt x="3864" y="29625"/>
                    <a:pt x="3832" y="29593"/>
                    <a:pt x="3769" y="29593"/>
                  </a:cubicBezTo>
                  <a:cubicBezTo>
                    <a:pt x="3072" y="28612"/>
                    <a:pt x="2882" y="27060"/>
                    <a:pt x="3801" y="26046"/>
                  </a:cubicBezTo>
                  <a:cubicBezTo>
                    <a:pt x="4268" y="25507"/>
                    <a:pt x="5001" y="25223"/>
                    <a:pt x="5733" y="25223"/>
                  </a:cubicBezTo>
                  <a:close/>
                  <a:moveTo>
                    <a:pt x="4645" y="0"/>
                  </a:moveTo>
                  <a:cubicBezTo>
                    <a:pt x="4565" y="0"/>
                    <a:pt x="4484" y="5"/>
                    <a:pt x="4402" y="15"/>
                  </a:cubicBezTo>
                  <a:cubicBezTo>
                    <a:pt x="2882" y="141"/>
                    <a:pt x="1457" y="1756"/>
                    <a:pt x="1901" y="3276"/>
                  </a:cubicBezTo>
                  <a:cubicBezTo>
                    <a:pt x="1932" y="3340"/>
                    <a:pt x="1996" y="3435"/>
                    <a:pt x="2059" y="3435"/>
                  </a:cubicBezTo>
                  <a:cubicBezTo>
                    <a:pt x="2059" y="4131"/>
                    <a:pt x="2471" y="4670"/>
                    <a:pt x="2977" y="4987"/>
                  </a:cubicBezTo>
                  <a:lnTo>
                    <a:pt x="2977" y="5018"/>
                  </a:lnTo>
                  <a:cubicBezTo>
                    <a:pt x="3199" y="7393"/>
                    <a:pt x="3801" y="9737"/>
                    <a:pt x="4656" y="11954"/>
                  </a:cubicBezTo>
                  <a:cubicBezTo>
                    <a:pt x="2217" y="13094"/>
                    <a:pt x="0" y="14899"/>
                    <a:pt x="1267" y="17686"/>
                  </a:cubicBezTo>
                  <a:cubicBezTo>
                    <a:pt x="1742" y="18794"/>
                    <a:pt x="2819" y="19396"/>
                    <a:pt x="3959" y="19744"/>
                  </a:cubicBezTo>
                  <a:cubicBezTo>
                    <a:pt x="3547" y="21549"/>
                    <a:pt x="3326" y="23418"/>
                    <a:pt x="3199" y="25286"/>
                  </a:cubicBezTo>
                  <a:cubicBezTo>
                    <a:pt x="3199" y="25445"/>
                    <a:pt x="3294" y="25571"/>
                    <a:pt x="3389" y="25603"/>
                  </a:cubicBezTo>
                  <a:cubicBezTo>
                    <a:pt x="2376" y="26775"/>
                    <a:pt x="2407" y="28675"/>
                    <a:pt x="3516" y="29783"/>
                  </a:cubicBezTo>
                  <a:cubicBezTo>
                    <a:pt x="3547" y="29815"/>
                    <a:pt x="3547" y="29815"/>
                    <a:pt x="3611" y="29815"/>
                  </a:cubicBezTo>
                  <a:lnTo>
                    <a:pt x="3611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06" y="30068"/>
                  </a:cubicBezTo>
                  <a:cubicBezTo>
                    <a:pt x="4295" y="30572"/>
                    <a:pt x="5048" y="30820"/>
                    <a:pt x="5798" y="30820"/>
                  </a:cubicBezTo>
                  <a:cubicBezTo>
                    <a:pt x="6700" y="30820"/>
                    <a:pt x="7597" y="30461"/>
                    <a:pt x="8203" y="29752"/>
                  </a:cubicBezTo>
                  <a:cubicBezTo>
                    <a:pt x="8678" y="29182"/>
                    <a:pt x="8899" y="28453"/>
                    <a:pt x="8899" y="27693"/>
                  </a:cubicBezTo>
                  <a:cubicBezTo>
                    <a:pt x="10578" y="26458"/>
                    <a:pt x="12066" y="25065"/>
                    <a:pt x="13428" y="23545"/>
                  </a:cubicBezTo>
                  <a:cubicBezTo>
                    <a:pt x="15120" y="24784"/>
                    <a:pt x="17070" y="25792"/>
                    <a:pt x="18911" y="25792"/>
                  </a:cubicBezTo>
                  <a:cubicBezTo>
                    <a:pt x="20033" y="25792"/>
                    <a:pt x="21115" y="25418"/>
                    <a:pt x="22074" y="24495"/>
                  </a:cubicBezTo>
                  <a:cubicBezTo>
                    <a:pt x="23942" y="22689"/>
                    <a:pt x="23594" y="20156"/>
                    <a:pt x="22549" y="17717"/>
                  </a:cubicBezTo>
                  <a:cubicBezTo>
                    <a:pt x="23911" y="16989"/>
                    <a:pt x="25177" y="16166"/>
                    <a:pt x="26159" y="15089"/>
                  </a:cubicBezTo>
                  <a:cubicBezTo>
                    <a:pt x="27426" y="14994"/>
                    <a:pt x="28503" y="13790"/>
                    <a:pt x="28471" y="12492"/>
                  </a:cubicBezTo>
                  <a:cubicBezTo>
                    <a:pt x="28409" y="11223"/>
                    <a:pt x="27350" y="9925"/>
                    <a:pt x="26031" y="9925"/>
                  </a:cubicBezTo>
                  <a:cubicBezTo>
                    <a:pt x="26000" y="9925"/>
                    <a:pt x="25969" y="9925"/>
                    <a:pt x="25937" y="9927"/>
                  </a:cubicBezTo>
                  <a:cubicBezTo>
                    <a:pt x="25462" y="9927"/>
                    <a:pt x="25019" y="10117"/>
                    <a:pt x="24607" y="10402"/>
                  </a:cubicBezTo>
                  <a:cubicBezTo>
                    <a:pt x="24607" y="10275"/>
                    <a:pt x="24544" y="10149"/>
                    <a:pt x="24386" y="10149"/>
                  </a:cubicBezTo>
                  <a:cubicBezTo>
                    <a:pt x="22929" y="9864"/>
                    <a:pt x="21440" y="9705"/>
                    <a:pt x="19984" y="9610"/>
                  </a:cubicBezTo>
                  <a:cubicBezTo>
                    <a:pt x="20110" y="8882"/>
                    <a:pt x="20237" y="8122"/>
                    <a:pt x="20269" y="7425"/>
                  </a:cubicBezTo>
                  <a:cubicBezTo>
                    <a:pt x="20459" y="5398"/>
                    <a:pt x="20870" y="2358"/>
                    <a:pt x="19129" y="838"/>
                  </a:cubicBezTo>
                  <a:cubicBezTo>
                    <a:pt x="18512" y="310"/>
                    <a:pt x="17786" y="96"/>
                    <a:pt x="17039" y="96"/>
                  </a:cubicBezTo>
                  <a:cubicBezTo>
                    <a:pt x="15905" y="96"/>
                    <a:pt x="14724" y="588"/>
                    <a:pt x="13808" y="1218"/>
                  </a:cubicBezTo>
                  <a:cubicBezTo>
                    <a:pt x="12731" y="1915"/>
                    <a:pt x="11845" y="2865"/>
                    <a:pt x="10990" y="3910"/>
                  </a:cubicBezTo>
                  <a:cubicBezTo>
                    <a:pt x="9913" y="3213"/>
                    <a:pt x="8678" y="2706"/>
                    <a:pt x="7348" y="2358"/>
                  </a:cubicBezTo>
                  <a:lnTo>
                    <a:pt x="7189" y="2358"/>
                  </a:lnTo>
                  <a:cubicBezTo>
                    <a:pt x="6981" y="1137"/>
                    <a:pt x="5905" y="0"/>
                    <a:pt x="46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6967707" y="1691911"/>
              <a:ext cx="59485" cy="83088"/>
            </a:xfrm>
            <a:custGeom>
              <a:avLst/>
              <a:gdLst/>
              <a:ahLst/>
              <a:cxnLst/>
              <a:rect l="l" t="t" r="r" b="b"/>
              <a:pathLst>
                <a:path w="1870" h="2612" extrusionOk="0">
                  <a:moveTo>
                    <a:pt x="1592" y="1"/>
                  </a:moveTo>
                  <a:cubicBezTo>
                    <a:pt x="1577" y="1"/>
                    <a:pt x="1563" y="4"/>
                    <a:pt x="1552" y="15"/>
                  </a:cubicBezTo>
                  <a:cubicBezTo>
                    <a:pt x="1077" y="47"/>
                    <a:pt x="697" y="332"/>
                    <a:pt x="412" y="775"/>
                  </a:cubicBezTo>
                  <a:cubicBezTo>
                    <a:pt x="96" y="1282"/>
                    <a:pt x="1" y="1915"/>
                    <a:pt x="159" y="2454"/>
                  </a:cubicBezTo>
                  <a:cubicBezTo>
                    <a:pt x="222" y="2549"/>
                    <a:pt x="317" y="2612"/>
                    <a:pt x="444" y="2612"/>
                  </a:cubicBezTo>
                  <a:cubicBezTo>
                    <a:pt x="571" y="2549"/>
                    <a:pt x="634" y="2454"/>
                    <a:pt x="602" y="2327"/>
                  </a:cubicBezTo>
                  <a:cubicBezTo>
                    <a:pt x="381" y="1408"/>
                    <a:pt x="1046" y="775"/>
                    <a:pt x="1679" y="585"/>
                  </a:cubicBezTo>
                  <a:cubicBezTo>
                    <a:pt x="1806" y="553"/>
                    <a:pt x="1869" y="427"/>
                    <a:pt x="1837" y="268"/>
                  </a:cubicBezTo>
                  <a:cubicBezTo>
                    <a:pt x="1837" y="142"/>
                    <a:pt x="1742" y="78"/>
                    <a:pt x="1679" y="15"/>
                  </a:cubicBezTo>
                  <a:cubicBezTo>
                    <a:pt x="1658" y="15"/>
                    <a:pt x="1623" y="1"/>
                    <a:pt x="159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8222371" y="4208895"/>
              <a:ext cx="137037" cy="129180"/>
            </a:xfrm>
            <a:custGeom>
              <a:avLst/>
              <a:gdLst/>
              <a:ahLst/>
              <a:cxnLst/>
              <a:rect l="l" t="t" r="r" b="b"/>
              <a:pathLst>
                <a:path w="4308" h="4061" extrusionOk="0">
                  <a:moveTo>
                    <a:pt x="2021" y="709"/>
                  </a:moveTo>
                  <a:cubicBezTo>
                    <a:pt x="2447" y="709"/>
                    <a:pt x="2847" y="973"/>
                    <a:pt x="3009" y="1391"/>
                  </a:cubicBezTo>
                  <a:cubicBezTo>
                    <a:pt x="3047" y="1544"/>
                    <a:pt x="2935" y="1628"/>
                    <a:pt x="2819" y="1628"/>
                  </a:cubicBezTo>
                  <a:cubicBezTo>
                    <a:pt x="2743" y="1628"/>
                    <a:pt x="2666" y="1592"/>
                    <a:pt x="2629" y="1517"/>
                  </a:cubicBezTo>
                  <a:cubicBezTo>
                    <a:pt x="2552" y="1211"/>
                    <a:pt x="2228" y="966"/>
                    <a:pt x="1890" y="966"/>
                  </a:cubicBezTo>
                  <a:cubicBezTo>
                    <a:pt x="1809" y="966"/>
                    <a:pt x="1727" y="980"/>
                    <a:pt x="1647" y="1011"/>
                  </a:cubicBezTo>
                  <a:cubicBezTo>
                    <a:pt x="1636" y="1014"/>
                    <a:pt x="1625" y="1015"/>
                    <a:pt x="1615" y="1015"/>
                  </a:cubicBezTo>
                  <a:cubicBezTo>
                    <a:pt x="1511" y="1015"/>
                    <a:pt x="1466" y="878"/>
                    <a:pt x="1552" y="821"/>
                  </a:cubicBezTo>
                  <a:cubicBezTo>
                    <a:pt x="1705" y="744"/>
                    <a:pt x="1865" y="709"/>
                    <a:pt x="2021" y="709"/>
                  </a:cubicBezTo>
                  <a:close/>
                  <a:moveTo>
                    <a:pt x="2324" y="1"/>
                  </a:moveTo>
                  <a:cubicBezTo>
                    <a:pt x="1750" y="1"/>
                    <a:pt x="1177" y="264"/>
                    <a:pt x="792" y="726"/>
                  </a:cubicBezTo>
                  <a:cubicBezTo>
                    <a:pt x="824" y="757"/>
                    <a:pt x="856" y="852"/>
                    <a:pt x="792" y="884"/>
                  </a:cubicBezTo>
                  <a:cubicBezTo>
                    <a:pt x="32" y="1644"/>
                    <a:pt x="0" y="2974"/>
                    <a:pt x="824" y="3639"/>
                  </a:cubicBezTo>
                  <a:lnTo>
                    <a:pt x="951" y="3639"/>
                  </a:lnTo>
                  <a:cubicBezTo>
                    <a:pt x="964" y="3636"/>
                    <a:pt x="978" y="3635"/>
                    <a:pt x="991" y="3635"/>
                  </a:cubicBezTo>
                  <a:cubicBezTo>
                    <a:pt x="1125" y="3635"/>
                    <a:pt x="1204" y="3777"/>
                    <a:pt x="1204" y="3893"/>
                  </a:cubicBezTo>
                  <a:cubicBezTo>
                    <a:pt x="1466" y="4007"/>
                    <a:pt x="1739" y="4061"/>
                    <a:pt x="2007" y="4061"/>
                  </a:cubicBezTo>
                  <a:cubicBezTo>
                    <a:pt x="2777" y="4061"/>
                    <a:pt x="3512" y="3623"/>
                    <a:pt x="3864" y="2943"/>
                  </a:cubicBezTo>
                  <a:cubicBezTo>
                    <a:pt x="4307" y="2119"/>
                    <a:pt x="4181" y="884"/>
                    <a:pt x="3389" y="346"/>
                  </a:cubicBezTo>
                  <a:cubicBezTo>
                    <a:pt x="3066" y="110"/>
                    <a:pt x="2695" y="1"/>
                    <a:pt x="2324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7879841" y="3532933"/>
              <a:ext cx="157205" cy="141014"/>
            </a:xfrm>
            <a:custGeom>
              <a:avLst/>
              <a:gdLst/>
              <a:ahLst/>
              <a:cxnLst/>
              <a:rect l="l" t="t" r="r" b="b"/>
              <a:pathLst>
                <a:path w="4942" h="4433" extrusionOk="0">
                  <a:moveTo>
                    <a:pt x="1090" y="1379"/>
                  </a:moveTo>
                  <a:cubicBezTo>
                    <a:pt x="1192" y="1379"/>
                    <a:pt x="1288" y="1498"/>
                    <a:pt x="1204" y="1644"/>
                  </a:cubicBezTo>
                  <a:cubicBezTo>
                    <a:pt x="951" y="2119"/>
                    <a:pt x="951" y="2626"/>
                    <a:pt x="1331" y="3069"/>
                  </a:cubicBezTo>
                  <a:cubicBezTo>
                    <a:pt x="1405" y="3144"/>
                    <a:pt x="1305" y="3257"/>
                    <a:pt x="1212" y="3257"/>
                  </a:cubicBezTo>
                  <a:cubicBezTo>
                    <a:pt x="1187" y="3257"/>
                    <a:pt x="1162" y="3248"/>
                    <a:pt x="1141" y="3228"/>
                  </a:cubicBezTo>
                  <a:cubicBezTo>
                    <a:pt x="666" y="2816"/>
                    <a:pt x="539" y="1993"/>
                    <a:pt x="951" y="1486"/>
                  </a:cubicBezTo>
                  <a:cubicBezTo>
                    <a:pt x="983" y="1411"/>
                    <a:pt x="1038" y="1379"/>
                    <a:pt x="1090" y="1379"/>
                  </a:cubicBezTo>
                  <a:close/>
                  <a:moveTo>
                    <a:pt x="2616" y="1"/>
                  </a:moveTo>
                  <a:cubicBezTo>
                    <a:pt x="1782" y="1"/>
                    <a:pt x="978" y="480"/>
                    <a:pt x="476" y="1201"/>
                  </a:cubicBezTo>
                  <a:cubicBezTo>
                    <a:pt x="1" y="2373"/>
                    <a:pt x="381" y="3608"/>
                    <a:pt x="1584" y="4209"/>
                  </a:cubicBezTo>
                  <a:cubicBezTo>
                    <a:pt x="1901" y="4358"/>
                    <a:pt x="2239" y="4432"/>
                    <a:pt x="2571" y="4432"/>
                  </a:cubicBezTo>
                  <a:cubicBezTo>
                    <a:pt x="3302" y="4432"/>
                    <a:pt x="4001" y="4073"/>
                    <a:pt x="4371" y="3354"/>
                  </a:cubicBezTo>
                  <a:cubicBezTo>
                    <a:pt x="4941" y="2341"/>
                    <a:pt x="4783" y="948"/>
                    <a:pt x="3738" y="314"/>
                  </a:cubicBezTo>
                  <a:cubicBezTo>
                    <a:pt x="3374" y="98"/>
                    <a:pt x="2992" y="1"/>
                    <a:pt x="2616" y="1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7841574" y="3992874"/>
              <a:ext cx="156187" cy="131343"/>
            </a:xfrm>
            <a:custGeom>
              <a:avLst/>
              <a:gdLst/>
              <a:ahLst/>
              <a:cxnLst/>
              <a:rect l="l" t="t" r="r" b="b"/>
              <a:pathLst>
                <a:path w="4910" h="4129" extrusionOk="0">
                  <a:moveTo>
                    <a:pt x="1724" y="834"/>
                  </a:moveTo>
                  <a:cubicBezTo>
                    <a:pt x="2025" y="834"/>
                    <a:pt x="2328" y="940"/>
                    <a:pt x="2566" y="1151"/>
                  </a:cubicBezTo>
                  <a:cubicBezTo>
                    <a:pt x="2686" y="1271"/>
                    <a:pt x="2569" y="1427"/>
                    <a:pt x="2437" y="1427"/>
                  </a:cubicBezTo>
                  <a:cubicBezTo>
                    <a:pt x="2395" y="1427"/>
                    <a:pt x="2351" y="1411"/>
                    <a:pt x="2312" y="1373"/>
                  </a:cubicBezTo>
                  <a:cubicBezTo>
                    <a:pt x="2148" y="1221"/>
                    <a:pt x="1937" y="1150"/>
                    <a:pt x="1724" y="1150"/>
                  </a:cubicBezTo>
                  <a:cubicBezTo>
                    <a:pt x="1404" y="1150"/>
                    <a:pt x="1077" y="1310"/>
                    <a:pt x="887" y="1595"/>
                  </a:cubicBezTo>
                  <a:cubicBezTo>
                    <a:pt x="860" y="1622"/>
                    <a:pt x="826" y="1633"/>
                    <a:pt x="792" y="1633"/>
                  </a:cubicBezTo>
                  <a:cubicBezTo>
                    <a:pt x="705" y="1633"/>
                    <a:pt x="620" y="1559"/>
                    <a:pt x="666" y="1468"/>
                  </a:cubicBezTo>
                  <a:cubicBezTo>
                    <a:pt x="887" y="1043"/>
                    <a:pt x="1303" y="834"/>
                    <a:pt x="1724" y="834"/>
                  </a:cubicBezTo>
                  <a:close/>
                  <a:moveTo>
                    <a:pt x="1950" y="0"/>
                  </a:moveTo>
                  <a:cubicBezTo>
                    <a:pt x="1276" y="0"/>
                    <a:pt x="671" y="241"/>
                    <a:pt x="507" y="866"/>
                  </a:cubicBezTo>
                  <a:cubicBezTo>
                    <a:pt x="467" y="987"/>
                    <a:pt x="389" y="1031"/>
                    <a:pt x="305" y="1031"/>
                  </a:cubicBezTo>
                  <a:cubicBezTo>
                    <a:pt x="256" y="1031"/>
                    <a:pt x="205" y="1016"/>
                    <a:pt x="159" y="993"/>
                  </a:cubicBezTo>
                  <a:lnTo>
                    <a:pt x="159" y="993"/>
                  </a:lnTo>
                  <a:cubicBezTo>
                    <a:pt x="1" y="1753"/>
                    <a:pt x="32" y="2481"/>
                    <a:pt x="507" y="3178"/>
                  </a:cubicBezTo>
                  <a:cubicBezTo>
                    <a:pt x="962" y="3792"/>
                    <a:pt x="1679" y="4129"/>
                    <a:pt x="2422" y="4129"/>
                  </a:cubicBezTo>
                  <a:cubicBezTo>
                    <a:pt x="2713" y="4129"/>
                    <a:pt x="3009" y="4077"/>
                    <a:pt x="3294" y="3970"/>
                  </a:cubicBezTo>
                  <a:cubicBezTo>
                    <a:pt x="4561" y="3431"/>
                    <a:pt x="4909" y="1690"/>
                    <a:pt x="3959" y="708"/>
                  </a:cubicBezTo>
                  <a:cubicBezTo>
                    <a:pt x="3557" y="305"/>
                    <a:pt x="2710" y="0"/>
                    <a:pt x="1950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7819402" y="3977923"/>
              <a:ext cx="193468" cy="162199"/>
            </a:xfrm>
            <a:custGeom>
              <a:avLst/>
              <a:gdLst/>
              <a:ahLst/>
              <a:cxnLst/>
              <a:rect l="l" t="t" r="r" b="b"/>
              <a:pathLst>
                <a:path w="6082" h="5099" extrusionOk="0">
                  <a:moveTo>
                    <a:pt x="2560" y="650"/>
                  </a:moveTo>
                  <a:cubicBezTo>
                    <a:pt x="3302" y="650"/>
                    <a:pt x="4139" y="952"/>
                    <a:pt x="4498" y="1336"/>
                  </a:cubicBezTo>
                  <a:cubicBezTo>
                    <a:pt x="4973" y="1685"/>
                    <a:pt x="5163" y="2381"/>
                    <a:pt x="5068" y="2951"/>
                  </a:cubicBezTo>
                  <a:cubicBezTo>
                    <a:pt x="4941" y="3585"/>
                    <a:pt x="4498" y="4123"/>
                    <a:pt x="3959" y="4345"/>
                  </a:cubicBezTo>
                  <a:cubicBezTo>
                    <a:pt x="3680" y="4466"/>
                    <a:pt x="3387" y="4524"/>
                    <a:pt x="3098" y="4524"/>
                  </a:cubicBezTo>
                  <a:cubicBezTo>
                    <a:pt x="2402" y="4524"/>
                    <a:pt x="1724" y="4189"/>
                    <a:pt x="1299" y="3585"/>
                  </a:cubicBezTo>
                  <a:cubicBezTo>
                    <a:pt x="1268" y="3521"/>
                    <a:pt x="1204" y="3426"/>
                    <a:pt x="1173" y="3395"/>
                  </a:cubicBezTo>
                  <a:cubicBezTo>
                    <a:pt x="888" y="2888"/>
                    <a:pt x="824" y="2286"/>
                    <a:pt x="951" y="1621"/>
                  </a:cubicBezTo>
                  <a:lnTo>
                    <a:pt x="1109" y="1621"/>
                  </a:lnTo>
                  <a:cubicBezTo>
                    <a:pt x="1173" y="1590"/>
                    <a:pt x="1268" y="1495"/>
                    <a:pt x="1268" y="1431"/>
                  </a:cubicBezTo>
                  <a:cubicBezTo>
                    <a:pt x="1363" y="1051"/>
                    <a:pt x="1648" y="798"/>
                    <a:pt x="2059" y="703"/>
                  </a:cubicBezTo>
                  <a:cubicBezTo>
                    <a:pt x="2216" y="667"/>
                    <a:pt x="2385" y="650"/>
                    <a:pt x="2560" y="650"/>
                  </a:cubicBezTo>
                  <a:close/>
                  <a:moveTo>
                    <a:pt x="2626" y="1"/>
                  </a:moveTo>
                  <a:cubicBezTo>
                    <a:pt x="2021" y="1"/>
                    <a:pt x="1453" y="156"/>
                    <a:pt x="1109" y="545"/>
                  </a:cubicBezTo>
                  <a:cubicBezTo>
                    <a:pt x="1078" y="529"/>
                    <a:pt x="1054" y="521"/>
                    <a:pt x="1034" y="521"/>
                  </a:cubicBezTo>
                  <a:cubicBezTo>
                    <a:pt x="1014" y="521"/>
                    <a:pt x="998" y="529"/>
                    <a:pt x="983" y="545"/>
                  </a:cubicBezTo>
                  <a:cubicBezTo>
                    <a:pt x="1" y="1748"/>
                    <a:pt x="223" y="3585"/>
                    <a:pt x="1458" y="4535"/>
                  </a:cubicBezTo>
                  <a:cubicBezTo>
                    <a:pt x="1933" y="4913"/>
                    <a:pt x="2526" y="5099"/>
                    <a:pt x="3120" y="5099"/>
                  </a:cubicBezTo>
                  <a:cubicBezTo>
                    <a:pt x="3869" y="5099"/>
                    <a:pt x="4619" y="4802"/>
                    <a:pt x="5131" y="4218"/>
                  </a:cubicBezTo>
                  <a:cubicBezTo>
                    <a:pt x="6081" y="3110"/>
                    <a:pt x="5796" y="1210"/>
                    <a:pt x="4530" y="481"/>
                  </a:cubicBezTo>
                  <a:cubicBezTo>
                    <a:pt x="4027" y="197"/>
                    <a:pt x="3304" y="1"/>
                    <a:pt x="262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7857701" y="4014791"/>
              <a:ext cx="69537" cy="33178"/>
            </a:xfrm>
            <a:custGeom>
              <a:avLst/>
              <a:gdLst/>
              <a:ahLst/>
              <a:cxnLst/>
              <a:rect l="l" t="t" r="r" b="b"/>
              <a:pathLst>
                <a:path w="2186" h="1043" extrusionOk="0">
                  <a:moveTo>
                    <a:pt x="1160" y="0"/>
                  </a:moveTo>
                  <a:cubicBezTo>
                    <a:pt x="1080" y="0"/>
                    <a:pt x="999" y="7"/>
                    <a:pt x="919" y="19"/>
                  </a:cubicBezTo>
                  <a:cubicBezTo>
                    <a:pt x="570" y="146"/>
                    <a:pt x="254" y="367"/>
                    <a:pt x="64" y="747"/>
                  </a:cubicBezTo>
                  <a:cubicBezTo>
                    <a:pt x="0" y="842"/>
                    <a:pt x="0" y="969"/>
                    <a:pt x="127" y="1001"/>
                  </a:cubicBezTo>
                  <a:cubicBezTo>
                    <a:pt x="179" y="1027"/>
                    <a:pt x="232" y="1042"/>
                    <a:pt x="278" y="1042"/>
                  </a:cubicBezTo>
                  <a:cubicBezTo>
                    <a:pt x="342" y="1042"/>
                    <a:pt x="393" y="1012"/>
                    <a:pt x="412" y="937"/>
                  </a:cubicBezTo>
                  <a:cubicBezTo>
                    <a:pt x="539" y="747"/>
                    <a:pt x="760" y="589"/>
                    <a:pt x="1045" y="526"/>
                  </a:cubicBezTo>
                  <a:cubicBezTo>
                    <a:pt x="1074" y="522"/>
                    <a:pt x="1103" y="520"/>
                    <a:pt x="1133" y="520"/>
                  </a:cubicBezTo>
                  <a:cubicBezTo>
                    <a:pt x="1331" y="520"/>
                    <a:pt x="1545" y="609"/>
                    <a:pt x="1710" y="747"/>
                  </a:cubicBezTo>
                  <a:cubicBezTo>
                    <a:pt x="1780" y="794"/>
                    <a:pt x="1849" y="823"/>
                    <a:pt x="1919" y="823"/>
                  </a:cubicBezTo>
                  <a:cubicBezTo>
                    <a:pt x="1944" y="823"/>
                    <a:pt x="1970" y="819"/>
                    <a:pt x="1995" y="811"/>
                  </a:cubicBezTo>
                  <a:cubicBezTo>
                    <a:pt x="2122" y="779"/>
                    <a:pt x="2185" y="684"/>
                    <a:pt x="2185" y="589"/>
                  </a:cubicBezTo>
                  <a:cubicBezTo>
                    <a:pt x="2185" y="526"/>
                    <a:pt x="2185" y="462"/>
                    <a:pt x="2154" y="431"/>
                  </a:cubicBezTo>
                  <a:cubicBezTo>
                    <a:pt x="2154" y="367"/>
                    <a:pt x="2122" y="367"/>
                    <a:pt x="2059" y="336"/>
                  </a:cubicBezTo>
                  <a:cubicBezTo>
                    <a:pt x="1804" y="107"/>
                    <a:pt x="1488" y="0"/>
                    <a:pt x="116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7398333" y="4159145"/>
              <a:ext cx="184371" cy="170597"/>
            </a:xfrm>
            <a:custGeom>
              <a:avLst/>
              <a:gdLst/>
              <a:ahLst/>
              <a:cxnLst/>
              <a:rect l="l" t="t" r="r" b="b"/>
              <a:pathLst>
                <a:path w="5796" h="5363" extrusionOk="0">
                  <a:moveTo>
                    <a:pt x="2602" y="737"/>
                  </a:moveTo>
                  <a:cubicBezTo>
                    <a:pt x="2866" y="737"/>
                    <a:pt x="3126" y="806"/>
                    <a:pt x="3357" y="960"/>
                  </a:cubicBezTo>
                  <a:cubicBezTo>
                    <a:pt x="3500" y="1045"/>
                    <a:pt x="3437" y="1285"/>
                    <a:pt x="3260" y="1285"/>
                  </a:cubicBezTo>
                  <a:cubicBezTo>
                    <a:pt x="3241" y="1285"/>
                    <a:pt x="3221" y="1283"/>
                    <a:pt x="3199" y="1276"/>
                  </a:cubicBezTo>
                  <a:cubicBezTo>
                    <a:pt x="2972" y="1195"/>
                    <a:pt x="2740" y="1152"/>
                    <a:pt x="2515" y="1152"/>
                  </a:cubicBezTo>
                  <a:cubicBezTo>
                    <a:pt x="1954" y="1152"/>
                    <a:pt x="1434" y="1417"/>
                    <a:pt x="1140" y="2005"/>
                  </a:cubicBezTo>
                  <a:cubicBezTo>
                    <a:pt x="1130" y="2047"/>
                    <a:pt x="1095" y="2065"/>
                    <a:pt x="1055" y="2065"/>
                  </a:cubicBezTo>
                  <a:cubicBezTo>
                    <a:pt x="975" y="2065"/>
                    <a:pt x="876" y="1994"/>
                    <a:pt x="919" y="1910"/>
                  </a:cubicBezTo>
                  <a:cubicBezTo>
                    <a:pt x="1150" y="1239"/>
                    <a:pt x="1888" y="737"/>
                    <a:pt x="2602" y="737"/>
                  </a:cubicBezTo>
                  <a:close/>
                  <a:moveTo>
                    <a:pt x="2803" y="0"/>
                  </a:moveTo>
                  <a:cubicBezTo>
                    <a:pt x="2660" y="0"/>
                    <a:pt x="2517" y="14"/>
                    <a:pt x="2375" y="41"/>
                  </a:cubicBezTo>
                  <a:cubicBezTo>
                    <a:pt x="1045" y="263"/>
                    <a:pt x="159" y="1593"/>
                    <a:pt x="32" y="2891"/>
                  </a:cubicBezTo>
                  <a:cubicBezTo>
                    <a:pt x="32" y="2923"/>
                    <a:pt x="32" y="2955"/>
                    <a:pt x="0" y="2955"/>
                  </a:cubicBezTo>
                  <a:cubicBezTo>
                    <a:pt x="95" y="2955"/>
                    <a:pt x="127" y="3050"/>
                    <a:pt x="159" y="3113"/>
                  </a:cubicBezTo>
                  <a:cubicBezTo>
                    <a:pt x="518" y="4359"/>
                    <a:pt x="1605" y="5363"/>
                    <a:pt x="2888" y="5363"/>
                  </a:cubicBezTo>
                  <a:cubicBezTo>
                    <a:pt x="3072" y="5363"/>
                    <a:pt x="3261" y="5342"/>
                    <a:pt x="3452" y="5298"/>
                  </a:cubicBezTo>
                  <a:cubicBezTo>
                    <a:pt x="4782" y="4950"/>
                    <a:pt x="5796" y="3430"/>
                    <a:pt x="5416" y="2068"/>
                  </a:cubicBezTo>
                  <a:cubicBezTo>
                    <a:pt x="5105" y="883"/>
                    <a:pt x="3966" y="0"/>
                    <a:pt x="2803" y="0"/>
                  </a:cubicBezTo>
                  <a:close/>
                </a:path>
              </a:pathLst>
            </a:custGeom>
            <a:solidFill>
              <a:srgbClr val="79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7893965" y="3574095"/>
              <a:ext cx="32255" cy="65051"/>
            </a:xfrm>
            <a:custGeom>
              <a:avLst/>
              <a:gdLst/>
              <a:ahLst/>
              <a:cxnLst/>
              <a:rect l="l" t="t" r="r" b="b"/>
              <a:pathLst>
                <a:path w="1014" h="2045" extrusionOk="0">
                  <a:moveTo>
                    <a:pt x="587" y="0"/>
                  </a:moveTo>
                  <a:cubicBezTo>
                    <a:pt x="514" y="0"/>
                    <a:pt x="448" y="39"/>
                    <a:pt x="412" y="129"/>
                  </a:cubicBezTo>
                  <a:cubicBezTo>
                    <a:pt x="0" y="635"/>
                    <a:pt x="95" y="1554"/>
                    <a:pt x="602" y="1997"/>
                  </a:cubicBezTo>
                  <a:cubicBezTo>
                    <a:pt x="665" y="2029"/>
                    <a:pt x="729" y="2045"/>
                    <a:pt x="784" y="2045"/>
                  </a:cubicBezTo>
                  <a:cubicBezTo>
                    <a:pt x="840" y="2045"/>
                    <a:pt x="887" y="2029"/>
                    <a:pt x="919" y="1997"/>
                  </a:cubicBezTo>
                  <a:cubicBezTo>
                    <a:pt x="1014" y="1870"/>
                    <a:pt x="1014" y="1775"/>
                    <a:pt x="919" y="1680"/>
                  </a:cubicBezTo>
                  <a:cubicBezTo>
                    <a:pt x="602" y="1332"/>
                    <a:pt x="570" y="857"/>
                    <a:pt x="855" y="382"/>
                  </a:cubicBezTo>
                  <a:cubicBezTo>
                    <a:pt x="887" y="287"/>
                    <a:pt x="887" y="224"/>
                    <a:pt x="855" y="129"/>
                  </a:cubicBezTo>
                  <a:cubicBezTo>
                    <a:pt x="855" y="97"/>
                    <a:pt x="792" y="65"/>
                    <a:pt x="760" y="65"/>
                  </a:cubicBezTo>
                  <a:cubicBezTo>
                    <a:pt x="705" y="24"/>
                    <a:pt x="644" y="0"/>
                    <a:pt x="58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8266682" y="4229063"/>
              <a:ext cx="54459" cy="34991"/>
            </a:xfrm>
            <a:custGeom>
              <a:avLst/>
              <a:gdLst/>
              <a:ahLst/>
              <a:cxnLst/>
              <a:rect l="l" t="t" r="r" b="b"/>
              <a:pathLst>
                <a:path w="1712" h="1100" extrusionOk="0">
                  <a:moveTo>
                    <a:pt x="629" y="0"/>
                  </a:moveTo>
                  <a:cubicBezTo>
                    <a:pt x="462" y="0"/>
                    <a:pt x="295" y="40"/>
                    <a:pt x="128" y="123"/>
                  </a:cubicBezTo>
                  <a:cubicBezTo>
                    <a:pt x="64" y="123"/>
                    <a:pt x="1" y="250"/>
                    <a:pt x="64" y="345"/>
                  </a:cubicBezTo>
                  <a:cubicBezTo>
                    <a:pt x="89" y="394"/>
                    <a:pt x="169" y="461"/>
                    <a:pt x="262" y="461"/>
                  </a:cubicBezTo>
                  <a:cubicBezTo>
                    <a:pt x="290" y="461"/>
                    <a:pt x="320" y="455"/>
                    <a:pt x="349" y="440"/>
                  </a:cubicBezTo>
                  <a:cubicBezTo>
                    <a:pt x="405" y="418"/>
                    <a:pt x="461" y="407"/>
                    <a:pt x="518" y="407"/>
                  </a:cubicBezTo>
                  <a:cubicBezTo>
                    <a:pt x="620" y="407"/>
                    <a:pt x="722" y="442"/>
                    <a:pt x="824" y="503"/>
                  </a:cubicBezTo>
                  <a:cubicBezTo>
                    <a:pt x="983" y="567"/>
                    <a:pt x="1141" y="725"/>
                    <a:pt x="1173" y="883"/>
                  </a:cubicBezTo>
                  <a:cubicBezTo>
                    <a:pt x="1204" y="978"/>
                    <a:pt x="1299" y="1042"/>
                    <a:pt x="1363" y="1073"/>
                  </a:cubicBezTo>
                  <a:cubicBezTo>
                    <a:pt x="1400" y="1092"/>
                    <a:pt x="1431" y="1100"/>
                    <a:pt x="1460" y="1100"/>
                  </a:cubicBezTo>
                  <a:cubicBezTo>
                    <a:pt x="1529" y="1100"/>
                    <a:pt x="1581" y="1055"/>
                    <a:pt x="1648" y="1010"/>
                  </a:cubicBezTo>
                  <a:cubicBezTo>
                    <a:pt x="1711" y="915"/>
                    <a:pt x="1711" y="852"/>
                    <a:pt x="1679" y="757"/>
                  </a:cubicBezTo>
                  <a:cubicBezTo>
                    <a:pt x="1648" y="693"/>
                    <a:pt x="1648" y="662"/>
                    <a:pt x="1616" y="567"/>
                  </a:cubicBezTo>
                  <a:cubicBezTo>
                    <a:pt x="1489" y="377"/>
                    <a:pt x="1299" y="187"/>
                    <a:pt x="1078" y="92"/>
                  </a:cubicBezTo>
                  <a:cubicBezTo>
                    <a:pt x="928" y="32"/>
                    <a:pt x="779" y="0"/>
                    <a:pt x="62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7387231" y="3517092"/>
              <a:ext cx="991327" cy="974372"/>
            </a:xfrm>
            <a:custGeom>
              <a:avLst/>
              <a:gdLst/>
              <a:ahLst/>
              <a:cxnLst/>
              <a:rect l="l" t="t" r="r" b="b"/>
              <a:pathLst>
                <a:path w="31164" h="30631" extrusionOk="0">
                  <a:moveTo>
                    <a:pt x="18045" y="612"/>
                  </a:moveTo>
                  <a:cubicBezTo>
                    <a:pt x="18412" y="612"/>
                    <a:pt x="18791" y="703"/>
                    <a:pt x="19161" y="907"/>
                  </a:cubicBezTo>
                  <a:cubicBezTo>
                    <a:pt x="20174" y="1541"/>
                    <a:pt x="20269" y="2871"/>
                    <a:pt x="19731" y="3789"/>
                  </a:cubicBezTo>
                  <a:cubicBezTo>
                    <a:pt x="19381" y="4445"/>
                    <a:pt x="18744" y="4799"/>
                    <a:pt x="18050" y="4799"/>
                  </a:cubicBezTo>
                  <a:cubicBezTo>
                    <a:pt x="17739" y="4799"/>
                    <a:pt x="17416" y="4728"/>
                    <a:pt x="17102" y="4581"/>
                  </a:cubicBezTo>
                  <a:cubicBezTo>
                    <a:pt x="16627" y="4327"/>
                    <a:pt x="16310" y="4042"/>
                    <a:pt x="16057" y="3631"/>
                  </a:cubicBezTo>
                  <a:cubicBezTo>
                    <a:pt x="15740" y="3092"/>
                    <a:pt x="15709" y="2396"/>
                    <a:pt x="15994" y="1731"/>
                  </a:cubicBezTo>
                  <a:cubicBezTo>
                    <a:pt x="16454" y="1073"/>
                    <a:pt x="17219" y="612"/>
                    <a:pt x="18045" y="612"/>
                  </a:cubicBezTo>
                  <a:close/>
                  <a:moveTo>
                    <a:pt x="15614" y="3916"/>
                  </a:moveTo>
                  <a:cubicBezTo>
                    <a:pt x="16165" y="4743"/>
                    <a:pt x="17218" y="5361"/>
                    <a:pt x="18240" y="5361"/>
                  </a:cubicBezTo>
                  <a:cubicBezTo>
                    <a:pt x="18862" y="5361"/>
                    <a:pt x="19473" y="5132"/>
                    <a:pt x="19952" y="4581"/>
                  </a:cubicBezTo>
                  <a:cubicBezTo>
                    <a:pt x="20649" y="5626"/>
                    <a:pt x="21219" y="6671"/>
                    <a:pt x="21631" y="7779"/>
                  </a:cubicBezTo>
                  <a:cubicBezTo>
                    <a:pt x="20364" y="8096"/>
                    <a:pt x="19161" y="8571"/>
                    <a:pt x="17957" y="9014"/>
                  </a:cubicBezTo>
                  <a:cubicBezTo>
                    <a:pt x="16722" y="9489"/>
                    <a:pt x="15550" y="9996"/>
                    <a:pt x="14410" y="10598"/>
                  </a:cubicBezTo>
                  <a:cubicBezTo>
                    <a:pt x="13935" y="10440"/>
                    <a:pt x="13460" y="10250"/>
                    <a:pt x="12922" y="10091"/>
                  </a:cubicBezTo>
                  <a:cubicBezTo>
                    <a:pt x="13619" y="7938"/>
                    <a:pt x="14505" y="5879"/>
                    <a:pt x="15614" y="3916"/>
                  </a:cubicBezTo>
                  <a:close/>
                  <a:moveTo>
                    <a:pt x="12795" y="10566"/>
                  </a:moveTo>
                  <a:cubicBezTo>
                    <a:pt x="12827" y="10566"/>
                    <a:pt x="12858" y="10598"/>
                    <a:pt x="12858" y="10598"/>
                  </a:cubicBezTo>
                  <a:cubicBezTo>
                    <a:pt x="13143" y="10725"/>
                    <a:pt x="13460" y="10788"/>
                    <a:pt x="13745" y="10915"/>
                  </a:cubicBezTo>
                  <a:cubicBezTo>
                    <a:pt x="13302" y="11168"/>
                    <a:pt x="12890" y="11390"/>
                    <a:pt x="12478" y="11643"/>
                  </a:cubicBezTo>
                  <a:cubicBezTo>
                    <a:pt x="12573" y="11263"/>
                    <a:pt x="12700" y="10915"/>
                    <a:pt x="12795" y="10566"/>
                  </a:cubicBezTo>
                  <a:close/>
                  <a:moveTo>
                    <a:pt x="10147" y="10086"/>
                  </a:moveTo>
                  <a:cubicBezTo>
                    <a:pt x="10835" y="10086"/>
                    <a:pt x="11535" y="10190"/>
                    <a:pt x="12162" y="10345"/>
                  </a:cubicBezTo>
                  <a:cubicBezTo>
                    <a:pt x="12003" y="10915"/>
                    <a:pt x="11845" y="11453"/>
                    <a:pt x="11718" y="12023"/>
                  </a:cubicBezTo>
                  <a:cubicBezTo>
                    <a:pt x="10167" y="12973"/>
                    <a:pt x="8646" y="13986"/>
                    <a:pt x="7253" y="15158"/>
                  </a:cubicBezTo>
                  <a:cubicBezTo>
                    <a:pt x="6683" y="14335"/>
                    <a:pt x="6366" y="13353"/>
                    <a:pt x="6620" y="12371"/>
                  </a:cubicBezTo>
                  <a:cubicBezTo>
                    <a:pt x="7060" y="10631"/>
                    <a:pt x="8574" y="10086"/>
                    <a:pt x="10147" y="10086"/>
                  </a:cubicBezTo>
                  <a:close/>
                  <a:moveTo>
                    <a:pt x="21884" y="8381"/>
                  </a:moveTo>
                  <a:cubicBezTo>
                    <a:pt x="22644" y="10630"/>
                    <a:pt x="22866" y="13005"/>
                    <a:pt x="22929" y="15443"/>
                  </a:cubicBezTo>
                  <a:cubicBezTo>
                    <a:pt x="20712" y="13733"/>
                    <a:pt x="18274" y="12276"/>
                    <a:pt x="15709" y="11105"/>
                  </a:cubicBezTo>
                  <a:cubicBezTo>
                    <a:pt x="15550" y="11041"/>
                    <a:pt x="15392" y="11010"/>
                    <a:pt x="15234" y="10915"/>
                  </a:cubicBezTo>
                  <a:cubicBezTo>
                    <a:pt x="15329" y="10883"/>
                    <a:pt x="15360" y="10851"/>
                    <a:pt x="15424" y="10851"/>
                  </a:cubicBezTo>
                  <a:cubicBezTo>
                    <a:pt x="17450" y="9838"/>
                    <a:pt x="19636" y="8951"/>
                    <a:pt x="21884" y="8381"/>
                  </a:cubicBezTo>
                  <a:close/>
                  <a:moveTo>
                    <a:pt x="24945" y="7978"/>
                  </a:moveTo>
                  <a:cubicBezTo>
                    <a:pt x="27780" y="7978"/>
                    <a:pt x="31100" y="8946"/>
                    <a:pt x="29485" y="12371"/>
                  </a:cubicBezTo>
                  <a:cubicBezTo>
                    <a:pt x="28598" y="14240"/>
                    <a:pt x="26793" y="15950"/>
                    <a:pt x="25178" y="17343"/>
                  </a:cubicBezTo>
                  <a:lnTo>
                    <a:pt x="23499" y="15918"/>
                  </a:lnTo>
                  <a:cubicBezTo>
                    <a:pt x="23499" y="13290"/>
                    <a:pt x="23278" y="10693"/>
                    <a:pt x="22486" y="8223"/>
                  </a:cubicBezTo>
                  <a:cubicBezTo>
                    <a:pt x="22549" y="8223"/>
                    <a:pt x="22644" y="8223"/>
                    <a:pt x="22708" y="8191"/>
                  </a:cubicBezTo>
                  <a:cubicBezTo>
                    <a:pt x="23319" y="8061"/>
                    <a:pt x="24111" y="7978"/>
                    <a:pt x="24945" y="7978"/>
                  </a:cubicBezTo>
                  <a:close/>
                  <a:moveTo>
                    <a:pt x="23499" y="16647"/>
                  </a:moveTo>
                  <a:cubicBezTo>
                    <a:pt x="23943" y="17027"/>
                    <a:pt x="24354" y="17375"/>
                    <a:pt x="24734" y="17723"/>
                  </a:cubicBezTo>
                  <a:cubicBezTo>
                    <a:pt x="24291" y="18072"/>
                    <a:pt x="23879" y="18452"/>
                    <a:pt x="23436" y="18768"/>
                  </a:cubicBezTo>
                  <a:lnTo>
                    <a:pt x="23436" y="18673"/>
                  </a:lnTo>
                  <a:cubicBezTo>
                    <a:pt x="23468" y="18008"/>
                    <a:pt x="23499" y="17343"/>
                    <a:pt x="23499" y="16647"/>
                  </a:cubicBezTo>
                  <a:close/>
                  <a:moveTo>
                    <a:pt x="11560" y="12941"/>
                  </a:moveTo>
                  <a:lnTo>
                    <a:pt x="11560" y="12941"/>
                  </a:lnTo>
                  <a:cubicBezTo>
                    <a:pt x="11148" y="14968"/>
                    <a:pt x="10990" y="17058"/>
                    <a:pt x="11053" y="19117"/>
                  </a:cubicBezTo>
                  <a:cubicBezTo>
                    <a:pt x="10578" y="18705"/>
                    <a:pt x="10103" y="18293"/>
                    <a:pt x="9660" y="17850"/>
                  </a:cubicBezTo>
                  <a:cubicBezTo>
                    <a:pt x="9058" y="17248"/>
                    <a:pt x="8266" y="16552"/>
                    <a:pt x="7633" y="15697"/>
                  </a:cubicBezTo>
                  <a:cubicBezTo>
                    <a:pt x="8868" y="14715"/>
                    <a:pt x="10167" y="13796"/>
                    <a:pt x="11560" y="12941"/>
                  </a:cubicBezTo>
                  <a:close/>
                  <a:moveTo>
                    <a:pt x="14569" y="11231"/>
                  </a:moveTo>
                  <a:cubicBezTo>
                    <a:pt x="15962" y="11833"/>
                    <a:pt x="17292" y="12498"/>
                    <a:pt x="18591" y="13258"/>
                  </a:cubicBezTo>
                  <a:cubicBezTo>
                    <a:pt x="20111" y="14113"/>
                    <a:pt x="21536" y="15127"/>
                    <a:pt x="22929" y="16172"/>
                  </a:cubicBezTo>
                  <a:cubicBezTo>
                    <a:pt x="22929" y="16552"/>
                    <a:pt x="22929" y="16932"/>
                    <a:pt x="22866" y="17280"/>
                  </a:cubicBezTo>
                  <a:cubicBezTo>
                    <a:pt x="22866" y="17818"/>
                    <a:pt x="22834" y="18483"/>
                    <a:pt x="22803" y="19244"/>
                  </a:cubicBezTo>
                  <a:cubicBezTo>
                    <a:pt x="21567" y="20067"/>
                    <a:pt x="20332" y="20827"/>
                    <a:pt x="19034" y="21460"/>
                  </a:cubicBezTo>
                  <a:cubicBezTo>
                    <a:pt x="18116" y="21872"/>
                    <a:pt x="17229" y="22284"/>
                    <a:pt x="16279" y="22632"/>
                  </a:cubicBezTo>
                  <a:cubicBezTo>
                    <a:pt x="15740" y="22347"/>
                    <a:pt x="15265" y="22094"/>
                    <a:pt x="14854" y="21809"/>
                  </a:cubicBezTo>
                  <a:cubicBezTo>
                    <a:pt x="13745" y="21144"/>
                    <a:pt x="12700" y="20415"/>
                    <a:pt x="11687" y="19624"/>
                  </a:cubicBezTo>
                  <a:cubicBezTo>
                    <a:pt x="11623" y="18768"/>
                    <a:pt x="11687" y="17977"/>
                    <a:pt x="11687" y="17280"/>
                  </a:cubicBezTo>
                  <a:cubicBezTo>
                    <a:pt x="11750" y="15665"/>
                    <a:pt x="11940" y="14050"/>
                    <a:pt x="12320" y="12466"/>
                  </a:cubicBezTo>
                  <a:cubicBezTo>
                    <a:pt x="13048" y="12023"/>
                    <a:pt x="13809" y="11580"/>
                    <a:pt x="14569" y="11231"/>
                  </a:cubicBezTo>
                  <a:close/>
                  <a:moveTo>
                    <a:pt x="11687" y="20384"/>
                  </a:moveTo>
                  <a:lnTo>
                    <a:pt x="11687" y="20384"/>
                  </a:lnTo>
                  <a:cubicBezTo>
                    <a:pt x="12225" y="20827"/>
                    <a:pt x="12763" y="21207"/>
                    <a:pt x="13365" y="21555"/>
                  </a:cubicBezTo>
                  <a:cubicBezTo>
                    <a:pt x="14062" y="21999"/>
                    <a:pt x="14759" y="22442"/>
                    <a:pt x="15455" y="22822"/>
                  </a:cubicBezTo>
                  <a:cubicBezTo>
                    <a:pt x="14410" y="23265"/>
                    <a:pt x="13270" y="23550"/>
                    <a:pt x="12098" y="23772"/>
                  </a:cubicBezTo>
                  <a:cubicBezTo>
                    <a:pt x="11877" y="22632"/>
                    <a:pt x="11750" y="21492"/>
                    <a:pt x="11687" y="20384"/>
                  </a:cubicBezTo>
                  <a:close/>
                  <a:moveTo>
                    <a:pt x="7190" y="16013"/>
                  </a:moveTo>
                  <a:cubicBezTo>
                    <a:pt x="7316" y="16140"/>
                    <a:pt x="7380" y="16298"/>
                    <a:pt x="7506" y="16425"/>
                  </a:cubicBezTo>
                  <a:cubicBezTo>
                    <a:pt x="8551" y="17692"/>
                    <a:pt x="9755" y="18832"/>
                    <a:pt x="11022" y="19877"/>
                  </a:cubicBezTo>
                  <a:cubicBezTo>
                    <a:pt x="11117" y="21017"/>
                    <a:pt x="11275" y="22442"/>
                    <a:pt x="11592" y="23867"/>
                  </a:cubicBezTo>
                  <a:cubicBezTo>
                    <a:pt x="9723" y="24247"/>
                    <a:pt x="7791" y="24406"/>
                    <a:pt x="5891" y="24406"/>
                  </a:cubicBezTo>
                  <a:cubicBezTo>
                    <a:pt x="6271" y="23740"/>
                    <a:pt x="6430" y="22980"/>
                    <a:pt x="6271" y="22189"/>
                  </a:cubicBezTo>
                  <a:cubicBezTo>
                    <a:pt x="6018" y="20827"/>
                    <a:pt x="4688" y="19750"/>
                    <a:pt x="3326" y="19655"/>
                  </a:cubicBezTo>
                  <a:cubicBezTo>
                    <a:pt x="4561" y="18357"/>
                    <a:pt x="5860" y="17122"/>
                    <a:pt x="7190" y="16013"/>
                  </a:cubicBezTo>
                  <a:close/>
                  <a:moveTo>
                    <a:pt x="22771" y="19940"/>
                  </a:moveTo>
                  <a:cubicBezTo>
                    <a:pt x="22644" y="21492"/>
                    <a:pt x="22486" y="23297"/>
                    <a:pt x="22042" y="24944"/>
                  </a:cubicBezTo>
                  <a:cubicBezTo>
                    <a:pt x="20269" y="24501"/>
                    <a:pt x="18527" y="23772"/>
                    <a:pt x="16912" y="22949"/>
                  </a:cubicBezTo>
                  <a:cubicBezTo>
                    <a:pt x="18401" y="22410"/>
                    <a:pt x="19826" y="21714"/>
                    <a:pt x="21219" y="20922"/>
                  </a:cubicBezTo>
                  <a:cubicBezTo>
                    <a:pt x="21726" y="20605"/>
                    <a:pt x="22232" y="20289"/>
                    <a:pt x="22771" y="19940"/>
                  </a:cubicBezTo>
                  <a:close/>
                  <a:moveTo>
                    <a:pt x="3154" y="20215"/>
                  </a:moveTo>
                  <a:cubicBezTo>
                    <a:pt x="4284" y="20215"/>
                    <a:pt x="5389" y="21065"/>
                    <a:pt x="5670" y="22189"/>
                  </a:cubicBezTo>
                  <a:cubicBezTo>
                    <a:pt x="5828" y="22790"/>
                    <a:pt x="5701" y="23487"/>
                    <a:pt x="5353" y="24089"/>
                  </a:cubicBezTo>
                  <a:cubicBezTo>
                    <a:pt x="5036" y="24786"/>
                    <a:pt x="4434" y="25197"/>
                    <a:pt x="3769" y="25356"/>
                  </a:cubicBezTo>
                  <a:cubicBezTo>
                    <a:pt x="3560" y="25407"/>
                    <a:pt x="3358" y="25430"/>
                    <a:pt x="3163" y="25430"/>
                  </a:cubicBezTo>
                  <a:cubicBezTo>
                    <a:pt x="2147" y="25430"/>
                    <a:pt x="1334" y="24781"/>
                    <a:pt x="856" y="23931"/>
                  </a:cubicBezTo>
                  <a:cubicBezTo>
                    <a:pt x="761" y="23740"/>
                    <a:pt x="666" y="23487"/>
                    <a:pt x="603" y="23265"/>
                  </a:cubicBezTo>
                  <a:cubicBezTo>
                    <a:pt x="539" y="23202"/>
                    <a:pt x="508" y="23107"/>
                    <a:pt x="476" y="23075"/>
                  </a:cubicBezTo>
                  <a:lnTo>
                    <a:pt x="476" y="23012"/>
                  </a:lnTo>
                  <a:cubicBezTo>
                    <a:pt x="539" y="21840"/>
                    <a:pt x="1394" y="20542"/>
                    <a:pt x="2724" y="20257"/>
                  </a:cubicBezTo>
                  <a:cubicBezTo>
                    <a:pt x="2867" y="20228"/>
                    <a:pt x="3011" y="20215"/>
                    <a:pt x="3154" y="20215"/>
                  </a:cubicBezTo>
                  <a:close/>
                  <a:moveTo>
                    <a:pt x="25146" y="18167"/>
                  </a:moveTo>
                  <a:cubicBezTo>
                    <a:pt x="26254" y="19117"/>
                    <a:pt x="27268" y="20194"/>
                    <a:pt x="28218" y="21302"/>
                  </a:cubicBezTo>
                  <a:cubicBezTo>
                    <a:pt x="27521" y="21397"/>
                    <a:pt x="26825" y="21809"/>
                    <a:pt x="26476" y="22474"/>
                  </a:cubicBezTo>
                  <a:cubicBezTo>
                    <a:pt x="26444" y="22600"/>
                    <a:pt x="26476" y="22727"/>
                    <a:pt x="26571" y="22759"/>
                  </a:cubicBezTo>
                  <a:cubicBezTo>
                    <a:pt x="25843" y="23455"/>
                    <a:pt x="25811" y="24659"/>
                    <a:pt x="26444" y="25482"/>
                  </a:cubicBezTo>
                  <a:cubicBezTo>
                    <a:pt x="26317" y="25485"/>
                    <a:pt x="26189" y="25487"/>
                    <a:pt x="26061" y="25487"/>
                  </a:cubicBezTo>
                  <a:cubicBezTo>
                    <a:pt x="24921" y="25487"/>
                    <a:pt x="23780" y="25362"/>
                    <a:pt x="22613" y="25134"/>
                  </a:cubicBezTo>
                  <a:cubicBezTo>
                    <a:pt x="23088" y="23202"/>
                    <a:pt x="23246" y="21112"/>
                    <a:pt x="23341" y="19529"/>
                  </a:cubicBezTo>
                  <a:cubicBezTo>
                    <a:pt x="23974" y="19117"/>
                    <a:pt x="24576" y="18642"/>
                    <a:pt x="25146" y="18167"/>
                  </a:cubicBezTo>
                  <a:close/>
                  <a:moveTo>
                    <a:pt x="28588" y="21865"/>
                  </a:moveTo>
                  <a:cubicBezTo>
                    <a:pt x="28947" y="21865"/>
                    <a:pt x="29300" y="21968"/>
                    <a:pt x="29611" y="22189"/>
                  </a:cubicBezTo>
                  <a:cubicBezTo>
                    <a:pt x="30403" y="22759"/>
                    <a:pt x="30435" y="23899"/>
                    <a:pt x="30055" y="24659"/>
                  </a:cubicBezTo>
                  <a:cubicBezTo>
                    <a:pt x="29720" y="25304"/>
                    <a:pt x="28990" y="25714"/>
                    <a:pt x="28271" y="25714"/>
                  </a:cubicBezTo>
                  <a:cubicBezTo>
                    <a:pt x="28036" y="25714"/>
                    <a:pt x="27803" y="25671"/>
                    <a:pt x="27585" y="25577"/>
                  </a:cubicBezTo>
                  <a:cubicBezTo>
                    <a:pt x="27585" y="25482"/>
                    <a:pt x="27553" y="25419"/>
                    <a:pt x="27458" y="25356"/>
                  </a:cubicBezTo>
                  <a:cubicBezTo>
                    <a:pt x="27395" y="25292"/>
                    <a:pt x="27300" y="25292"/>
                    <a:pt x="27205" y="25292"/>
                  </a:cubicBezTo>
                  <a:lnTo>
                    <a:pt x="27110" y="25292"/>
                  </a:lnTo>
                  <a:cubicBezTo>
                    <a:pt x="26793" y="25007"/>
                    <a:pt x="26603" y="24627"/>
                    <a:pt x="26571" y="24184"/>
                  </a:cubicBezTo>
                  <a:cubicBezTo>
                    <a:pt x="26508" y="23614"/>
                    <a:pt x="26730" y="23075"/>
                    <a:pt x="27110" y="22727"/>
                  </a:cubicBezTo>
                  <a:cubicBezTo>
                    <a:pt x="27141" y="22664"/>
                    <a:pt x="27205" y="22632"/>
                    <a:pt x="27141" y="22569"/>
                  </a:cubicBezTo>
                  <a:cubicBezTo>
                    <a:pt x="27141" y="22505"/>
                    <a:pt x="27141" y="22505"/>
                    <a:pt x="27110" y="22474"/>
                  </a:cubicBezTo>
                  <a:cubicBezTo>
                    <a:pt x="27540" y="22081"/>
                    <a:pt x="28070" y="21865"/>
                    <a:pt x="28588" y="21865"/>
                  </a:cubicBezTo>
                  <a:close/>
                  <a:moveTo>
                    <a:pt x="16152" y="23234"/>
                  </a:moveTo>
                  <a:cubicBezTo>
                    <a:pt x="17926" y="24184"/>
                    <a:pt x="19889" y="25007"/>
                    <a:pt x="21884" y="25482"/>
                  </a:cubicBezTo>
                  <a:cubicBezTo>
                    <a:pt x="21180" y="27976"/>
                    <a:pt x="19905" y="29954"/>
                    <a:pt x="17630" y="29954"/>
                  </a:cubicBezTo>
                  <a:cubicBezTo>
                    <a:pt x="17450" y="29954"/>
                    <a:pt x="17264" y="29942"/>
                    <a:pt x="17070" y="29916"/>
                  </a:cubicBezTo>
                  <a:cubicBezTo>
                    <a:pt x="14315" y="29568"/>
                    <a:pt x="12953" y="27097"/>
                    <a:pt x="12225" y="24311"/>
                  </a:cubicBezTo>
                  <a:cubicBezTo>
                    <a:pt x="13523" y="24026"/>
                    <a:pt x="14854" y="23677"/>
                    <a:pt x="16152" y="23234"/>
                  </a:cubicBezTo>
                  <a:close/>
                  <a:moveTo>
                    <a:pt x="18105" y="1"/>
                  </a:moveTo>
                  <a:cubicBezTo>
                    <a:pt x="17078" y="1"/>
                    <a:pt x="16002" y="479"/>
                    <a:pt x="15582" y="1446"/>
                  </a:cubicBezTo>
                  <a:cubicBezTo>
                    <a:pt x="15550" y="1541"/>
                    <a:pt x="15550" y="1604"/>
                    <a:pt x="15582" y="1667"/>
                  </a:cubicBezTo>
                  <a:cubicBezTo>
                    <a:pt x="15139" y="2206"/>
                    <a:pt x="15107" y="2839"/>
                    <a:pt x="15360" y="3441"/>
                  </a:cubicBezTo>
                  <a:cubicBezTo>
                    <a:pt x="14062" y="5468"/>
                    <a:pt x="13017" y="7621"/>
                    <a:pt x="12288" y="9933"/>
                  </a:cubicBezTo>
                  <a:cubicBezTo>
                    <a:pt x="11462" y="9721"/>
                    <a:pt x="10609" y="9580"/>
                    <a:pt x="9806" y="9580"/>
                  </a:cubicBezTo>
                  <a:cubicBezTo>
                    <a:pt x="8085" y="9580"/>
                    <a:pt x="6589" y="10227"/>
                    <a:pt x="6050" y="12213"/>
                  </a:cubicBezTo>
                  <a:cubicBezTo>
                    <a:pt x="5733" y="13353"/>
                    <a:pt x="6176" y="14525"/>
                    <a:pt x="6841" y="15507"/>
                  </a:cubicBezTo>
                  <a:cubicBezTo>
                    <a:pt x="5416" y="16710"/>
                    <a:pt x="4023" y="17977"/>
                    <a:pt x="2756" y="19339"/>
                  </a:cubicBezTo>
                  <a:cubicBezTo>
                    <a:pt x="2661" y="19465"/>
                    <a:pt x="2661" y="19624"/>
                    <a:pt x="2724" y="19719"/>
                  </a:cubicBezTo>
                  <a:cubicBezTo>
                    <a:pt x="1173" y="19972"/>
                    <a:pt x="1" y="21429"/>
                    <a:pt x="191" y="23012"/>
                  </a:cubicBezTo>
                  <a:cubicBezTo>
                    <a:pt x="191" y="23075"/>
                    <a:pt x="191" y="23075"/>
                    <a:pt x="222" y="23107"/>
                  </a:cubicBezTo>
                  <a:lnTo>
                    <a:pt x="159" y="23170"/>
                  </a:lnTo>
                  <a:lnTo>
                    <a:pt x="191" y="23170"/>
                  </a:lnTo>
                  <a:cubicBezTo>
                    <a:pt x="159" y="23234"/>
                    <a:pt x="96" y="23297"/>
                    <a:pt x="159" y="23392"/>
                  </a:cubicBezTo>
                  <a:cubicBezTo>
                    <a:pt x="414" y="24864"/>
                    <a:pt x="1782" y="26007"/>
                    <a:pt x="3291" y="26007"/>
                  </a:cubicBezTo>
                  <a:cubicBezTo>
                    <a:pt x="3470" y="26007"/>
                    <a:pt x="3651" y="25991"/>
                    <a:pt x="3833" y="25957"/>
                  </a:cubicBezTo>
                  <a:cubicBezTo>
                    <a:pt x="4529" y="25799"/>
                    <a:pt x="5226" y="25387"/>
                    <a:pt x="5638" y="24817"/>
                  </a:cubicBezTo>
                  <a:cubicBezTo>
                    <a:pt x="6079" y="24844"/>
                    <a:pt x="6518" y="24857"/>
                    <a:pt x="6954" y="24857"/>
                  </a:cubicBezTo>
                  <a:cubicBezTo>
                    <a:pt x="8583" y="24857"/>
                    <a:pt x="10176" y="24680"/>
                    <a:pt x="11750" y="24406"/>
                  </a:cubicBezTo>
                  <a:cubicBezTo>
                    <a:pt x="12539" y="27562"/>
                    <a:pt x="14200" y="30630"/>
                    <a:pt x="17459" y="30630"/>
                  </a:cubicBezTo>
                  <a:cubicBezTo>
                    <a:pt x="17601" y="30630"/>
                    <a:pt x="17746" y="30625"/>
                    <a:pt x="17894" y="30613"/>
                  </a:cubicBezTo>
                  <a:cubicBezTo>
                    <a:pt x="20459" y="30423"/>
                    <a:pt x="21757" y="28206"/>
                    <a:pt x="22518" y="25641"/>
                  </a:cubicBezTo>
                  <a:cubicBezTo>
                    <a:pt x="23492" y="25848"/>
                    <a:pt x="24480" y="25974"/>
                    <a:pt x="25446" y="25974"/>
                  </a:cubicBezTo>
                  <a:cubicBezTo>
                    <a:pt x="25956" y="25974"/>
                    <a:pt x="26459" y="25939"/>
                    <a:pt x="26951" y="25862"/>
                  </a:cubicBezTo>
                  <a:cubicBezTo>
                    <a:pt x="27360" y="26139"/>
                    <a:pt x="27842" y="26269"/>
                    <a:pt x="28324" y="26269"/>
                  </a:cubicBezTo>
                  <a:cubicBezTo>
                    <a:pt x="29112" y="26269"/>
                    <a:pt x="29900" y="25921"/>
                    <a:pt x="30371" y="25292"/>
                  </a:cubicBezTo>
                  <a:cubicBezTo>
                    <a:pt x="31163" y="24247"/>
                    <a:pt x="31100" y="22505"/>
                    <a:pt x="29991" y="21682"/>
                  </a:cubicBezTo>
                  <a:cubicBezTo>
                    <a:pt x="29611" y="21397"/>
                    <a:pt x="29168" y="21239"/>
                    <a:pt x="28693" y="21207"/>
                  </a:cubicBezTo>
                  <a:cubicBezTo>
                    <a:pt x="28788" y="21112"/>
                    <a:pt x="28788" y="20954"/>
                    <a:pt x="28661" y="20890"/>
                  </a:cubicBezTo>
                  <a:cubicBezTo>
                    <a:pt x="27711" y="19782"/>
                    <a:pt x="26666" y="18705"/>
                    <a:pt x="25621" y="17692"/>
                  </a:cubicBezTo>
                  <a:cubicBezTo>
                    <a:pt x="26159" y="17217"/>
                    <a:pt x="26730" y="16678"/>
                    <a:pt x="27236" y="16172"/>
                  </a:cubicBezTo>
                  <a:cubicBezTo>
                    <a:pt x="28661" y="14715"/>
                    <a:pt x="30878" y="12625"/>
                    <a:pt x="30466" y="10313"/>
                  </a:cubicBezTo>
                  <a:cubicBezTo>
                    <a:pt x="30118" y="8286"/>
                    <a:pt x="27933" y="7399"/>
                    <a:pt x="26128" y="7241"/>
                  </a:cubicBezTo>
                  <a:cubicBezTo>
                    <a:pt x="25826" y="7211"/>
                    <a:pt x="25523" y="7197"/>
                    <a:pt x="25218" y="7197"/>
                  </a:cubicBezTo>
                  <a:cubicBezTo>
                    <a:pt x="24241" y="7197"/>
                    <a:pt x="23246" y="7340"/>
                    <a:pt x="22232" y="7558"/>
                  </a:cubicBezTo>
                  <a:cubicBezTo>
                    <a:pt x="21821" y="6323"/>
                    <a:pt x="21187" y="5183"/>
                    <a:pt x="20396" y="4074"/>
                  </a:cubicBezTo>
                  <a:cubicBezTo>
                    <a:pt x="20332" y="4011"/>
                    <a:pt x="20301" y="3979"/>
                    <a:pt x="20269" y="3979"/>
                  </a:cubicBezTo>
                  <a:cubicBezTo>
                    <a:pt x="20902" y="2807"/>
                    <a:pt x="20744" y="1161"/>
                    <a:pt x="19541" y="369"/>
                  </a:cubicBezTo>
                  <a:cubicBezTo>
                    <a:pt x="19136" y="124"/>
                    <a:pt x="18627" y="1"/>
                    <a:pt x="1810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7423495" y="4180107"/>
              <a:ext cx="87700" cy="48669"/>
            </a:xfrm>
            <a:custGeom>
              <a:avLst/>
              <a:gdLst/>
              <a:ahLst/>
              <a:cxnLst/>
              <a:rect l="l" t="t" r="r" b="b"/>
              <a:pathLst>
                <a:path w="2757" h="1530" extrusionOk="0">
                  <a:moveTo>
                    <a:pt x="1775" y="0"/>
                  </a:moveTo>
                  <a:cubicBezTo>
                    <a:pt x="1610" y="0"/>
                    <a:pt x="1441" y="25"/>
                    <a:pt x="1268" y="79"/>
                  </a:cubicBezTo>
                  <a:cubicBezTo>
                    <a:pt x="729" y="301"/>
                    <a:pt x="254" y="712"/>
                    <a:pt x="33" y="1251"/>
                  </a:cubicBezTo>
                  <a:cubicBezTo>
                    <a:pt x="1" y="1346"/>
                    <a:pt x="33" y="1472"/>
                    <a:pt x="159" y="1504"/>
                  </a:cubicBezTo>
                  <a:cubicBezTo>
                    <a:pt x="195" y="1522"/>
                    <a:pt x="228" y="1530"/>
                    <a:pt x="258" y="1530"/>
                  </a:cubicBezTo>
                  <a:cubicBezTo>
                    <a:pt x="337" y="1530"/>
                    <a:pt x="399" y="1478"/>
                    <a:pt x="444" y="1409"/>
                  </a:cubicBezTo>
                  <a:cubicBezTo>
                    <a:pt x="710" y="788"/>
                    <a:pt x="1240" y="587"/>
                    <a:pt x="1751" y="587"/>
                  </a:cubicBezTo>
                  <a:cubicBezTo>
                    <a:pt x="1970" y="587"/>
                    <a:pt x="2186" y="624"/>
                    <a:pt x="2376" y="681"/>
                  </a:cubicBezTo>
                  <a:cubicBezTo>
                    <a:pt x="2406" y="688"/>
                    <a:pt x="2438" y="692"/>
                    <a:pt x="2469" y="692"/>
                  </a:cubicBezTo>
                  <a:cubicBezTo>
                    <a:pt x="2570" y="692"/>
                    <a:pt x="2669" y="651"/>
                    <a:pt x="2693" y="554"/>
                  </a:cubicBezTo>
                  <a:cubicBezTo>
                    <a:pt x="2756" y="491"/>
                    <a:pt x="2756" y="396"/>
                    <a:pt x="2724" y="332"/>
                  </a:cubicBezTo>
                  <a:cubicBezTo>
                    <a:pt x="2724" y="301"/>
                    <a:pt x="2693" y="237"/>
                    <a:pt x="2661" y="237"/>
                  </a:cubicBezTo>
                  <a:cubicBezTo>
                    <a:pt x="2390" y="91"/>
                    <a:pt x="2092" y="0"/>
                    <a:pt x="177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8175038" y="1642019"/>
              <a:ext cx="191464" cy="146962"/>
            </a:xfrm>
            <a:custGeom>
              <a:avLst/>
              <a:gdLst/>
              <a:ahLst/>
              <a:cxnLst/>
              <a:rect l="l" t="t" r="r" b="b"/>
              <a:pathLst>
                <a:path w="6019" h="4620" extrusionOk="0">
                  <a:moveTo>
                    <a:pt x="2473" y="0"/>
                  </a:moveTo>
                  <a:cubicBezTo>
                    <a:pt x="1916" y="0"/>
                    <a:pt x="1366" y="203"/>
                    <a:pt x="950" y="664"/>
                  </a:cubicBezTo>
                  <a:cubicBezTo>
                    <a:pt x="0" y="1772"/>
                    <a:pt x="253" y="3324"/>
                    <a:pt x="1108" y="4338"/>
                  </a:cubicBezTo>
                  <a:lnTo>
                    <a:pt x="1108" y="4401"/>
                  </a:lnTo>
                  <a:cubicBezTo>
                    <a:pt x="1172" y="4401"/>
                    <a:pt x="1221" y="4373"/>
                    <a:pt x="1275" y="4373"/>
                  </a:cubicBezTo>
                  <a:cubicBezTo>
                    <a:pt x="1302" y="4373"/>
                    <a:pt x="1330" y="4380"/>
                    <a:pt x="1362" y="4401"/>
                  </a:cubicBezTo>
                  <a:cubicBezTo>
                    <a:pt x="1701" y="4552"/>
                    <a:pt x="2050" y="4620"/>
                    <a:pt x="2390" y="4620"/>
                  </a:cubicBezTo>
                  <a:cubicBezTo>
                    <a:pt x="4337" y="4620"/>
                    <a:pt x="6018" y="2394"/>
                    <a:pt x="4212" y="696"/>
                  </a:cubicBezTo>
                  <a:cubicBezTo>
                    <a:pt x="3742" y="259"/>
                    <a:pt x="3102" y="0"/>
                    <a:pt x="2473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8163936" y="1621693"/>
              <a:ext cx="200498" cy="188920"/>
            </a:xfrm>
            <a:custGeom>
              <a:avLst/>
              <a:gdLst/>
              <a:ahLst/>
              <a:cxnLst/>
              <a:rect l="l" t="t" r="r" b="b"/>
              <a:pathLst>
                <a:path w="6303" h="5939" extrusionOk="0">
                  <a:moveTo>
                    <a:pt x="2812" y="667"/>
                  </a:moveTo>
                  <a:cubicBezTo>
                    <a:pt x="3412" y="667"/>
                    <a:pt x="4056" y="889"/>
                    <a:pt x="4561" y="1335"/>
                  </a:cubicBezTo>
                  <a:cubicBezTo>
                    <a:pt x="5384" y="2126"/>
                    <a:pt x="5574" y="3140"/>
                    <a:pt x="5004" y="3995"/>
                  </a:cubicBezTo>
                  <a:cubicBezTo>
                    <a:pt x="4566" y="4663"/>
                    <a:pt x="3726" y="5181"/>
                    <a:pt x="2800" y="5181"/>
                  </a:cubicBezTo>
                  <a:cubicBezTo>
                    <a:pt x="2454" y="5181"/>
                    <a:pt x="2096" y="5109"/>
                    <a:pt x="1742" y="4945"/>
                  </a:cubicBezTo>
                  <a:cubicBezTo>
                    <a:pt x="1695" y="4929"/>
                    <a:pt x="1655" y="4921"/>
                    <a:pt x="1624" y="4921"/>
                  </a:cubicBezTo>
                  <a:cubicBezTo>
                    <a:pt x="1592" y="4921"/>
                    <a:pt x="1568" y="4929"/>
                    <a:pt x="1552" y="4945"/>
                  </a:cubicBezTo>
                  <a:cubicBezTo>
                    <a:pt x="761" y="4027"/>
                    <a:pt x="349" y="2506"/>
                    <a:pt x="1362" y="1303"/>
                  </a:cubicBezTo>
                  <a:cubicBezTo>
                    <a:pt x="1711" y="923"/>
                    <a:pt x="2154" y="670"/>
                    <a:pt x="2693" y="670"/>
                  </a:cubicBezTo>
                  <a:cubicBezTo>
                    <a:pt x="2732" y="668"/>
                    <a:pt x="2772" y="667"/>
                    <a:pt x="2812" y="667"/>
                  </a:cubicBezTo>
                  <a:close/>
                  <a:moveTo>
                    <a:pt x="2825" y="1"/>
                  </a:moveTo>
                  <a:cubicBezTo>
                    <a:pt x="2175" y="1"/>
                    <a:pt x="1529" y="218"/>
                    <a:pt x="1014" y="733"/>
                  </a:cubicBezTo>
                  <a:cubicBezTo>
                    <a:pt x="349" y="1398"/>
                    <a:pt x="1" y="2411"/>
                    <a:pt x="127" y="3393"/>
                  </a:cubicBezTo>
                  <a:cubicBezTo>
                    <a:pt x="191" y="4217"/>
                    <a:pt x="602" y="4850"/>
                    <a:pt x="1236" y="5262"/>
                  </a:cubicBezTo>
                  <a:cubicBezTo>
                    <a:pt x="1267" y="5262"/>
                    <a:pt x="1267" y="5293"/>
                    <a:pt x="1299" y="5293"/>
                  </a:cubicBezTo>
                  <a:cubicBezTo>
                    <a:pt x="1299" y="5388"/>
                    <a:pt x="1362" y="5483"/>
                    <a:pt x="1426" y="5547"/>
                  </a:cubicBezTo>
                  <a:cubicBezTo>
                    <a:pt x="1457" y="5578"/>
                    <a:pt x="1521" y="5578"/>
                    <a:pt x="1552" y="5610"/>
                  </a:cubicBezTo>
                  <a:cubicBezTo>
                    <a:pt x="1958" y="5838"/>
                    <a:pt x="2395" y="5939"/>
                    <a:pt x="2831" y="5939"/>
                  </a:cubicBezTo>
                  <a:cubicBezTo>
                    <a:pt x="3790" y="5939"/>
                    <a:pt x="4743" y="5452"/>
                    <a:pt x="5353" y="4755"/>
                  </a:cubicBezTo>
                  <a:cubicBezTo>
                    <a:pt x="6303" y="3583"/>
                    <a:pt x="6144" y="1936"/>
                    <a:pt x="5004" y="860"/>
                  </a:cubicBezTo>
                  <a:cubicBezTo>
                    <a:pt x="4846" y="701"/>
                    <a:pt x="4593" y="543"/>
                    <a:pt x="4403" y="416"/>
                  </a:cubicBezTo>
                  <a:cubicBezTo>
                    <a:pt x="3924" y="155"/>
                    <a:pt x="3373" y="1"/>
                    <a:pt x="28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8215309" y="1741298"/>
              <a:ext cx="69537" cy="25734"/>
            </a:xfrm>
            <a:custGeom>
              <a:avLst/>
              <a:gdLst/>
              <a:ahLst/>
              <a:cxnLst/>
              <a:rect l="l" t="t" r="r" b="b"/>
              <a:pathLst>
                <a:path w="2186" h="809" extrusionOk="0">
                  <a:moveTo>
                    <a:pt x="291" y="1"/>
                  </a:moveTo>
                  <a:cubicBezTo>
                    <a:pt x="225" y="1"/>
                    <a:pt x="162" y="28"/>
                    <a:pt x="127" y="45"/>
                  </a:cubicBezTo>
                  <a:lnTo>
                    <a:pt x="96" y="77"/>
                  </a:lnTo>
                  <a:cubicBezTo>
                    <a:pt x="32" y="108"/>
                    <a:pt x="1" y="235"/>
                    <a:pt x="96" y="330"/>
                  </a:cubicBezTo>
                  <a:cubicBezTo>
                    <a:pt x="360" y="624"/>
                    <a:pt x="706" y="808"/>
                    <a:pt x="1109" y="808"/>
                  </a:cubicBezTo>
                  <a:cubicBezTo>
                    <a:pt x="1140" y="808"/>
                    <a:pt x="1172" y="807"/>
                    <a:pt x="1204" y="805"/>
                  </a:cubicBezTo>
                  <a:cubicBezTo>
                    <a:pt x="1584" y="742"/>
                    <a:pt x="1901" y="583"/>
                    <a:pt x="2091" y="267"/>
                  </a:cubicBezTo>
                  <a:cubicBezTo>
                    <a:pt x="2186" y="203"/>
                    <a:pt x="2154" y="77"/>
                    <a:pt x="2059" y="45"/>
                  </a:cubicBezTo>
                  <a:lnTo>
                    <a:pt x="2028" y="45"/>
                  </a:lnTo>
                  <a:cubicBezTo>
                    <a:pt x="1988" y="32"/>
                    <a:pt x="1954" y="24"/>
                    <a:pt x="1926" y="24"/>
                  </a:cubicBezTo>
                  <a:cubicBezTo>
                    <a:pt x="1886" y="24"/>
                    <a:pt x="1856" y="39"/>
                    <a:pt x="1838" y="77"/>
                  </a:cubicBezTo>
                  <a:cubicBezTo>
                    <a:pt x="1616" y="267"/>
                    <a:pt x="1363" y="393"/>
                    <a:pt x="1078" y="393"/>
                  </a:cubicBezTo>
                  <a:cubicBezTo>
                    <a:pt x="793" y="393"/>
                    <a:pt x="603" y="267"/>
                    <a:pt x="444" y="77"/>
                  </a:cubicBezTo>
                  <a:cubicBezTo>
                    <a:pt x="401" y="19"/>
                    <a:pt x="345" y="1"/>
                    <a:pt x="291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8515532" y="3525521"/>
              <a:ext cx="179313" cy="147948"/>
            </a:xfrm>
            <a:custGeom>
              <a:avLst/>
              <a:gdLst/>
              <a:ahLst/>
              <a:cxnLst/>
              <a:rect l="l" t="t" r="r" b="b"/>
              <a:pathLst>
                <a:path w="5637" h="4651" extrusionOk="0">
                  <a:moveTo>
                    <a:pt x="2781" y="0"/>
                  </a:moveTo>
                  <a:cubicBezTo>
                    <a:pt x="2307" y="0"/>
                    <a:pt x="1798" y="183"/>
                    <a:pt x="1299" y="611"/>
                  </a:cubicBezTo>
                  <a:cubicBezTo>
                    <a:pt x="380" y="1402"/>
                    <a:pt x="0" y="2859"/>
                    <a:pt x="919" y="3841"/>
                  </a:cubicBezTo>
                  <a:cubicBezTo>
                    <a:pt x="1436" y="4408"/>
                    <a:pt x="2112" y="4650"/>
                    <a:pt x="2807" y="4650"/>
                  </a:cubicBezTo>
                  <a:cubicBezTo>
                    <a:pt x="3430" y="4650"/>
                    <a:pt x="4070" y="4455"/>
                    <a:pt x="4624" y="4126"/>
                  </a:cubicBezTo>
                  <a:lnTo>
                    <a:pt x="4656" y="4126"/>
                  </a:lnTo>
                  <a:cubicBezTo>
                    <a:pt x="4624" y="4031"/>
                    <a:pt x="4624" y="3967"/>
                    <a:pt x="4656" y="3872"/>
                  </a:cubicBezTo>
                  <a:cubicBezTo>
                    <a:pt x="5637" y="2155"/>
                    <a:pt x="4413" y="0"/>
                    <a:pt x="2781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8499404" y="3505131"/>
              <a:ext cx="208546" cy="187902"/>
            </a:xfrm>
            <a:custGeom>
              <a:avLst/>
              <a:gdLst/>
              <a:ahLst/>
              <a:cxnLst/>
              <a:rect l="l" t="t" r="r" b="b"/>
              <a:pathLst>
                <a:path w="6556" h="5907" extrusionOk="0">
                  <a:moveTo>
                    <a:pt x="3283" y="684"/>
                  </a:moveTo>
                  <a:cubicBezTo>
                    <a:pt x="3716" y="684"/>
                    <a:pt x="4140" y="843"/>
                    <a:pt x="4529" y="1157"/>
                  </a:cubicBezTo>
                  <a:cubicBezTo>
                    <a:pt x="5384" y="1822"/>
                    <a:pt x="5828" y="3247"/>
                    <a:pt x="5131" y="4482"/>
                  </a:cubicBezTo>
                  <a:cubicBezTo>
                    <a:pt x="5099" y="4545"/>
                    <a:pt x="5099" y="4608"/>
                    <a:pt x="5099" y="4672"/>
                  </a:cubicBezTo>
                  <a:cubicBezTo>
                    <a:pt x="4577" y="5020"/>
                    <a:pt x="3920" y="5250"/>
                    <a:pt x="3266" y="5250"/>
                  </a:cubicBezTo>
                  <a:cubicBezTo>
                    <a:pt x="2613" y="5250"/>
                    <a:pt x="1964" y="5020"/>
                    <a:pt x="1457" y="4450"/>
                  </a:cubicBezTo>
                  <a:cubicBezTo>
                    <a:pt x="1109" y="4038"/>
                    <a:pt x="951" y="3563"/>
                    <a:pt x="951" y="3057"/>
                  </a:cubicBezTo>
                  <a:cubicBezTo>
                    <a:pt x="982" y="2423"/>
                    <a:pt x="1299" y="1758"/>
                    <a:pt x="1837" y="1283"/>
                  </a:cubicBezTo>
                  <a:cubicBezTo>
                    <a:pt x="2305" y="882"/>
                    <a:pt x="2800" y="684"/>
                    <a:pt x="3283" y="684"/>
                  </a:cubicBezTo>
                  <a:close/>
                  <a:moveTo>
                    <a:pt x="3339" y="0"/>
                  </a:moveTo>
                  <a:cubicBezTo>
                    <a:pt x="2656" y="0"/>
                    <a:pt x="1955" y="262"/>
                    <a:pt x="1362" y="777"/>
                  </a:cubicBezTo>
                  <a:cubicBezTo>
                    <a:pt x="1204" y="935"/>
                    <a:pt x="1014" y="1125"/>
                    <a:pt x="887" y="1315"/>
                  </a:cubicBezTo>
                  <a:cubicBezTo>
                    <a:pt x="222" y="2265"/>
                    <a:pt x="0" y="3658"/>
                    <a:pt x="824" y="4672"/>
                  </a:cubicBezTo>
                  <a:cubicBezTo>
                    <a:pt x="1362" y="5432"/>
                    <a:pt x="2376" y="5907"/>
                    <a:pt x="3357" y="5907"/>
                  </a:cubicBezTo>
                  <a:cubicBezTo>
                    <a:pt x="4181" y="5907"/>
                    <a:pt x="4909" y="5590"/>
                    <a:pt x="5321" y="4988"/>
                  </a:cubicBezTo>
                  <a:cubicBezTo>
                    <a:pt x="5321" y="4957"/>
                    <a:pt x="5384" y="4957"/>
                    <a:pt x="5384" y="4925"/>
                  </a:cubicBezTo>
                  <a:cubicBezTo>
                    <a:pt x="5448" y="4925"/>
                    <a:pt x="5574" y="4925"/>
                    <a:pt x="5606" y="4830"/>
                  </a:cubicBezTo>
                  <a:cubicBezTo>
                    <a:pt x="5638" y="4798"/>
                    <a:pt x="5701" y="4767"/>
                    <a:pt x="5701" y="4735"/>
                  </a:cubicBezTo>
                  <a:cubicBezTo>
                    <a:pt x="6556" y="3500"/>
                    <a:pt x="6176" y="1822"/>
                    <a:pt x="5258" y="840"/>
                  </a:cubicBezTo>
                  <a:cubicBezTo>
                    <a:pt x="4727" y="278"/>
                    <a:pt x="4042" y="0"/>
                    <a:pt x="333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8621300" y="3579598"/>
              <a:ext cx="31269" cy="67151"/>
            </a:xfrm>
            <a:custGeom>
              <a:avLst/>
              <a:gdLst/>
              <a:ahLst/>
              <a:cxnLst/>
              <a:rect l="l" t="t" r="r" b="b"/>
              <a:pathLst>
                <a:path w="983" h="2111" extrusionOk="0">
                  <a:moveTo>
                    <a:pt x="445" y="0"/>
                  </a:moveTo>
                  <a:cubicBezTo>
                    <a:pt x="391" y="0"/>
                    <a:pt x="336" y="31"/>
                    <a:pt x="317" y="51"/>
                  </a:cubicBezTo>
                  <a:lnTo>
                    <a:pt x="317" y="82"/>
                  </a:lnTo>
                  <a:cubicBezTo>
                    <a:pt x="254" y="114"/>
                    <a:pt x="254" y="209"/>
                    <a:pt x="317" y="272"/>
                  </a:cubicBezTo>
                  <a:cubicBezTo>
                    <a:pt x="507" y="494"/>
                    <a:pt x="602" y="811"/>
                    <a:pt x="507" y="1064"/>
                  </a:cubicBezTo>
                  <a:cubicBezTo>
                    <a:pt x="475" y="1349"/>
                    <a:pt x="349" y="1539"/>
                    <a:pt x="127" y="1666"/>
                  </a:cubicBezTo>
                  <a:cubicBezTo>
                    <a:pt x="0" y="1761"/>
                    <a:pt x="0" y="1856"/>
                    <a:pt x="32" y="1982"/>
                  </a:cubicBezTo>
                  <a:cubicBezTo>
                    <a:pt x="32" y="2014"/>
                    <a:pt x="64" y="2014"/>
                    <a:pt x="64" y="2014"/>
                  </a:cubicBezTo>
                  <a:cubicBezTo>
                    <a:pt x="146" y="2075"/>
                    <a:pt x="214" y="2110"/>
                    <a:pt x="270" y="2110"/>
                  </a:cubicBezTo>
                  <a:cubicBezTo>
                    <a:pt x="300" y="2110"/>
                    <a:pt x="326" y="2100"/>
                    <a:pt x="349" y="2077"/>
                  </a:cubicBezTo>
                  <a:cubicBezTo>
                    <a:pt x="697" y="1824"/>
                    <a:pt x="950" y="1444"/>
                    <a:pt x="950" y="1001"/>
                  </a:cubicBezTo>
                  <a:cubicBezTo>
                    <a:pt x="982" y="589"/>
                    <a:pt x="824" y="241"/>
                    <a:pt x="539" y="51"/>
                  </a:cubicBezTo>
                  <a:cubicBezTo>
                    <a:pt x="514" y="13"/>
                    <a:pt x="479" y="0"/>
                    <a:pt x="44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Sejarah </a:t>
            </a:r>
            <a:br>
              <a:rPr lang="en" dirty="0" smtClean="0"/>
            </a:br>
            <a:r>
              <a:rPr lang="en" dirty="0" smtClean="0"/>
              <a:t>Bioteknologi</a:t>
            </a:r>
            <a:endParaRPr dirty="0"/>
          </a:p>
        </p:txBody>
      </p:sp>
      <p:sp>
        <p:nvSpPr>
          <p:cNvPr id="556" name="Google Shape;556;p30"/>
          <p:cNvSpPr txBox="1">
            <a:spLocks noGrp="1"/>
          </p:cNvSpPr>
          <p:nvPr>
            <p:ph type="title" idx="3"/>
          </p:nvPr>
        </p:nvSpPr>
        <p:spPr>
          <a:xfrm>
            <a:off x="778816" y="1851372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57" name="Google Shape;557;p30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2"/>
                </a:solidFill>
              </a:rPr>
              <a:t>Materi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58" name="Google Shape;558;p30"/>
          <p:cNvSpPr txBox="1">
            <a:spLocks noGrp="1"/>
          </p:cNvSpPr>
          <p:nvPr>
            <p:ph type="ctrTitle" idx="4"/>
          </p:nvPr>
        </p:nvSpPr>
        <p:spPr>
          <a:xfrm>
            <a:off x="2744620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Ruang Lingkup Bioteknologi</a:t>
            </a:r>
            <a:endParaRPr dirty="0"/>
          </a:p>
        </p:txBody>
      </p:sp>
      <p:sp>
        <p:nvSpPr>
          <p:cNvPr id="560" name="Google Shape;560;p30"/>
          <p:cNvSpPr txBox="1">
            <a:spLocks noGrp="1"/>
          </p:cNvSpPr>
          <p:nvPr>
            <p:ph type="title" idx="6"/>
          </p:nvPr>
        </p:nvSpPr>
        <p:spPr>
          <a:xfrm>
            <a:off x="2744538" y="183693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61" name="Google Shape;561;p30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Bioteknologi Modern</a:t>
            </a:r>
            <a:endParaRPr dirty="0"/>
          </a:p>
        </p:txBody>
      </p:sp>
      <p:sp>
        <p:nvSpPr>
          <p:cNvPr id="563" name="Google Shape;563;p30"/>
          <p:cNvSpPr txBox="1">
            <a:spLocks noGrp="1"/>
          </p:cNvSpPr>
          <p:nvPr>
            <p:ph type="title" idx="9"/>
          </p:nvPr>
        </p:nvSpPr>
        <p:spPr>
          <a:xfrm>
            <a:off x="6675982" y="1947633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64" name="Google Shape;564;p30"/>
          <p:cNvSpPr txBox="1">
            <a:spLocks noGrp="1"/>
          </p:cNvSpPr>
          <p:nvPr>
            <p:ph type="ctrTitle" idx="13"/>
          </p:nvPr>
        </p:nvSpPr>
        <p:spPr>
          <a:xfrm>
            <a:off x="4710423" y="3010394"/>
            <a:ext cx="1863631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Bioteknologi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endParaRPr dirty="0"/>
          </a:p>
        </p:txBody>
      </p:sp>
      <p:sp>
        <p:nvSpPr>
          <p:cNvPr id="566" name="Google Shape;566;p30"/>
          <p:cNvSpPr txBox="1">
            <a:spLocks noGrp="1"/>
          </p:cNvSpPr>
          <p:nvPr>
            <p:ph type="title" idx="15"/>
          </p:nvPr>
        </p:nvSpPr>
        <p:spPr>
          <a:xfrm>
            <a:off x="4710260" y="1854702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1484179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5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1564898" y="474743"/>
            <a:ext cx="2849700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Bioteknologi?</a:t>
            </a:r>
            <a:endParaRPr dirty="0"/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l="51857" r="6668"/>
          <a:stretch/>
        </p:blipFill>
        <p:spPr>
          <a:xfrm>
            <a:off x="5351700" y="0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5541"/>
          <a:stretch/>
        </p:blipFill>
        <p:spPr>
          <a:xfrm>
            <a:off x="6907552" y="3300"/>
            <a:ext cx="2236448" cy="5136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117778" y="2127270"/>
            <a:ext cx="4677877" cy="1942499"/>
          </a:xfrm>
        </p:spPr>
        <p:txBody>
          <a:bodyPr/>
          <a:lstStyle/>
          <a:p>
            <a:pPr algn="just"/>
            <a:r>
              <a:rPr lang="en-US" altLang="en-US" sz="2000" dirty="0" smtClean="0">
                <a:latin typeface="Corbel" panose="020B0503020204020204" pitchFamily="34" charset="0"/>
              </a:rPr>
              <a:t>	</a:t>
            </a:r>
            <a:r>
              <a:rPr lang="en-US" altLang="en-US" sz="2000" dirty="0" err="1" smtClean="0">
                <a:latin typeface="Corbel" panose="020B0503020204020204" pitchFamily="34" charset="0"/>
              </a:rPr>
              <a:t>Bioteknologi</a:t>
            </a:r>
            <a:r>
              <a:rPr lang="en-US" altLang="en-US" sz="2000" dirty="0" smtClean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adalah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cabang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ilmu</a:t>
            </a:r>
            <a:r>
              <a:rPr lang="en-US" altLang="en-US" sz="2000" dirty="0">
                <a:latin typeface="Corbel" panose="020B0503020204020204" pitchFamily="34" charset="0"/>
              </a:rPr>
              <a:t> yang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mempelajari</a:t>
            </a:r>
            <a:r>
              <a:rPr lang="en-US" altLang="en-US" sz="20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pemanfaatan</a:t>
            </a:r>
            <a:r>
              <a:rPr lang="en-US" altLang="en-US" sz="2000" dirty="0" smtClean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makhluk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hidup</a:t>
            </a:r>
            <a:r>
              <a:rPr lang="en-US" altLang="en-US" sz="2000" dirty="0">
                <a:latin typeface="Corbel" panose="020B0503020204020204" pitchFamily="34" charset="0"/>
              </a:rPr>
              <a:t> (</a:t>
            </a:r>
            <a:r>
              <a:rPr lang="en-US" altLang="en-US" sz="2000" dirty="0" err="1">
                <a:latin typeface="Corbel" panose="020B0503020204020204" pitchFamily="34" charset="0"/>
              </a:rPr>
              <a:t>bakteri</a:t>
            </a:r>
            <a:r>
              <a:rPr lang="en-US" altLang="en-US" sz="2000" dirty="0">
                <a:latin typeface="Corbel" panose="020B0503020204020204" pitchFamily="34" charset="0"/>
              </a:rPr>
              <a:t>, fungi, virus, </a:t>
            </a:r>
            <a:r>
              <a:rPr lang="en-US" altLang="en-US" sz="2000" dirty="0" err="1">
                <a:latin typeface="Corbel" panose="020B0503020204020204" pitchFamily="34" charset="0"/>
              </a:rPr>
              <a:t>dan</a:t>
            </a:r>
            <a:r>
              <a:rPr lang="en-US" altLang="en-US" sz="2000" dirty="0">
                <a:latin typeface="Corbel" panose="020B0503020204020204" pitchFamily="34" charset="0"/>
              </a:rPr>
              <a:t> lain-lain) </a:t>
            </a:r>
            <a:r>
              <a:rPr lang="en-US" altLang="en-US" sz="2000" dirty="0" err="1">
                <a:latin typeface="Corbel" panose="020B0503020204020204" pitchFamily="34" charset="0"/>
              </a:rPr>
              <a:t>maupun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produk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dari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makhluk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hidup</a:t>
            </a:r>
            <a:r>
              <a:rPr lang="en-US" altLang="en-US" sz="2000" dirty="0">
                <a:latin typeface="Corbel" panose="020B0503020204020204" pitchFamily="34" charset="0"/>
              </a:rPr>
              <a:t> (</a:t>
            </a:r>
            <a:r>
              <a:rPr lang="en-US" altLang="en-US" sz="2000" dirty="0" err="1">
                <a:latin typeface="Corbel" panose="020B0503020204020204" pitchFamily="34" charset="0"/>
              </a:rPr>
              <a:t>enzim</a:t>
            </a:r>
            <a:r>
              <a:rPr lang="en-US" altLang="en-US" sz="2000" dirty="0">
                <a:latin typeface="Corbel" panose="020B0503020204020204" pitchFamily="34" charset="0"/>
              </a:rPr>
              <a:t>, </a:t>
            </a:r>
            <a:r>
              <a:rPr lang="en-US" altLang="en-US" sz="2000" dirty="0" err="1">
                <a:latin typeface="Corbel" panose="020B0503020204020204" pitchFamily="34" charset="0"/>
              </a:rPr>
              <a:t>alkohol</a:t>
            </a:r>
            <a:r>
              <a:rPr lang="en-US" altLang="en-US" sz="2000" dirty="0">
                <a:latin typeface="Corbel" panose="020B0503020204020204" pitchFamily="34" charset="0"/>
              </a:rPr>
              <a:t>) </a:t>
            </a:r>
            <a:r>
              <a:rPr lang="en-US" altLang="en-US" sz="2000" dirty="0" err="1">
                <a:latin typeface="Corbel" panose="020B0503020204020204" pitchFamily="34" charset="0"/>
              </a:rPr>
              <a:t>dalam</a:t>
            </a:r>
            <a:r>
              <a:rPr lang="en-US" altLang="en-US" sz="2000" dirty="0">
                <a:latin typeface="Corbel" panose="020B0503020204020204" pitchFamily="34" charset="0"/>
              </a:rPr>
              <a:t> proses </a:t>
            </a:r>
            <a:r>
              <a:rPr lang="en-US" altLang="en-US" sz="2000" dirty="0" err="1">
                <a:latin typeface="Corbel" panose="020B0503020204020204" pitchFamily="34" charset="0"/>
              </a:rPr>
              <a:t>produksi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untuk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menghasilkan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barang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dan</a:t>
            </a:r>
            <a:r>
              <a:rPr lang="en-US" altLang="en-US" sz="2000" dirty="0">
                <a:latin typeface="Corbel" panose="020B0503020204020204" pitchFamily="34" charset="0"/>
              </a:rPr>
              <a:t> </a:t>
            </a:r>
            <a:r>
              <a:rPr lang="en-US" altLang="en-US" sz="2000" dirty="0" err="1">
                <a:latin typeface="Corbel" panose="020B0503020204020204" pitchFamily="34" charset="0"/>
              </a:rPr>
              <a:t>jasa</a:t>
            </a:r>
            <a:r>
              <a:rPr lang="en-US" altLang="en-US" sz="2000" dirty="0">
                <a:latin typeface="Corbel" panose="020B0503020204020204" pitchFamily="34" charset="0"/>
              </a:rPr>
              <a:t>.</a:t>
            </a:r>
          </a:p>
          <a:p>
            <a:pPr algn="just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203718" y="1402421"/>
            <a:ext cx="822960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17475" indent="0">
              <a:buFont typeface="Wingdings 2" panose="05020102010507070707" pitchFamily="18" charset="2"/>
              <a:buNone/>
            </a:pPr>
            <a:r>
              <a:rPr lang="en-US" altLang="en-US" i="1" dirty="0" smtClean="0"/>
              <a:t>Bios 	   </a:t>
            </a:r>
            <a:r>
              <a:rPr lang="en-US" altLang="en-US" dirty="0" err="1" smtClean="0"/>
              <a:t>hidup</a:t>
            </a:r>
            <a:r>
              <a:rPr lang="en-US" altLang="en-US" dirty="0" smtClean="0"/>
              <a:t>; 	</a:t>
            </a:r>
            <a:r>
              <a:rPr lang="en-US" altLang="en-US" i="1" dirty="0" err="1" smtClean="0"/>
              <a:t>Teuchos</a:t>
            </a:r>
            <a:r>
              <a:rPr lang="en-US" altLang="en-US" i="1" dirty="0" smtClean="0"/>
              <a:t>	       </a:t>
            </a:r>
            <a:r>
              <a:rPr lang="en-US" altLang="en-US" dirty="0" err="1" smtClean="0"/>
              <a:t>alat</a:t>
            </a:r>
            <a:r>
              <a:rPr lang="en-US" altLang="en-US" dirty="0" smtClean="0"/>
              <a:t>; 	</a:t>
            </a:r>
            <a:r>
              <a:rPr lang="en-US" altLang="en-US" i="1" dirty="0" smtClean="0"/>
              <a:t>Logo             </a:t>
            </a:r>
            <a:r>
              <a:rPr lang="en-US" altLang="en-US" dirty="0" err="1" smtClean="0"/>
              <a:t>ilmu</a:t>
            </a:r>
            <a:endParaRPr lang="en-US" altLang="en-US" dirty="0" smtClean="0"/>
          </a:p>
          <a:p>
            <a:pPr marL="117475" indent="0">
              <a:buFont typeface="Wingdings 2" panose="05020102010507070707" pitchFamily="18" charset="2"/>
              <a:buNone/>
            </a:pPr>
            <a:endParaRPr lang="en-US" alt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2731" y="1613114"/>
            <a:ext cx="4771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11082" y="1613114"/>
            <a:ext cx="50422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5198" y="155214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47437" y="1613114"/>
            <a:ext cx="5042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090150" y="685163"/>
            <a:ext cx="2345366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Bioteknologi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1484179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5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rgbClr val="F49432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rgbClr val="FFF8CD"/>
          </a:solidFill>
          <a:ln w="19800" cap="rnd" cmpd="sng">
            <a:solidFill>
              <a:srgbClr val="5555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329609" y="1400478"/>
            <a:ext cx="3327990" cy="1192500"/>
          </a:xfrm>
        </p:spPr>
        <p:txBody>
          <a:bodyPr/>
          <a:lstStyle/>
          <a:p>
            <a:pPr algn="l"/>
            <a:r>
              <a:rPr lang="en-US" sz="1400" dirty="0" smtClean="0"/>
              <a:t>	</a:t>
            </a:r>
            <a:r>
              <a:rPr lang="en-US" sz="2800" dirty="0" err="1" smtClean="0"/>
              <a:t>Menggabungkan</a:t>
            </a:r>
            <a:r>
              <a:rPr lang="en-US" sz="2800" dirty="0" smtClean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cabang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42" y="203791"/>
            <a:ext cx="5943600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19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 txBox="1">
            <a:spLocks noGrp="1"/>
          </p:cNvSpPr>
          <p:nvPr>
            <p:ph type="title"/>
          </p:nvPr>
        </p:nvSpPr>
        <p:spPr>
          <a:xfrm>
            <a:off x="5446325" y="3521234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-</a:t>
            </a:r>
            <a:r>
              <a:rPr lang="en" sz="2000" dirty="0" smtClean="0">
                <a:solidFill>
                  <a:schemeClr val="dk1"/>
                </a:solidFill>
              </a:rPr>
              <a:t>BIOTEKNOLOGI-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2491828" y="1190105"/>
            <a:ext cx="6679141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>
              <a:buClr>
                <a:srgbClr val="000000"/>
              </a:buClr>
              <a:buSzPts val="1800"/>
            </a:pPr>
            <a:r>
              <a:rPr lang="en-US" dirty="0" err="1"/>
              <a:t>P</a:t>
            </a:r>
            <a:r>
              <a:rPr lang="en-US" dirty="0" err="1" smtClean="0"/>
              <a:t>erkembangan</a:t>
            </a:r>
            <a:r>
              <a:rPr lang="en-US" dirty="0" smtClean="0"/>
              <a:t> </a:t>
            </a:r>
            <a:r>
              <a:rPr lang="en-US" dirty="0" err="1"/>
              <a:t>bioteknologi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didasari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/>
              <a:t>semata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lain,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biokimia</a:t>
            </a:r>
            <a:r>
              <a:rPr lang="en-US" dirty="0"/>
              <a:t>, </a:t>
            </a:r>
            <a:r>
              <a:rPr lang="en-US" dirty="0" err="1"/>
              <a:t>komputer</a:t>
            </a:r>
            <a:r>
              <a:rPr lang="en-US" dirty="0"/>
              <a:t>, </a:t>
            </a:r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/>
              <a:t>molekular</a:t>
            </a:r>
            <a:r>
              <a:rPr lang="en-US" dirty="0"/>
              <a:t>, </a:t>
            </a:r>
            <a:r>
              <a:rPr lang="en-US" dirty="0" err="1"/>
              <a:t>mikrobiologi</a:t>
            </a:r>
            <a:r>
              <a:rPr lang="en-US" dirty="0"/>
              <a:t>, </a:t>
            </a:r>
            <a:r>
              <a:rPr lang="en-US" dirty="0" err="1"/>
              <a:t>genetika</a:t>
            </a:r>
            <a:r>
              <a:rPr lang="en-US" dirty="0"/>
              <a:t>,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matematika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" dirty="0" smtClean="0"/>
              <a:t>.”</a:t>
            </a:r>
            <a:endParaRPr dirty="0"/>
          </a:p>
        </p:txBody>
      </p:sp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2654713" y="947100"/>
            <a:ext cx="641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0" b="0">
                <a:solidFill>
                  <a:schemeClr val="dk1"/>
                </a:solidFill>
              </a:rPr>
              <a:t>“</a:t>
            </a:r>
            <a:endParaRPr sz="10000">
              <a:solidFill>
                <a:schemeClr val="dk1"/>
              </a:solidFill>
            </a:endParaRPr>
          </a:p>
        </p:txBody>
      </p:sp>
      <p:grpSp>
        <p:nvGrpSpPr>
          <p:cNvPr id="600" name="Google Shape;600;p33"/>
          <p:cNvGrpSpPr/>
          <p:nvPr/>
        </p:nvGrpSpPr>
        <p:grpSpPr>
          <a:xfrm>
            <a:off x="751565" y="2549966"/>
            <a:ext cx="3310809" cy="1848584"/>
            <a:chOff x="16962275" y="372175"/>
            <a:chExt cx="2739375" cy="1529525"/>
          </a:xfrm>
        </p:grpSpPr>
        <p:sp>
          <p:nvSpPr>
            <p:cNvPr id="601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rgbClr val="5B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rgbClr val="FFF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1125</Words>
  <Application>Microsoft Office PowerPoint</Application>
  <PresentationFormat>On-screen Show (16:9)</PresentationFormat>
  <Paragraphs>127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Lato</vt:lpstr>
      <vt:lpstr>Corbel</vt:lpstr>
      <vt:lpstr>Roboto</vt:lpstr>
      <vt:lpstr>Montserrat</vt:lpstr>
      <vt:lpstr>Fira Sans Extra Condensed Medium</vt:lpstr>
      <vt:lpstr>Wingdings 2</vt:lpstr>
      <vt:lpstr>Open Sans</vt:lpstr>
      <vt:lpstr>Indie Flower</vt:lpstr>
      <vt:lpstr>Science Education Center by Slidesgo</vt:lpstr>
      <vt:lpstr>Bioteknologi</vt:lpstr>
      <vt:lpstr>Teachers</vt:lpstr>
      <vt:lpstr>Tujuan Pembelajaran</vt:lpstr>
      <vt:lpstr>Sejarah  Bioteknologi</vt:lpstr>
      <vt:lpstr>01</vt:lpstr>
      <vt:lpstr>Bioteknologi?</vt:lpstr>
      <vt:lpstr>02</vt:lpstr>
      <vt:lpstr>PowerPoint Presentation</vt:lpstr>
      <vt:lpstr>-BIOTEKNOLOGI-</vt:lpstr>
      <vt:lpstr>Perkembangan Bioteknologi</vt:lpstr>
      <vt:lpstr>Bioreaktor</vt:lpstr>
      <vt:lpstr>Perkembangan Bioteknolgi </vt:lpstr>
      <vt:lpstr>03</vt:lpstr>
      <vt:lpstr>Bioteknologi Konvensional</vt:lpstr>
      <vt:lpstr>Penggunaan Mikroorganisme:</vt:lpstr>
      <vt:lpstr>Olahan susu</vt:lpstr>
      <vt:lpstr>PowerPoint Presentation</vt:lpstr>
      <vt:lpstr>PowerPoint Presentation</vt:lpstr>
      <vt:lpstr>PowerPoint Presentation</vt:lpstr>
      <vt:lpstr>Olahan nonsusu</vt:lpstr>
      <vt:lpstr>PowerPoint Presentation</vt:lpstr>
      <vt:lpstr>PowerPoint Presentation</vt:lpstr>
      <vt:lpstr>PowerPoint Presentation</vt:lpstr>
      <vt:lpstr>04</vt:lpstr>
      <vt:lpstr>Seiring dengan perkembangan ilmu pengetahuan, para ahli telah mulai lagi mengembangkan bioteknologi dengan memanfaatkan prinsip-prinsip ilmiah melalui penelitian.</vt:lpstr>
      <vt:lpstr>Mencakup: aspek pangan, pertanian, peternakan, hingga kesehatan dan pengobatan.</vt:lpstr>
      <vt:lpstr>Rekayasa Genetika</vt:lpstr>
      <vt:lpstr>Rekayasa Genetika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Bioteknologi</dc:title>
  <dc:creator>LENOVO</dc:creator>
  <cp:lastModifiedBy>nadya</cp:lastModifiedBy>
  <cp:revision>24</cp:revision>
  <dcterms:modified xsi:type="dcterms:W3CDTF">2021-03-27T18:49:00Z</dcterms:modified>
</cp:coreProperties>
</file>