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256" r:id="rId2"/>
    <p:sldId id="257" r:id="rId3"/>
    <p:sldId id="259" r:id="rId4"/>
    <p:sldId id="261" r:id="rId5"/>
    <p:sldId id="262" r:id="rId6"/>
    <p:sldId id="263" r:id="rId7"/>
    <p:sldId id="260" r:id="rId8"/>
    <p:sldId id="264" r:id="rId9"/>
    <p:sldId id="265" r:id="rId10"/>
    <p:sldId id="281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FF66"/>
    <a:srgbClr val="FFCC66"/>
    <a:srgbClr val="FFFFCC"/>
    <a:srgbClr val="FFCCCC"/>
    <a:srgbClr val="CC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3C6B9-022F-41A5-904E-63654396F4D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5FC3-9B56-4602-B32C-2F80B30B06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BD5FC3-9B56-4602-B32C-2F80B30B069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TUK PRESENTASI\microsoft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" y="2590800"/>
            <a:ext cx="8000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</a:rPr>
              <a:t>Prinsip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Pencegahan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dan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Pengendalian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Pencemaran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609600"/>
            <a:ext cx="8458200" cy="4973669"/>
          </a:xfrm>
          <a:prstGeom prst="rect">
            <a:avLst/>
          </a:prstGeom>
          <a:solidFill>
            <a:srgbClr val="FFCCCC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endParaRPr lang="en-US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lvl="0" indent="-339725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32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2009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339725" lvl="0" indent="-339725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No. 82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2001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</a:t>
            </a:r>
          </a:p>
          <a:p>
            <a:pPr marL="339725" lvl="0" indent="-339725">
              <a:lnSpc>
                <a:spcPct val="13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2009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perizinan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beracun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838200"/>
            <a:ext cx="8229600" cy="50045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lain: 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(GBHN)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Baku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perundang-undangan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Penetapan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izin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Pemantauan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39725" lvl="1" indent="-280988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09600" y="1301383"/>
            <a:ext cx="7978466" cy="4108817"/>
          </a:xfrm>
          <a:prstGeom prst="rect">
            <a:avLst/>
          </a:prstGeom>
          <a:solidFill>
            <a:srgbClr val="FFCC66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Pemantauan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kualitas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Penentuan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Titik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Pemantauan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meliputi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98463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Kegiatan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sumber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pencemar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</a:p>
          <a:p>
            <a:pPr marL="398463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Bentuk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perairan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pola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arus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arah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aliran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398463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Daerah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sensitif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398463"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Pengaruh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sungai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1676400"/>
            <a:ext cx="7848600" cy="258532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Frekuensi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Pemantauan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dilihat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98463" lv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Musim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98463" lv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surut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98463" lvl="0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Variasi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intensitas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57199" y="533400"/>
            <a:ext cx="8229601" cy="5007012"/>
          </a:xfrm>
          <a:prstGeom prst="rect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Langkah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mencegah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terjadinya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pencemaran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lingkungan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yaitu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Preventif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/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pencegahan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: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SOP (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Standard Operation Procedures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Meminimalisasi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limbah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Penggunaan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ramah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lingkungan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176213" marR="0" lvl="0" indent="-176213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Sediment trap, oil catcher -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pemisahan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minyak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Pembuatan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sempadan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sungai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176213" marR="0" lvl="0" indent="-176213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Pengelolaan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kualitas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pembuatan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IPAL  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Instalasi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Pengolahan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Air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Limbah</a:t>
            </a:r>
            <a:r>
              <a:rPr lang="en-US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38200" y="1752600"/>
            <a:ext cx="7467600" cy="3684150"/>
          </a:xfrm>
          <a:prstGeom prst="rect">
            <a:avLst/>
          </a:prstGeom>
          <a:ln w="57150">
            <a:solidFill>
              <a:srgbClr val="FF0000"/>
            </a:solidFill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Penanggulangan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): </a:t>
            </a:r>
          </a:p>
          <a:p>
            <a:pPr lvl="0">
              <a:lnSpc>
                <a:spcPct val="114000"/>
              </a:lnSpc>
            </a:pP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Pengerukan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pengangkutan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sedimen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Flushing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Penggelontoran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sedimen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waduk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Penanaman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tumbuhan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</a:t>
            </a: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Aerasi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Pengenceran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4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600200"/>
            <a:ext cx="1981200" cy="533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590800" y="1676400"/>
            <a:ext cx="381000" cy="3048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24200" y="1371600"/>
            <a:ext cx="51054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Prinsipnya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sumbernya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dampak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berat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2971800"/>
            <a:ext cx="7543800" cy="304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0513" indent="-290513"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sampah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dihasilkan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290513" indent="-290513"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Bioaccumulative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Toxic.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konservasi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alternatif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v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bakar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ramah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828800"/>
            <a:ext cx="2362200" cy="533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endParaRPr lang="en-US" sz="2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2800" y="1600200"/>
            <a:ext cx="51054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sehat</a:t>
            </a:r>
            <a:endParaRPr lang="en-US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3581400"/>
            <a:ext cx="6019800" cy="1828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7663" indent="-347663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 Monitoring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7663" indent="-347663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mengatasi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819400" y="1981200"/>
            <a:ext cx="381000" cy="3048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66800"/>
            <a:ext cx="8153400" cy="4572000"/>
          </a:xfrm>
          <a:prstGeom prst="rect">
            <a:avLst/>
          </a:prstGeom>
          <a:solidFill>
            <a:srgbClr val="66FF6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7663" indent="-347663" algn="just">
              <a:lnSpc>
                <a:spcPct val="114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347663" indent="-347663" algn="just">
              <a:lnSpc>
                <a:spcPct val="114000"/>
              </a:lnSpc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7663" indent="-34766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merancang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bertujuan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cara-cara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pengurangan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polusi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produk-produk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limbah-limbahnya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7663" indent="-347663" algn="just">
              <a:lnSpc>
                <a:spcPct val="114000"/>
              </a:lnSpc>
              <a:buBlip>
                <a:blip r:embed="rId2"/>
              </a:buBlip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7663" indent="-347663" algn="just">
              <a:lnSpc>
                <a:spcPct val="114000"/>
              </a:lnSpc>
              <a:buBlip>
                <a:blip r:embed="rId2"/>
              </a:buBlip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28600"/>
            <a:ext cx="8534400" cy="63246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7663" indent="-347663" algn="just">
              <a:lnSpc>
                <a:spcPct val="114000"/>
              </a:lnSpc>
              <a:buBlip>
                <a:blip r:embed="rId3"/>
              </a:buBlip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7663" indent="-347663" algn="just">
              <a:lnSpc>
                <a:spcPct val="114000"/>
              </a:lnSpc>
              <a:buBlip>
                <a:blip r:embed="rId3"/>
              </a:buBlip>
            </a:pP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7663" indent="-347663" algn="just">
              <a:lnSpc>
                <a:spcPct val="114000"/>
              </a:lnSpc>
              <a:buBlip>
                <a:blip r:embed="rId3"/>
              </a:buBlip>
            </a:pP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4R</a:t>
            </a:r>
          </a:p>
          <a:p>
            <a:pPr marL="290513" lvl="0" indent="-290513"/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Reduce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Meminimalisasi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material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pergunakan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Langkah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diantaranya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90513" lvl="0" indent="-290513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terurai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kaleng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diurai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hancur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dibuang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90513" lvl="0" indent="-290513">
              <a:buFont typeface="Wingdings" pitchFamily="2" charset="2"/>
              <a:buChar char="§"/>
            </a:pPr>
            <a:endParaRPr lang="en-US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90513" lvl="0" indent="-290513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Menghindari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detergen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menghasilkan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busa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terbentuk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detergen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menghalangi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difusi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pernapasan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biota air (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290513" lvl="0" indent="-290513">
              <a:buFont typeface="Wingdings" pitchFamily="2" charset="2"/>
              <a:buChar char="§"/>
            </a:pPr>
            <a:endParaRPr lang="en-US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90513" lvl="0" indent="-290513"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Menghindari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insektisida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berlebihan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pupuk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diserap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tanaman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terbawa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hujan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danau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memicu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eutrofikasi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pengkayaan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7663" indent="-347663" algn="just">
              <a:lnSpc>
                <a:spcPct val="114000"/>
              </a:lnSpc>
              <a:buBlip>
                <a:blip r:embed="rId3"/>
              </a:buBlip>
            </a:pP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7663" indent="-347663" algn="just">
              <a:lnSpc>
                <a:spcPct val="114000"/>
              </a:lnSpc>
            </a:pP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TUK PRESENTASI\green-light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accent1">
                <a:lumMod val="40000"/>
                <a:lumOff val="6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04800" y="533400"/>
            <a:ext cx="815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Usaha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ramah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urutan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676400"/>
            <a:ext cx="3352800" cy="13716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pollution prevention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67200" y="1676400"/>
            <a:ext cx="4648200" cy="14478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terciptanya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minim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dihasilkannya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733800" y="2133600"/>
            <a:ext cx="3810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1676400" y="32004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800" y="3886200"/>
            <a:ext cx="8305800" cy="251460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pemilihan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murni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efisien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air,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perawatan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optimalisasi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534400" cy="4572000"/>
          </a:xfrm>
          <a:prstGeom prst="rect">
            <a:avLst/>
          </a:prstGeom>
          <a:solidFill>
            <a:srgbClr val="FFFF6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465138" lvl="0" indent="-465138" algn="just">
              <a:lnSpc>
                <a:spcPct val="114000"/>
              </a:lnSpc>
            </a:pP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Reuse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Memakai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peruntukan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semula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65138" lvl="0" indent="-465138" algn="just">
              <a:lnSpc>
                <a:spcPct val="114000"/>
              </a:lnSpc>
            </a:pPr>
            <a:endParaRPr lang="en-US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5138" lvl="0" indent="-465138" algn="just">
              <a:lnSpc>
                <a:spcPct val="114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diisi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hindari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barang-barang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disposable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pakai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Hal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memperpanjang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457200"/>
            <a:ext cx="8305800" cy="3657600"/>
          </a:xfrm>
          <a:prstGeom prst="rect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06400" indent="-406400" algn="just">
              <a:lnSpc>
                <a:spcPct val="114000"/>
              </a:lnSpc>
            </a:pPr>
            <a:endParaRPr lang="en-US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6400" indent="-406400" algn="just">
              <a:lnSpc>
                <a:spcPct val="114000"/>
              </a:lnSpc>
            </a:pP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	Recycle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Mendaur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mengolah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didaur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non-formal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industri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tangga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lain. </a:t>
            </a:r>
          </a:p>
          <a:p>
            <a:pPr marL="406400" indent="-406400" algn="just">
              <a:lnSpc>
                <a:spcPct val="114000"/>
              </a:lnSpc>
            </a:pPr>
            <a:endParaRPr lang="en-US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06400" indent="-406400" algn="just">
              <a:lnSpc>
                <a:spcPct val="114000"/>
              </a:lnSpc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Contohnya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kaleng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dibentuk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mainan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anak-anak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6400" lvl="0" indent="-406400" algn="just">
              <a:lnSpc>
                <a:spcPct val="114000"/>
              </a:lnSpc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4648200"/>
            <a:ext cx="8305800" cy="1600200"/>
          </a:xfrm>
          <a:prstGeom prst="rect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06400" indent="-406400" algn="just">
              <a:lnSpc>
                <a:spcPct val="114000"/>
              </a:lnSpc>
            </a:pPr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406400" indent="-406400" algn="just">
              <a:lnSpc>
                <a:spcPct val="114000"/>
              </a:lnSpc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4. 	Replace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Mengganti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teliti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pakai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Gantilah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lama.</a:t>
            </a:r>
          </a:p>
          <a:p>
            <a:pPr marL="406400" lvl="0" indent="-406400" algn="just">
              <a:lnSpc>
                <a:spcPct val="114000"/>
              </a:lnSpc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PROPOSAL n' SKRIPSI kak nani\PROPOSAL n SKRIPSI\TUK PRESENTASI\black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295400" y="2791361"/>
            <a:ext cx="65389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8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TERIMA KASIH</a:t>
            </a:r>
            <a:endParaRPr lang="en-US" sz="80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066800"/>
            <a:ext cx="3581400" cy="1371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b="1" i="1" dirty="0" smtClean="0">
                <a:latin typeface="Times New Roman" pitchFamily="18" charset="0"/>
                <a:cs typeface="Times New Roman" pitchFamily="18" charset="0"/>
              </a:rPr>
              <a:t>pollution control</a:t>
            </a: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0" y="609600"/>
            <a:ext cx="4495800" cy="2362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Mengendalikan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produksi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mencemari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pekerja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886200" y="1524000"/>
            <a:ext cx="381000" cy="3810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1752600" y="2590800"/>
            <a:ext cx="457200" cy="914400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800" y="3810000"/>
            <a:ext cx="8305800" cy="2057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Mengolah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menurunkan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pencemarnya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menjadikannya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bermanfaat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bernilai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447800"/>
            <a:ext cx="3276600" cy="990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remediasi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remediation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0" y="838200"/>
            <a:ext cx="4495800" cy="2362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memulihkan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tercemar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pulih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kegiatan-kegiatan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produktif</a:t>
            </a: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886200" y="1752600"/>
            <a:ext cx="381000" cy="38100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1676400" y="2743200"/>
            <a:ext cx="457200" cy="152400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1000" y="4648200"/>
            <a:ext cx="8305800" cy="1066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mengurangi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terbentuknya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sumbernya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33400" y="1447800"/>
            <a:ext cx="7848600" cy="38928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Prinsip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Pencegahan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Pengendalian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Pencemaran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melalui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Peraturan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perundangan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Kelembagaan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Pengawasan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pemantauan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Pencegahan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pengendalian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pencemaran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09600" y="990600"/>
            <a:ext cx="7848600" cy="42780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UU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(UU No. 23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1997) </a:t>
            </a:r>
          </a:p>
          <a:p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terpadu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melestarikan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kebijaksanaan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pemeliharaan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pemulihan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pengawasan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2, UU No. 23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1997)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57200" y="533400"/>
            <a:ext cx="8153400" cy="1200329"/>
          </a:xfrm>
          <a:prstGeom prst="rect">
            <a:avLst/>
          </a:prstGeom>
          <a:solidFill>
            <a:srgbClr val="FFFFCC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UU No. 23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1997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terkandung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aspek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antara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lain: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Pendekatan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Ekosistem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Upaya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Pencegahan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Kewenangan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Mengatur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2514600"/>
            <a:ext cx="7848600" cy="26776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Mengingat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membangun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1000" y="685800"/>
            <a:ext cx="7848600" cy="2057230"/>
          </a:xfrm>
          <a:prstGeom prst="rect">
            <a:avLst/>
          </a:prstGeom>
          <a:solidFill>
            <a:srgbClr val="FFFF99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dibandingkan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penanggulangan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pemulihan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1000" y="3581400"/>
            <a:ext cx="7848600" cy="1566006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lnSpc>
                <a:spcPct val="114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Kewenangan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batas-batas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kewenangan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62000" y="819120"/>
            <a:ext cx="7467600" cy="5124480"/>
          </a:xfrm>
          <a:prstGeom prst="rect">
            <a:avLst/>
          </a:prstGeom>
          <a:solidFill>
            <a:srgbClr val="FFCCCC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Hierarki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Perundangan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endParaRPr lang="en-US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1945</a:t>
            </a:r>
          </a:p>
          <a:p>
            <a:pPr marL="339725" lvl="0" indent="-33972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39725" lvl="0" indent="-33972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(PP)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Perpres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39725" lvl="0" indent="-33972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Permen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Bapedal</a:t>
            </a:r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Gubernur</a:t>
            </a:r>
            <a:r>
              <a:rPr lang="en-US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326</TotalTime>
  <Words>857</Words>
  <Application>Microsoft Office PowerPoint</Application>
  <PresentationFormat>On-screen Show (4:3)</PresentationFormat>
  <Paragraphs>112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Verdana</vt:lpstr>
      <vt:lpstr>Wingdings</vt:lpstr>
      <vt:lpstr>Wingdings 2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Windows User</cp:lastModifiedBy>
  <cp:revision>44</cp:revision>
  <dcterms:created xsi:type="dcterms:W3CDTF">2006-08-16T00:00:00Z</dcterms:created>
  <dcterms:modified xsi:type="dcterms:W3CDTF">2020-11-14T05:03:09Z</dcterms:modified>
</cp:coreProperties>
</file>