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56" r:id="rId3"/>
    <p:sldId id="267" r:id="rId4"/>
    <p:sldId id="260" r:id="rId5"/>
    <p:sldId id="261" r:id="rId6"/>
    <p:sldId id="262" r:id="rId7"/>
    <p:sldId id="263" r:id="rId8"/>
    <p:sldId id="264" r:id="rId9"/>
    <p:sldId id="266" r:id="rId10"/>
    <p:sldId id="26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9/2/2023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0080" y="2641600"/>
            <a:ext cx="3931920" cy="43688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031695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9/2/2023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79119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9/2/2023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33333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9/2/2023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8869" y="69980"/>
            <a:ext cx="2113242" cy="191585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245601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9/2/2023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23818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9/2/2023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0812" y="5080000"/>
            <a:ext cx="1961188" cy="1778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562647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9/2/2023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03659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9/2/2023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19740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9/2/2023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72386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9/2/2023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65546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9/2/2023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40882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FDE38-5284-47C4-8ABA-067658191F82}" type="datetimeFigureOut">
              <a:rPr lang="en-US" smtClean="0"/>
              <a:pPr/>
              <a:t>9/2/2023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79643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rizky.prabowo@fmipa.unila.ac.id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Introducing the Lecturer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d-ID" sz="3600" b="1" dirty="0"/>
              <a:t>Name 	: </a:t>
            </a:r>
            <a:r>
              <a:rPr lang="en-US" sz="3600" b="1" dirty="0" err="1"/>
              <a:t>Wartariyus</a:t>
            </a:r>
            <a:r>
              <a:rPr lang="id-ID" sz="3600" b="1" dirty="0"/>
              <a:t>, </a:t>
            </a:r>
            <a:r>
              <a:rPr lang="en-US" sz="3600" b="1" dirty="0"/>
              <a:t>S</a:t>
            </a:r>
            <a:r>
              <a:rPr lang="id-ID" sz="3600" b="1" dirty="0"/>
              <a:t>.Kom</a:t>
            </a:r>
            <a:r>
              <a:rPr lang="en-US" sz="3600" b="1" dirty="0"/>
              <a:t>, M.T.I</a:t>
            </a:r>
            <a:endParaRPr lang="id-ID" sz="3600" b="1" dirty="0"/>
          </a:p>
          <a:p>
            <a:pPr marL="0" indent="0">
              <a:buNone/>
            </a:pPr>
            <a:r>
              <a:rPr lang="id-ID" sz="3600" b="1" dirty="0"/>
              <a:t>Alamat 	: </a:t>
            </a:r>
            <a:r>
              <a:rPr lang="en-US" sz="3600" b="1" dirty="0" err="1"/>
              <a:t>Perum</a:t>
            </a:r>
            <a:r>
              <a:rPr lang="en-US" sz="3600" b="1" dirty="0"/>
              <a:t> Asoka </a:t>
            </a:r>
            <a:r>
              <a:rPr lang="en-US" sz="3600" b="1" dirty="0" err="1"/>
              <a:t>Residen</a:t>
            </a:r>
            <a:r>
              <a:rPr lang="en-US" sz="3600" b="1" dirty="0"/>
              <a:t> Untung </a:t>
            </a:r>
            <a:r>
              <a:rPr lang="en-US" sz="3600" b="1" dirty="0" err="1"/>
              <a:t>Suropati</a:t>
            </a:r>
            <a:endParaRPr lang="id-ID" sz="3600" b="1" dirty="0"/>
          </a:p>
          <a:p>
            <a:pPr marL="0" indent="0">
              <a:buNone/>
            </a:pPr>
            <a:r>
              <a:rPr lang="id-ID" sz="3600" b="1" dirty="0"/>
              <a:t>Email	: </a:t>
            </a:r>
            <a:r>
              <a:rPr lang="en-US" sz="3600" b="1" dirty="0" err="1">
                <a:hlinkClick r:id="rId2"/>
              </a:rPr>
              <a:t>wartariyus</a:t>
            </a:r>
            <a:r>
              <a:rPr lang="id-ID" sz="3600" b="1" dirty="0">
                <a:hlinkClick r:id="rId2"/>
              </a:rPr>
              <a:t>@</a:t>
            </a:r>
            <a:r>
              <a:rPr lang="en-US" sz="3600" b="1" dirty="0">
                <a:hlinkClick r:id="rId2"/>
              </a:rPr>
              <a:t>fmipa.unila.ac.id</a:t>
            </a:r>
            <a:endParaRPr lang="en-US" sz="3600" b="1" dirty="0"/>
          </a:p>
          <a:p>
            <a:pPr marL="0" indent="0">
              <a:buNone/>
            </a:pPr>
            <a:r>
              <a:rPr lang="id-ID" sz="3600" b="1" dirty="0"/>
              <a:t>Phone 	: 08</a:t>
            </a:r>
            <a:r>
              <a:rPr lang="en-US" sz="3600" b="1" dirty="0"/>
              <a:t>136973999</a:t>
            </a:r>
            <a:r>
              <a:rPr lang="id-ID" sz="3600" b="1" dirty="0"/>
              <a:t>8</a:t>
            </a:r>
          </a:p>
        </p:txBody>
      </p:sp>
    </p:spTree>
    <p:extLst>
      <p:ext uri="{BB962C8B-B14F-4D97-AF65-F5344CB8AC3E}">
        <p14:creationId xmlns="" xmlns:p14="http://schemas.microsoft.com/office/powerpoint/2010/main" val="39899315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748" y="182245"/>
            <a:ext cx="10515600" cy="1325563"/>
          </a:xfrm>
        </p:spPr>
        <p:txBody>
          <a:bodyPr>
            <a:normAutofit/>
          </a:bodyPr>
          <a:lstStyle/>
          <a:p>
            <a:r>
              <a:rPr lang="id-ID" sz="7200" dirty="0" smtClean="0"/>
              <a:t>T</a:t>
            </a:r>
            <a:r>
              <a:rPr lang="en-US" sz="7200" dirty="0" err="1" smtClean="0"/>
              <a:t>ugas</a:t>
            </a:r>
            <a:endParaRPr lang="id-ID" sz="7200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81148" y="222876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Jelaskan</a:t>
            </a:r>
            <a:r>
              <a:rPr kumimoji="0" 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5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secara</a:t>
            </a:r>
            <a:r>
              <a:rPr kumimoji="0" 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5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ditail</a:t>
            </a:r>
            <a:r>
              <a:rPr kumimoji="0" 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5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menurut</a:t>
            </a:r>
            <a:r>
              <a:rPr kumimoji="0" 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5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pandangan</a:t>
            </a:r>
            <a:r>
              <a:rPr kumimoji="0" 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5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saudara</a:t>
            </a:r>
            <a:r>
              <a:rPr kumimoji="0" 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</a:t>
            </a:r>
            <a:r>
              <a:rPr kumimoji="0" lang="en-US" sz="5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tentang</a:t>
            </a:r>
            <a:r>
              <a:rPr kumimoji="0" 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5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mata</a:t>
            </a:r>
            <a:r>
              <a:rPr kumimoji="0" 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5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kuliah</a:t>
            </a:r>
            <a:r>
              <a:rPr kumimoji="0" 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5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pengantar</a:t>
            </a:r>
            <a:r>
              <a:rPr kumimoji="0" 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5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bisnis</a:t>
            </a:r>
            <a:r>
              <a:rPr kumimoji="0" 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digital</a:t>
            </a:r>
            <a:endParaRPr kumimoji="0" lang="id-ID" sz="5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3386" y="156448"/>
            <a:ext cx="9144000" cy="2387600"/>
          </a:xfrm>
        </p:spPr>
        <p:txBody>
          <a:bodyPr/>
          <a:lstStyle/>
          <a:p>
            <a:r>
              <a:rPr lang="en-US" dirty="0" err="1" smtClean="0"/>
              <a:t>Pengantar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Digital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5054" y="2700517"/>
            <a:ext cx="9144000" cy="1655762"/>
          </a:xfrm>
        </p:spPr>
        <p:txBody>
          <a:bodyPr/>
          <a:lstStyle/>
          <a:p>
            <a:r>
              <a:rPr lang="en-US" dirty="0"/>
              <a:t>Introduction</a:t>
            </a:r>
          </a:p>
        </p:txBody>
      </p:sp>
    </p:spTree>
    <p:extLst>
      <p:ext uri="{BB962C8B-B14F-4D97-AF65-F5344CB8AC3E}">
        <p14:creationId xmlns="" xmlns:p14="http://schemas.microsoft.com/office/powerpoint/2010/main" val="18913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806" y="-118206"/>
            <a:ext cx="10515600" cy="1325563"/>
          </a:xfrm>
        </p:spPr>
        <p:txBody>
          <a:bodyPr/>
          <a:lstStyle/>
          <a:p>
            <a:r>
              <a:rPr lang="en-US" b="1" dirty="0" err="1" smtClean="0"/>
              <a:t>Deskripsi</a:t>
            </a:r>
            <a:r>
              <a:rPr lang="en-US" b="1" dirty="0" smtClean="0"/>
              <a:t>  </a:t>
            </a:r>
            <a:r>
              <a:rPr lang="en-US" b="1" dirty="0" err="1" smtClean="0"/>
              <a:t>Singkat</a:t>
            </a:r>
            <a:r>
              <a:rPr lang="en-US" b="1" dirty="0" smtClean="0"/>
              <a:t> Mata </a:t>
            </a:r>
            <a:r>
              <a:rPr lang="en-US" b="1" dirty="0" err="1" smtClean="0"/>
              <a:t>Kuliah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1806" y="963467"/>
            <a:ext cx="11519268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smtClean="0"/>
              <a:t>Mata </a:t>
            </a:r>
            <a:r>
              <a:rPr lang="en-US" sz="3600" dirty="0" err="1" smtClean="0"/>
              <a:t>kuliah</a:t>
            </a:r>
            <a:r>
              <a:rPr lang="en-US" sz="3600" dirty="0" smtClean="0"/>
              <a:t> </a:t>
            </a:r>
            <a:r>
              <a:rPr lang="en-US" sz="3600" dirty="0" err="1" smtClean="0"/>
              <a:t>ini</a:t>
            </a:r>
            <a:r>
              <a:rPr lang="en-US" sz="3600" dirty="0" smtClean="0"/>
              <a:t> </a:t>
            </a:r>
            <a:r>
              <a:rPr lang="en-US" sz="3600" dirty="0" err="1" smtClean="0"/>
              <a:t>bertujuan</a:t>
            </a:r>
            <a:r>
              <a:rPr lang="en-US" sz="3600" dirty="0" smtClean="0"/>
              <a:t> </a:t>
            </a:r>
            <a:r>
              <a:rPr lang="en-US" sz="3600" dirty="0" err="1" smtClean="0"/>
              <a:t>untuk</a:t>
            </a:r>
            <a:r>
              <a:rPr lang="en-US" sz="3600" dirty="0" smtClean="0"/>
              <a:t>  :</a:t>
            </a:r>
          </a:p>
          <a:p>
            <a:pPr marL="742950" indent="-742950">
              <a:buAutoNum type="arabicPeriod"/>
            </a:pPr>
            <a:r>
              <a:rPr lang="en-US" sz="3600" dirty="0" err="1" smtClean="0"/>
              <a:t>Membekali</a:t>
            </a:r>
            <a:r>
              <a:rPr lang="en-US" sz="3600" dirty="0" smtClean="0"/>
              <a:t> </a:t>
            </a:r>
            <a:r>
              <a:rPr lang="en-US" sz="3600" dirty="0" err="1" smtClean="0"/>
              <a:t>mahasiswa</a:t>
            </a:r>
            <a:r>
              <a:rPr lang="en-US" sz="3600" dirty="0" smtClean="0"/>
              <a:t> </a:t>
            </a:r>
            <a:r>
              <a:rPr lang="en-US" sz="3600" dirty="0" err="1" smtClean="0"/>
              <a:t>bisnis</a:t>
            </a:r>
            <a:r>
              <a:rPr lang="en-US" sz="3600" dirty="0" smtClean="0"/>
              <a:t> digital </a:t>
            </a:r>
            <a:r>
              <a:rPr lang="en-US" sz="3600" dirty="0" err="1" smtClean="0"/>
              <a:t>dengan</a:t>
            </a:r>
            <a:r>
              <a:rPr lang="en-US" sz="3600" dirty="0" smtClean="0"/>
              <a:t> </a:t>
            </a:r>
            <a:r>
              <a:rPr lang="en-US" sz="3600" dirty="0" err="1" smtClean="0"/>
              <a:t>beberapa</a:t>
            </a:r>
            <a:r>
              <a:rPr lang="en-US" sz="3600" dirty="0" smtClean="0"/>
              <a:t> </a:t>
            </a:r>
            <a:r>
              <a:rPr lang="en-US" sz="3600" dirty="0" err="1" smtClean="0"/>
              <a:t>pengetahuan</a:t>
            </a:r>
            <a:r>
              <a:rPr lang="en-US" sz="3600" dirty="0" smtClean="0"/>
              <a:t> </a:t>
            </a:r>
            <a:r>
              <a:rPr lang="en-US" sz="3600" dirty="0" err="1" smtClean="0"/>
              <a:t>untuk</a:t>
            </a:r>
            <a:r>
              <a:rPr lang="en-US" sz="3600" dirty="0" smtClean="0"/>
              <a:t> </a:t>
            </a:r>
            <a:r>
              <a:rPr lang="en-US" sz="3600" dirty="0" err="1" smtClean="0"/>
              <a:t>membantu</a:t>
            </a:r>
            <a:r>
              <a:rPr lang="en-US" sz="3600" dirty="0" smtClean="0"/>
              <a:t> </a:t>
            </a:r>
            <a:r>
              <a:rPr lang="en-US" sz="3600" dirty="0" err="1" smtClean="0"/>
              <a:t>menavigasi</a:t>
            </a:r>
            <a:r>
              <a:rPr lang="en-US" sz="3600" dirty="0" smtClean="0"/>
              <a:t> </a:t>
            </a:r>
            <a:r>
              <a:rPr lang="en-US" sz="3600" dirty="0" err="1" smtClean="0"/>
              <a:t>organisasi</a:t>
            </a:r>
            <a:r>
              <a:rPr lang="en-US" sz="3600" dirty="0" smtClean="0"/>
              <a:t> </a:t>
            </a:r>
            <a:r>
              <a:rPr lang="en-US" sz="3600" dirty="0" err="1" smtClean="0"/>
              <a:t>menuju</a:t>
            </a:r>
            <a:r>
              <a:rPr lang="en-US" sz="3600" dirty="0" smtClean="0"/>
              <a:t> </a:t>
            </a:r>
            <a:r>
              <a:rPr lang="en-US" sz="3600" dirty="0" err="1" smtClean="0"/>
              <a:t>bisnis</a:t>
            </a:r>
            <a:r>
              <a:rPr lang="en-US" sz="3600" dirty="0" smtClean="0"/>
              <a:t> digital. </a:t>
            </a:r>
          </a:p>
          <a:p>
            <a:pPr marL="742950" indent="-742950">
              <a:buAutoNum type="arabicPeriod"/>
            </a:pPr>
            <a:r>
              <a:rPr lang="en-US" sz="3600" dirty="0" err="1" smtClean="0"/>
              <a:t>Mengidentifikasi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meninjau</a:t>
            </a:r>
            <a:r>
              <a:rPr lang="en-US" sz="3600" dirty="0" smtClean="0"/>
              <a:t> </a:t>
            </a:r>
            <a:r>
              <a:rPr lang="en-US" sz="3600" dirty="0" err="1" smtClean="0"/>
              <a:t>keputusan</a:t>
            </a:r>
            <a:r>
              <a:rPr lang="en-US" sz="3600" dirty="0" smtClean="0"/>
              <a:t> </a:t>
            </a:r>
            <a:r>
              <a:rPr lang="en-US" sz="3600" dirty="0" err="1" smtClean="0"/>
              <a:t>manajemen</a:t>
            </a:r>
            <a:r>
              <a:rPr lang="en-US" sz="3600" dirty="0" smtClean="0"/>
              <a:t> </a:t>
            </a:r>
            <a:r>
              <a:rPr lang="en-US" sz="3600" dirty="0" err="1" smtClean="0"/>
              <a:t>dalam</a:t>
            </a:r>
            <a:r>
              <a:rPr lang="en-US" sz="3600" dirty="0" smtClean="0"/>
              <a:t> </a:t>
            </a:r>
            <a:r>
              <a:rPr lang="en-US" sz="3600" dirty="0" err="1" smtClean="0"/>
              <a:t>bisnis</a:t>
            </a:r>
            <a:r>
              <a:rPr lang="en-US" sz="3600" dirty="0" smtClean="0"/>
              <a:t> digital. </a:t>
            </a:r>
          </a:p>
          <a:p>
            <a:pPr marL="742950" indent="-742950">
              <a:buAutoNum type="arabicPeriod"/>
            </a:pPr>
            <a:r>
              <a:rPr lang="en-US" sz="3600" dirty="0" err="1" smtClean="0"/>
              <a:t>Menggunakan</a:t>
            </a:r>
            <a:r>
              <a:rPr lang="en-US" sz="3600" dirty="0" smtClean="0"/>
              <a:t> </a:t>
            </a:r>
            <a:r>
              <a:rPr lang="en-US" sz="3600" dirty="0" err="1" smtClean="0"/>
              <a:t>pendekatan</a:t>
            </a:r>
            <a:r>
              <a:rPr lang="en-US" sz="3600" dirty="0" smtClean="0"/>
              <a:t> </a:t>
            </a:r>
            <a:r>
              <a:rPr lang="en-US" sz="3600" dirty="0" err="1" smtClean="0"/>
              <a:t>integratif</a:t>
            </a:r>
            <a:r>
              <a:rPr lang="en-US" sz="3600" dirty="0" smtClean="0"/>
              <a:t> yang </a:t>
            </a:r>
            <a:r>
              <a:rPr lang="en-US" sz="3600" dirty="0" err="1" smtClean="0"/>
              <a:t>mengacu</a:t>
            </a:r>
            <a:r>
              <a:rPr lang="en-US" sz="3600" dirty="0" smtClean="0"/>
              <a:t> </a:t>
            </a:r>
            <a:r>
              <a:rPr lang="en-US" sz="3600" dirty="0" err="1" smtClean="0"/>
              <a:t>pada</a:t>
            </a:r>
            <a:r>
              <a:rPr lang="en-US" sz="3600" dirty="0" smtClean="0"/>
              <a:t> </a:t>
            </a:r>
            <a:r>
              <a:rPr lang="en-US" sz="3600" dirty="0" err="1" smtClean="0"/>
              <a:t>pendekatan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model </a:t>
            </a:r>
            <a:r>
              <a:rPr lang="en-US" sz="3600" dirty="0" err="1" smtClean="0"/>
              <a:t>baru</a:t>
            </a:r>
            <a:r>
              <a:rPr lang="en-US" sz="3600" dirty="0" smtClean="0"/>
              <a:t> </a:t>
            </a:r>
            <a:r>
              <a:rPr lang="en-US" sz="3600" dirty="0" err="1" smtClean="0"/>
              <a:t>termasuk</a:t>
            </a:r>
            <a:r>
              <a:rPr lang="en-US" sz="3600" dirty="0" smtClean="0"/>
              <a:t> </a:t>
            </a:r>
            <a:r>
              <a:rPr lang="en-US" sz="3600" dirty="0" err="1" smtClean="0"/>
              <a:t>sistem</a:t>
            </a:r>
            <a:r>
              <a:rPr lang="en-US" sz="3600" dirty="0" smtClean="0"/>
              <a:t> </a:t>
            </a:r>
            <a:r>
              <a:rPr lang="en-US" sz="3600" dirty="0" err="1" smtClean="0"/>
              <a:t>informasi</a:t>
            </a:r>
            <a:r>
              <a:rPr lang="en-US" sz="3600" dirty="0" smtClean="0"/>
              <a:t>, </a:t>
            </a:r>
            <a:r>
              <a:rPr lang="en-US" sz="3600" dirty="0" err="1" smtClean="0"/>
              <a:t>strategi</a:t>
            </a:r>
            <a:r>
              <a:rPr lang="en-US" sz="3600" dirty="0" smtClean="0"/>
              <a:t>, </a:t>
            </a:r>
            <a:r>
              <a:rPr lang="en-US" sz="3600" dirty="0" err="1" smtClean="0"/>
              <a:t>pemasaran</a:t>
            </a:r>
            <a:r>
              <a:rPr lang="en-US" sz="3600" dirty="0" smtClean="0"/>
              <a:t>, </a:t>
            </a:r>
            <a:r>
              <a:rPr lang="en-US" sz="3600" dirty="0" err="1" smtClean="0"/>
              <a:t>keuangan</a:t>
            </a:r>
            <a:r>
              <a:rPr lang="en-US" sz="3600" dirty="0" smtClean="0"/>
              <a:t>, </a:t>
            </a:r>
            <a:r>
              <a:rPr lang="en-US" sz="3600" dirty="0" err="1" smtClean="0"/>
              <a:t>manajemen</a:t>
            </a:r>
            <a:r>
              <a:rPr lang="en-US" sz="3600" dirty="0" smtClean="0"/>
              <a:t> </a:t>
            </a:r>
            <a:r>
              <a:rPr lang="en-US" sz="3600" dirty="0" err="1" smtClean="0"/>
              <a:t>rantai</a:t>
            </a:r>
            <a:r>
              <a:rPr lang="en-US" sz="3600" dirty="0" smtClean="0"/>
              <a:t> </a:t>
            </a:r>
            <a:r>
              <a:rPr lang="en-US" sz="3600" dirty="0" err="1" smtClean="0"/>
              <a:t>pasokan</a:t>
            </a:r>
            <a:r>
              <a:rPr lang="en-US" sz="3600" dirty="0" smtClean="0"/>
              <a:t>, </a:t>
            </a:r>
            <a:r>
              <a:rPr lang="en-US" sz="3600" dirty="0" err="1" smtClean="0"/>
              <a:t>operasi</a:t>
            </a:r>
            <a:r>
              <a:rPr lang="en-US" sz="3600" dirty="0" smtClean="0"/>
              <a:t>,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manajemen</a:t>
            </a:r>
            <a:r>
              <a:rPr lang="en-US" sz="3600" dirty="0" smtClean="0"/>
              <a:t> </a:t>
            </a:r>
            <a:r>
              <a:rPr lang="en-US" sz="3600" dirty="0" err="1" smtClean="0"/>
              <a:t>sumber</a:t>
            </a:r>
            <a:r>
              <a:rPr lang="en-US" sz="3600" dirty="0" smtClean="0"/>
              <a:t> </a:t>
            </a:r>
            <a:r>
              <a:rPr lang="en-US" sz="3600" dirty="0" err="1" smtClean="0"/>
              <a:t>daya</a:t>
            </a:r>
            <a:r>
              <a:rPr lang="en-US" sz="3600" dirty="0" smtClean="0"/>
              <a:t> </a:t>
            </a:r>
            <a:r>
              <a:rPr lang="en-US" sz="3600" dirty="0" err="1" smtClean="0"/>
              <a:t>manusia</a:t>
            </a:r>
            <a:endParaRPr lang="id-ID" sz="3600" b="1" dirty="0"/>
          </a:p>
        </p:txBody>
      </p:sp>
    </p:spTree>
    <p:extLst>
      <p:ext uri="{BB962C8B-B14F-4D97-AF65-F5344CB8AC3E}">
        <p14:creationId xmlns:p14="http://schemas.microsoft.com/office/powerpoint/2010/main" xmlns="" val="3989931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86747"/>
            <a:ext cx="10515600" cy="1325563"/>
          </a:xfrm>
        </p:spPr>
        <p:txBody>
          <a:bodyPr>
            <a:normAutofit/>
          </a:bodyPr>
          <a:lstStyle/>
          <a:p>
            <a:r>
              <a:rPr lang="en-US" sz="7200" dirty="0" smtClean="0"/>
              <a:t>K</a:t>
            </a:r>
            <a:r>
              <a:rPr lang="id-ID" sz="7200" dirty="0" smtClean="0"/>
              <a:t>ontra</a:t>
            </a:r>
            <a:r>
              <a:rPr lang="en-US" sz="7200" dirty="0" smtClean="0"/>
              <a:t>k </a:t>
            </a:r>
            <a:r>
              <a:rPr lang="en-US" sz="7200" dirty="0" err="1" smtClean="0"/>
              <a:t>Kuliah</a:t>
            </a:r>
            <a:endParaRPr lang="id-ID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137" y="2133600"/>
            <a:ext cx="6816473" cy="3777622"/>
          </a:xfrm>
        </p:spPr>
        <p:txBody>
          <a:bodyPr>
            <a:normAutofit/>
          </a:bodyPr>
          <a:lstStyle/>
          <a:p>
            <a:r>
              <a:rPr lang="en-ID" sz="32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Sikap</a:t>
            </a:r>
            <a:r>
              <a:rPr lang="en-ID" sz="32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, </a:t>
            </a:r>
            <a:r>
              <a:rPr lang="en-ID" sz="32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Perilaku</a:t>
            </a:r>
            <a:r>
              <a:rPr lang="en-ID" sz="32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, </a:t>
            </a:r>
            <a:r>
              <a:rPr lang="en-ID" sz="32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dan</a:t>
            </a:r>
            <a:r>
              <a:rPr lang="en-ID" sz="32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ID" sz="32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Keaktifan</a:t>
            </a:r>
            <a:r>
              <a:rPr lang="en-US" sz="32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 </a:t>
            </a: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: 2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 %</a:t>
            </a:r>
          </a:p>
          <a:p>
            <a:r>
              <a:rPr lang="en-ID" sz="32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Diskusi</a:t>
            </a:r>
            <a:r>
              <a:rPr lang="en-ID" sz="32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ID" sz="32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Penyelesaian</a:t>
            </a:r>
            <a:r>
              <a:rPr lang="en-ID" sz="32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asus</a:t>
            </a: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35</a:t>
            </a: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3200" dirty="0">
                <a:latin typeface="Times New Roman" pitchFamily="18" charset="0"/>
                <a:cs typeface="Times New Roman" pitchFamily="18" charset="0"/>
              </a:rPr>
              <a:t>%</a:t>
            </a:r>
          </a:p>
          <a:p>
            <a:r>
              <a:rPr lang="id-ID" sz="3200" dirty="0">
                <a:latin typeface="Times New Roman" pitchFamily="18" charset="0"/>
                <a:cs typeface="Times New Roman" pitchFamily="18" charset="0"/>
              </a:rPr>
              <a:t>Tugas	</a:t>
            </a: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3200" dirty="0">
                <a:latin typeface="Times New Roman" pitchFamily="18" charset="0"/>
                <a:cs typeface="Times New Roman" pitchFamily="18" charset="0"/>
              </a:rPr>
              <a:t>%</a:t>
            </a:r>
          </a:p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Kuis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                                      </a:t>
            </a: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 %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UTS</a:t>
            </a:r>
            <a:r>
              <a:rPr lang="id-ID" sz="3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id-ID" sz="3200" dirty="0">
                <a:latin typeface="Times New Roman" pitchFamily="18" charset="0"/>
                <a:cs typeface="Times New Roman" pitchFamily="18" charset="0"/>
              </a:rPr>
              <a:t>%</a:t>
            </a:r>
          </a:p>
          <a:p>
            <a:r>
              <a:rPr lang="id-ID" sz="3200" dirty="0">
                <a:latin typeface="Times New Roman" pitchFamily="18" charset="0"/>
                <a:cs typeface="Times New Roman" pitchFamily="18" charset="0"/>
              </a:rPr>
              <a:t>UAS	</a:t>
            </a: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 %</a:t>
            </a:r>
            <a:endParaRPr lang="id-ID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520603" y="2146663"/>
            <a:ext cx="4671397" cy="3777622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 sz="4000" dirty="0"/>
              <a:t>Range</a:t>
            </a:r>
          </a:p>
          <a:p>
            <a:pPr lvl="1"/>
            <a:r>
              <a:rPr lang="id-ID" sz="3800" dirty="0"/>
              <a:t>7</a:t>
            </a:r>
            <a:r>
              <a:rPr lang="en-US" sz="3800" dirty="0"/>
              <a:t>6</a:t>
            </a:r>
            <a:r>
              <a:rPr lang="id-ID" sz="3800" dirty="0"/>
              <a:t>-100	</a:t>
            </a:r>
            <a:r>
              <a:rPr lang="en-US" sz="3800" dirty="0"/>
              <a:t>	</a:t>
            </a:r>
            <a:r>
              <a:rPr lang="id-ID" sz="3800" dirty="0"/>
              <a:t>: A</a:t>
            </a:r>
          </a:p>
          <a:p>
            <a:pPr lvl="1"/>
            <a:r>
              <a:rPr lang="id-ID" sz="3800" dirty="0"/>
              <a:t>7</a:t>
            </a:r>
            <a:r>
              <a:rPr lang="en-US" sz="3800" dirty="0"/>
              <a:t>1</a:t>
            </a:r>
            <a:r>
              <a:rPr lang="id-ID" sz="3800" dirty="0"/>
              <a:t>-7</a:t>
            </a:r>
            <a:r>
              <a:rPr lang="en-US" sz="3800" dirty="0"/>
              <a:t>5</a:t>
            </a:r>
            <a:r>
              <a:rPr lang="id-ID" sz="3800" dirty="0"/>
              <a:t>,9	</a:t>
            </a:r>
            <a:r>
              <a:rPr lang="en-US" sz="3800" dirty="0"/>
              <a:t>	</a:t>
            </a:r>
            <a:r>
              <a:rPr lang="id-ID" sz="3800" dirty="0"/>
              <a:t>: B+</a:t>
            </a:r>
          </a:p>
          <a:p>
            <a:pPr lvl="1"/>
            <a:r>
              <a:rPr lang="id-ID" sz="3800" dirty="0"/>
              <a:t>6</a:t>
            </a:r>
            <a:r>
              <a:rPr lang="en-US" sz="3800" dirty="0"/>
              <a:t>6</a:t>
            </a:r>
            <a:r>
              <a:rPr lang="id-ID" sz="3800" dirty="0"/>
              <a:t>-</a:t>
            </a:r>
            <a:r>
              <a:rPr lang="en-US" sz="3800" dirty="0"/>
              <a:t>70</a:t>
            </a:r>
            <a:r>
              <a:rPr lang="id-ID" sz="3800" dirty="0"/>
              <a:t>,9	</a:t>
            </a:r>
            <a:r>
              <a:rPr lang="en-US" sz="3800" dirty="0"/>
              <a:t>	</a:t>
            </a:r>
            <a:r>
              <a:rPr lang="id-ID" sz="3800" dirty="0"/>
              <a:t>: B</a:t>
            </a:r>
          </a:p>
          <a:p>
            <a:pPr lvl="1"/>
            <a:r>
              <a:rPr lang="id-ID" sz="3800" dirty="0"/>
              <a:t>6</a:t>
            </a:r>
            <a:r>
              <a:rPr lang="en-US" sz="3800" dirty="0"/>
              <a:t>1</a:t>
            </a:r>
            <a:r>
              <a:rPr lang="id-ID" sz="3800" dirty="0"/>
              <a:t>-6</a:t>
            </a:r>
            <a:r>
              <a:rPr lang="en-US" sz="3800" dirty="0"/>
              <a:t>5</a:t>
            </a:r>
            <a:r>
              <a:rPr lang="id-ID" sz="3800" dirty="0"/>
              <a:t>,9	</a:t>
            </a:r>
            <a:r>
              <a:rPr lang="en-US" sz="3800" dirty="0"/>
              <a:t>	</a:t>
            </a:r>
            <a:r>
              <a:rPr lang="id-ID" sz="3800" dirty="0"/>
              <a:t>: C+</a:t>
            </a:r>
          </a:p>
          <a:p>
            <a:pPr lvl="1"/>
            <a:r>
              <a:rPr lang="id-ID" sz="3800" dirty="0"/>
              <a:t>5</a:t>
            </a:r>
            <a:r>
              <a:rPr lang="en-US" sz="3800" dirty="0"/>
              <a:t>6</a:t>
            </a:r>
            <a:r>
              <a:rPr lang="id-ID" sz="3800" dirty="0"/>
              <a:t>-</a:t>
            </a:r>
            <a:r>
              <a:rPr lang="en-US" sz="3800" dirty="0"/>
              <a:t>60</a:t>
            </a:r>
            <a:r>
              <a:rPr lang="id-ID" sz="3800" dirty="0"/>
              <a:t>,9 	: C</a:t>
            </a:r>
          </a:p>
          <a:p>
            <a:pPr lvl="1"/>
            <a:r>
              <a:rPr lang="en-US" sz="3800" dirty="0"/>
              <a:t>51</a:t>
            </a:r>
            <a:r>
              <a:rPr lang="id-ID" sz="3800" dirty="0"/>
              <a:t>-5</a:t>
            </a:r>
            <a:r>
              <a:rPr lang="en-US" sz="3800" dirty="0"/>
              <a:t>5</a:t>
            </a:r>
            <a:r>
              <a:rPr lang="id-ID" sz="3800" dirty="0"/>
              <a:t>,9	</a:t>
            </a:r>
            <a:r>
              <a:rPr lang="en-US" sz="3800" dirty="0"/>
              <a:t>	</a:t>
            </a:r>
            <a:r>
              <a:rPr lang="id-ID" sz="3800" dirty="0"/>
              <a:t>: D</a:t>
            </a:r>
          </a:p>
          <a:p>
            <a:pPr lvl="1"/>
            <a:r>
              <a:rPr lang="id-ID" sz="3800" dirty="0"/>
              <a:t>0-</a:t>
            </a:r>
            <a:r>
              <a:rPr lang="en-US" sz="3800" dirty="0"/>
              <a:t>50</a:t>
            </a:r>
            <a:r>
              <a:rPr lang="id-ID" sz="3800" dirty="0"/>
              <a:t>,9		: E</a:t>
            </a:r>
          </a:p>
        </p:txBody>
      </p:sp>
    </p:spTree>
    <p:extLst>
      <p:ext uri="{BB962C8B-B14F-4D97-AF65-F5344CB8AC3E}">
        <p14:creationId xmlns="" xmlns:p14="http://schemas.microsoft.com/office/powerpoint/2010/main" val="3435853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Tolerance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z="5400" dirty="0" smtClean="0"/>
              <a:t> Student  = 15 </a:t>
            </a:r>
            <a:r>
              <a:rPr lang="id-ID" sz="5400" dirty="0"/>
              <a:t>menit</a:t>
            </a:r>
          </a:p>
          <a:p>
            <a:r>
              <a:rPr lang="id-ID" sz="5400" dirty="0" smtClean="0"/>
              <a:t> Lecture  = </a:t>
            </a:r>
            <a:r>
              <a:rPr lang="id-ID" sz="5400" dirty="0"/>
              <a:t>30 menit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35882055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Forbidden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z="3200" dirty="0" smtClean="0"/>
              <a:t> Kaos </a:t>
            </a:r>
            <a:r>
              <a:rPr lang="id-ID" sz="3200" dirty="0"/>
              <a:t>oblong</a:t>
            </a:r>
            <a:endParaRPr lang="id-ID" sz="3200" dirty="0">
              <a:sym typeface="Wingdings" panose="05000000000000000000" pitchFamily="2" charset="2"/>
            </a:endParaRPr>
          </a:p>
          <a:p>
            <a:r>
              <a:rPr lang="id-ID" sz="3200" dirty="0" smtClean="0">
                <a:sym typeface="Wingdings" panose="05000000000000000000" pitchFamily="2" charset="2"/>
              </a:rPr>
              <a:t> Rokok </a:t>
            </a:r>
            <a:endParaRPr lang="id-ID" sz="3200" dirty="0">
              <a:sym typeface="Wingdings" panose="05000000000000000000" pitchFamily="2" charset="2"/>
            </a:endParaRPr>
          </a:p>
          <a:p>
            <a:r>
              <a:rPr lang="id-ID" sz="3200" dirty="0" smtClean="0">
                <a:sym typeface="Wingdings" panose="05000000000000000000" pitchFamily="2" charset="2"/>
              </a:rPr>
              <a:t> </a:t>
            </a:r>
            <a:r>
              <a:rPr lang="en-US" sz="3200" dirty="0" smtClean="0">
                <a:sym typeface="Wingdings" panose="05000000000000000000" pitchFamily="2" charset="2"/>
              </a:rPr>
              <a:t>Sandal </a:t>
            </a:r>
            <a:endParaRPr lang="en-US" sz="3200" dirty="0">
              <a:sym typeface="Wingdings" panose="05000000000000000000" pitchFamily="2" charset="2"/>
            </a:endParaRPr>
          </a:p>
          <a:p>
            <a:r>
              <a:rPr lang="id-ID" sz="3200" dirty="0" smtClean="0">
                <a:sym typeface="Wingdings" panose="05000000000000000000" pitchFamily="2" charset="2"/>
              </a:rPr>
              <a:t> </a:t>
            </a:r>
            <a:r>
              <a:rPr lang="en-US" sz="3200" dirty="0" err="1" smtClean="0">
                <a:sym typeface="Wingdings" panose="05000000000000000000" pitchFamily="2" charset="2"/>
              </a:rPr>
              <a:t>Kabur</a:t>
            </a:r>
            <a:endParaRPr lang="en-US" sz="3200" dirty="0">
              <a:sym typeface="Wingdings" panose="05000000000000000000" pitchFamily="2" charset="2"/>
            </a:endParaRPr>
          </a:p>
          <a:p>
            <a:r>
              <a:rPr lang="id-ID" sz="3200" dirty="0" smtClean="0">
                <a:sym typeface="Wingdings" panose="05000000000000000000" pitchFamily="2" charset="2"/>
              </a:rPr>
              <a:t> </a:t>
            </a:r>
            <a:r>
              <a:rPr lang="en-US" sz="3200" dirty="0" smtClean="0">
                <a:sym typeface="Wingdings" panose="05000000000000000000" pitchFamily="2" charset="2"/>
              </a:rPr>
              <a:t>Much more reason</a:t>
            </a:r>
            <a:endParaRPr lang="id-ID" sz="3200" dirty="0">
              <a:sym typeface="Wingdings" panose="05000000000000000000" pitchFamily="2" charset="2"/>
            </a:endParaRPr>
          </a:p>
          <a:p>
            <a:r>
              <a:rPr lang="id-ID" sz="3200" dirty="0" smtClean="0">
                <a:sym typeface="Wingdings" panose="05000000000000000000" pitchFamily="2" charset="2"/>
              </a:rPr>
              <a:t> Curang  E </a:t>
            </a:r>
            <a:r>
              <a:rPr lang="id-ID" sz="3200" dirty="0">
                <a:sym typeface="Wingdings" panose="05000000000000000000" pitchFamily="2" charset="2"/>
              </a:rPr>
              <a:t>ditempat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18165247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d-ID" sz="3600" dirty="0"/>
              <a:t>What will you learn?</a:t>
            </a:r>
          </a:p>
          <a:p>
            <a:r>
              <a:rPr lang="id-ID" sz="3600" dirty="0" smtClean="0"/>
              <a:t>pemahaman tentang konsep bisnis melalui pemanfaatan media digital</a:t>
            </a:r>
            <a:endParaRPr lang="en-US" sz="3600" dirty="0" smtClean="0"/>
          </a:p>
        </p:txBody>
      </p:sp>
    </p:spTree>
    <p:extLst>
      <p:ext uri="{BB962C8B-B14F-4D97-AF65-F5344CB8AC3E}">
        <p14:creationId xmlns="" xmlns:p14="http://schemas.microsoft.com/office/powerpoint/2010/main" val="34047412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Lecturer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d-ID" sz="2800" b="1" dirty="0"/>
              <a:t>Lecture Time</a:t>
            </a:r>
          </a:p>
          <a:p>
            <a:pPr lvl="1"/>
            <a:r>
              <a:rPr lang="en-US" dirty="0" err="1" smtClean="0"/>
              <a:t>Sabtu</a:t>
            </a:r>
            <a:r>
              <a:rPr lang="en-US" dirty="0" smtClean="0"/>
              <a:t> </a:t>
            </a:r>
            <a:r>
              <a:rPr lang="id-ID" sz="2400" dirty="0" smtClean="0"/>
              <a:t> </a:t>
            </a:r>
            <a:r>
              <a:rPr lang="en-US" dirty="0" smtClean="0"/>
              <a:t>13.30</a:t>
            </a:r>
            <a:r>
              <a:rPr lang="id-ID" sz="2400" dirty="0"/>
              <a:t>-</a:t>
            </a:r>
            <a:r>
              <a:rPr lang="en-US" dirty="0" smtClean="0"/>
              <a:t>15</a:t>
            </a:r>
            <a:r>
              <a:rPr lang="id-ID" sz="2400" dirty="0" smtClean="0"/>
              <a:t>.</a:t>
            </a:r>
            <a:r>
              <a:rPr lang="en-US" sz="2400" dirty="0" smtClean="0"/>
              <a:t>1</a:t>
            </a:r>
            <a:r>
              <a:rPr lang="id-ID" sz="2400" dirty="0" smtClean="0"/>
              <a:t>0</a:t>
            </a:r>
            <a:endParaRPr lang="en-US" sz="2400" dirty="0"/>
          </a:p>
          <a:p>
            <a:r>
              <a:rPr lang="id-ID" sz="2800" b="1" dirty="0"/>
              <a:t>Lecture Materials</a:t>
            </a:r>
          </a:p>
          <a:p>
            <a:pPr lvl="1"/>
            <a:r>
              <a:rPr lang="en-US" sz="2400" dirty="0"/>
              <a:t>Will be posted on the subjects Website for students</a:t>
            </a:r>
            <a:r>
              <a:rPr lang="id-ID" sz="2400" dirty="0"/>
              <a:t> to download</a:t>
            </a:r>
          </a:p>
          <a:p>
            <a:r>
              <a:rPr lang="id-ID" sz="2800" b="1" dirty="0"/>
              <a:t>Lecture Attendance and Etiquette</a:t>
            </a:r>
          </a:p>
          <a:p>
            <a:pPr lvl="1"/>
            <a:r>
              <a:rPr lang="id-ID" sz="2400" dirty="0"/>
              <a:t>Attendance is highly recommended</a:t>
            </a:r>
          </a:p>
          <a:p>
            <a:pPr lvl="1"/>
            <a:r>
              <a:rPr lang="en-US" sz="2400" dirty="0"/>
              <a:t>Please turn mobile phones on silent vibration</a:t>
            </a:r>
            <a:endParaRPr lang="id-ID" sz="2400" dirty="0"/>
          </a:p>
        </p:txBody>
      </p:sp>
    </p:spTree>
    <p:extLst>
      <p:ext uri="{BB962C8B-B14F-4D97-AF65-F5344CB8AC3E}">
        <p14:creationId xmlns="" xmlns:p14="http://schemas.microsoft.com/office/powerpoint/2010/main" val="17637334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748" y="182245"/>
            <a:ext cx="10515600" cy="1325563"/>
          </a:xfrm>
        </p:spPr>
        <p:txBody>
          <a:bodyPr>
            <a:normAutofit/>
          </a:bodyPr>
          <a:lstStyle/>
          <a:p>
            <a:r>
              <a:rPr lang="id-ID" sz="7200" dirty="0" smtClean="0"/>
              <a:t>TERIMA KASIH</a:t>
            </a:r>
            <a:endParaRPr lang="id-ID" sz="7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ontrak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kontrak</Template>
  <TotalTime>165</TotalTime>
  <Words>198</Words>
  <Application>Microsoft Office PowerPoint</Application>
  <PresentationFormat>Custom</PresentationFormat>
  <Paragraphs>51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kontrak</vt:lpstr>
      <vt:lpstr>Introducing the Lecturer</vt:lpstr>
      <vt:lpstr>Pengantar Bisnis Digital</vt:lpstr>
      <vt:lpstr>Deskripsi  Singkat Mata Kuliah</vt:lpstr>
      <vt:lpstr>Kontrak Kuliah</vt:lpstr>
      <vt:lpstr>Tolerance</vt:lpstr>
      <vt:lpstr>Forbidden</vt:lpstr>
      <vt:lpstr>Objectives</vt:lpstr>
      <vt:lpstr>Lecturer </vt:lpstr>
      <vt:lpstr>TERIMA KASIH</vt:lpstr>
      <vt:lpstr>Tugas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Pengembangan Pribadi</dc:title>
  <dc:creator>QQ</dc:creator>
  <cp:lastModifiedBy>ACER</cp:lastModifiedBy>
  <cp:revision>19</cp:revision>
  <dcterms:created xsi:type="dcterms:W3CDTF">2021-08-23T09:46:35Z</dcterms:created>
  <dcterms:modified xsi:type="dcterms:W3CDTF">2023-09-02T01:55:03Z</dcterms:modified>
</cp:coreProperties>
</file>