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19331-A07B-459C-B7AE-06D0DCE41466}" type="datetimeFigureOut">
              <a:rPr lang="id-ID" smtClean="0"/>
              <a:t>25/08/2021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BF8CF-C700-4313-AE29-EB4E9AA326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893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BF8CF-C700-4313-AE29-EB4E9AA3269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46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pPr algn="ctr"/>
            <a:r>
              <a:rPr lang="id-ID" sz="4000" b="1" dirty="0" smtClean="0"/>
              <a:t>PEMBELAJARAN PKn SD</a:t>
            </a:r>
            <a:endParaRPr lang="id-ID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477328"/>
          </a:xfrm>
        </p:spPr>
        <p:txBody>
          <a:bodyPr/>
          <a:lstStyle/>
          <a:p>
            <a:pPr algn="ctr"/>
            <a:r>
              <a:rPr lang="id-ID" sz="4800" b="1" dirty="0" smtClean="0"/>
              <a:t>STRATEGI DALAM PEMBELAJARAN PKn SD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4776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59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446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03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446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32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59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036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17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17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59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30887"/>
          </a:xfrm>
        </p:spPr>
        <p:txBody>
          <a:bodyPr/>
          <a:lstStyle/>
          <a:p>
            <a:pPr algn="ctr"/>
            <a:r>
              <a:rPr lang="en-US" altLang="id-ID" sz="2800" b="1" dirty="0" err="1" smtClean="0"/>
              <a:t>Pengertian</a:t>
            </a:r>
            <a:r>
              <a:rPr lang="en-US" altLang="id-ID" sz="2800" b="1" dirty="0" smtClean="0"/>
              <a:t> </a:t>
            </a:r>
            <a:r>
              <a:rPr lang="id-ID" altLang="id-ID" sz="2800" b="1" dirty="0" smtClean="0"/>
              <a:t>Strategi Pembelajaran</a:t>
            </a:r>
            <a:endParaRPr lang="en-US" altLang="id-ID" sz="28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38200"/>
            <a:ext cx="9144000" cy="1570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id-ID" altLang="id-ID" sz="2400"/>
              <a:t>T Raka Joni (1983) berpendapat bahwa yang dimaksud strategi pembelajaran adalah suatu prosedur yang digunakan untuk memberikan suasana yang konduktif kepada siswa dalam rangka mencapai tujuan pembelajaran</a:t>
            </a:r>
            <a:endParaRPr lang="en-US" altLang="id-ID" sz="2400"/>
          </a:p>
        </p:txBody>
      </p:sp>
      <p:sp>
        <p:nvSpPr>
          <p:cNvPr id="5" name="Oval Callout 4"/>
          <p:cNvSpPr/>
          <p:nvPr/>
        </p:nvSpPr>
        <p:spPr>
          <a:xfrm>
            <a:off x="0" y="2667000"/>
            <a:ext cx="9144000" cy="2133600"/>
          </a:xfrm>
          <a:prstGeom prst="wedgeEllipseCallout">
            <a:avLst>
              <a:gd name="adj1" fmla="val -19970"/>
              <a:gd name="adj2" fmla="val -56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/>
              <a:t>Sedangkan Gerlach dan Elly (1989) menyatakan bahwa strategi adalah suatu cara yang terpilih untuk menyampaikan tujuan pembelajaran dalam lingkungan pembelajaran tertentu</a:t>
            </a:r>
            <a:endParaRPr lang="en-US" sz="24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0" y="5029200"/>
            <a:ext cx="9144000" cy="1676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/>
              <a:t>Dengan demikian, pengertian strategi dalam pembelajaran adalah suatu prosedur yang digunakan oleh guru dalam proses pembelajaran sebagai sarana untuk mencapai tujuan pembelajaran yang telah ditetapkan.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090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027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01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89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59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17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39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560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375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631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45" y="125015"/>
            <a:ext cx="8885039" cy="375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91</Words>
  <Application>Microsoft Office PowerPoint</Application>
  <PresentationFormat>On-screen Show (4:3)</PresentationFormat>
  <Paragraphs>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PEMBELAJARAN PKn SD</vt:lpstr>
      <vt:lpstr>Pengertian Strategi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PEMBELAJARAN PKn SD</dc:title>
  <cp:lastModifiedBy>Personal</cp:lastModifiedBy>
  <cp:revision>2</cp:revision>
  <dcterms:created xsi:type="dcterms:W3CDTF">2021-08-25T12:42:49Z</dcterms:created>
  <dcterms:modified xsi:type="dcterms:W3CDTF">2021-08-25T13:43:11Z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2021-08-24T00:00:00Z</vt:filetime>
  </property>
  <property fmtid="{D5CDD505-2E9C-101B-9397-08002B2CF9AE}" pid="3" name="LastSaved">
    <vt:filetime>2021-08-24T00:00:00Z</vt:filetime>
  </property>
</Properties>
</file>