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C2E303A-1992-49EE-8342-E923699C7EE5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8CB27AD-7277-4C6F-911E-B993C54AD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3276600"/>
            <a:ext cx="7772400" cy="1470025"/>
          </a:xfrm>
        </p:spPr>
        <p:txBody>
          <a:bodyPr/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TRANSFER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TRANSFER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Bank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Transfer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Remittance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"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Lewat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"</a:t>
            </a:r>
          </a:p>
          <a:p>
            <a:pPr algn="just" eaLnBrk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Timbul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Jasa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Utang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Piutang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Keluarga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Para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pelaku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transaksi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TRANSFER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 eaLnBrk="0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Remitter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).</a:t>
            </a:r>
          </a:p>
          <a:p>
            <a:pPr lvl="0" algn="just" eaLnBrk="0"/>
            <a:r>
              <a:rPr lang="en-US" i="1" dirty="0">
                <a:latin typeface="Times New Roman" pitchFamily="18" charset="0"/>
                <a:cs typeface="Times New Roman" pitchFamily="18" charset="0"/>
              </a:rPr>
              <a:t>Remitting Bank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Bank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/>
            <a:r>
              <a:rPr lang="en-US" i="1" dirty="0">
                <a:latin typeface="Times New Roman" pitchFamily="18" charset="0"/>
                <a:cs typeface="Times New Roman" pitchFamily="18" charset="0"/>
              </a:rPr>
              <a:t>Paying Bank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Bank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membayarkan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beneficiary.</a:t>
            </a:r>
          </a:p>
          <a:p>
            <a:pPr lvl="0" algn="just" eaLnBrk="0"/>
            <a:r>
              <a:rPr lang="en-US" i="1" dirty="0">
                <a:latin typeface="Times New Roman" pitchFamily="18" charset="0"/>
                <a:cs typeface="Times New Roman" pitchFamily="18" charset="0"/>
              </a:rPr>
              <a:t>Beneficiary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bank.</a:t>
            </a:r>
          </a:p>
          <a:p>
            <a:pPr lvl="0" algn="just" eaLnBrk="0"/>
            <a:r>
              <a:rPr lang="en-US" i="1" dirty="0">
                <a:latin typeface="Times New Roman" pitchFamily="18" charset="0"/>
                <a:cs typeface="Times New Roman" pitchFamily="18" charset="0"/>
              </a:rPr>
              <a:t>Reimbursing Bank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ganti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Bank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permintaan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menyediakan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paying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Dari bank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berlainan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Transfer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Mail Transfer (MT) 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(Payment Order)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ditempat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dikirimkan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lewar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Pos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"Courier Service"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Elteha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Wesel 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wesel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ditarik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wesel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diserahkan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Si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menguangkannya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wesel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Transfer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Telegraphic / Telex Transfer (TT) /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Telex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Telegram.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mengijinkan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telex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telegram.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Telex/telegram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dibebankan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telepon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pembicaraan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telepon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disusul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penegasan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(confirmation)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Electronic Transfer (ATM)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elektronik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computer,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jumlah­jumlah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direkam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diperiksa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pimpinan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CONTOH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MT (Mail Transfer) :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Tiap-tiap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model MT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Outnya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Data-data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Pokok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MT :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1.Ada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2.Jumlah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dibayar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ditransfer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3.Nama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alamat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4.Nama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alamat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(No.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5.Berita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pengitim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TT (Telex Transfer) :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ringkas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tapi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Transfer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1.Mengisi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formulir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permohonan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2.Menyetorkan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Tunai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/BG)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ditambah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provisi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biaya-biaya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bank.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3.Tidak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setoran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tunai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/BG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bebankan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4.Menerima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dilaksanakannnya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bank.</a:t>
            </a:r>
          </a:p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1.Memeriksa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pengisian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Formulir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permohonan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2.Memberikan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tunai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/BG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3.Memeriksa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dibebanan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rekeningnya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4.Memberikan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dilaksanakannya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5.Dalam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wesel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TT,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penegasan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bank).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Transfer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eaLnBrk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Memeriksa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a.Tanda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MT/Wesel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b.Lest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2.Jika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Giro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Koran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mengkreditkan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mengirim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3.Jika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RG/RK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pemberitahuan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diterimanya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transfer.</a:t>
            </a:r>
          </a:p>
          <a:p>
            <a:pPr lvl="0" algn="just" eaLnBrk="0"/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 :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kiriman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dikreditkan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rekeningnya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nota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nasabah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Pemberitahuan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Transfer"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memutuskan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1.Uangnya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tunai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2.Uangnya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dimasukkan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RK/RG Bank lain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just" eaLnBrk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3.Meminta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Bank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membayarkan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52</TotalTime>
  <Words>94</Words>
  <Application>Microsoft Office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Metro</vt:lpstr>
      <vt:lpstr>TRANSFER</vt:lpstr>
      <vt:lpstr>TRANSFER </vt:lpstr>
      <vt:lpstr>Para pelaku dalam transaksi TRANSFER : </vt:lpstr>
      <vt:lpstr>PowerPoint Presentation</vt:lpstr>
      <vt:lpstr>Beberapa Jenis Transfer </vt:lpstr>
      <vt:lpstr>Beberapa Jenis Transfer  </vt:lpstr>
      <vt:lpstr>CONTOH</vt:lpstr>
      <vt:lpstr>Prosedur Transfer  </vt:lpstr>
      <vt:lpstr>Prosedur Transfer  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Valued Acer Customer</dc:creator>
  <cp:lastModifiedBy>Microsoft</cp:lastModifiedBy>
  <cp:revision>11</cp:revision>
  <dcterms:created xsi:type="dcterms:W3CDTF">2010-05-13T14:43:04Z</dcterms:created>
  <dcterms:modified xsi:type="dcterms:W3CDTF">2021-07-05T05:25:38Z</dcterms:modified>
</cp:coreProperties>
</file>