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BBE5DEC-3116-41D6-AE1E-6449CC0A1E49}">
          <p14:sldIdLst>
            <p14:sldId id="256"/>
            <p14:sldId id="258"/>
          </p14:sldIdLst>
        </p14:section>
        <p14:section name="1" id="{EAF4900E-3901-4B2A-84A0-D04A109738DE}">
          <p14:sldIdLst>
            <p14:sldId id="259"/>
            <p14:sldId id="260"/>
          </p14:sldIdLst>
        </p14:section>
        <p14:section name="2" id="{98920D98-487C-4C1E-BA90-A736651A2954}">
          <p14:sldIdLst>
            <p14:sldId id="261"/>
            <p14:sldId id="262"/>
            <p14:sldId id="263"/>
            <p14:sldId id="264"/>
            <p14:sldId id="266"/>
            <p14:sldId id="267"/>
            <p14:sldId id="265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EAEA"/>
    <a:srgbClr val="6ECCCA"/>
    <a:srgbClr val="16F65B"/>
    <a:srgbClr val="294983"/>
    <a:srgbClr val="0C8AA8"/>
    <a:srgbClr val="3799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. Arya Nata Raharjo" userId="ce9d6208c8a89f14" providerId="LiveId" clId="{119F087F-D346-4C27-A8BF-DCA14DA4E3FF}"/>
    <pc:docChg chg="undo custSel addSld delSld modSld sldOrd addSection modSection">
      <pc:chgData name="M. Arya Nata Raharjo" userId="ce9d6208c8a89f14" providerId="LiveId" clId="{119F087F-D346-4C27-A8BF-DCA14DA4E3FF}" dt="2022-03-06T12:08:03.332" v="6387" actId="20577"/>
      <pc:docMkLst>
        <pc:docMk/>
      </pc:docMkLst>
      <pc:sldChg chg="addSp delSp modSp new mod modAnim">
        <pc:chgData name="M. Arya Nata Raharjo" userId="ce9d6208c8a89f14" providerId="LiveId" clId="{119F087F-D346-4C27-A8BF-DCA14DA4E3FF}" dt="2022-03-05T17:30:21.367" v="4655"/>
        <pc:sldMkLst>
          <pc:docMk/>
          <pc:sldMk cId="61334649" sldId="256"/>
        </pc:sldMkLst>
        <pc:spChg chg="mod">
          <ac:chgData name="M. Arya Nata Raharjo" userId="ce9d6208c8a89f14" providerId="LiveId" clId="{119F087F-D346-4C27-A8BF-DCA14DA4E3FF}" dt="2022-03-05T12:55:14.558" v="2632" actId="113"/>
          <ac:spMkLst>
            <pc:docMk/>
            <pc:sldMk cId="61334649" sldId="256"/>
            <ac:spMk id="2" creationId="{7FE5BD7F-B349-43E5-9FA0-01CAF50F2993}"/>
          </ac:spMkLst>
        </pc:spChg>
        <pc:spChg chg="mod">
          <ac:chgData name="M. Arya Nata Raharjo" userId="ce9d6208c8a89f14" providerId="LiveId" clId="{119F087F-D346-4C27-A8BF-DCA14DA4E3FF}" dt="2022-03-05T09:43:17.192" v="563" actId="1076"/>
          <ac:spMkLst>
            <pc:docMk/>
            <pc:sldMk cId="61334649" sldId="256"/>
            <ac:spMk id="3" creationId="{DB8DEA09-BD6B-490D-9338-F5A42F1585C1}"/>
          </ac:spMkLst>
        </pc:spChg>
        <pc:picChg chg="add del mod">
          <ac:chgData name="M. Arya Nata Raharjo" userId="ce9d6208c8a89f14" providerId="LiveId" clId="{119F087F-D346-4C27-A8BF-DCA14DA4E3FF}" dt="2022-03-05T09:36:36.328" v="254" actId="478"/>
          <ac:picMkLst>
            <pc:docMk/>
            <pc:sldMk cId="61334649" sldId="256"/>
            <ac:picMk id="5" creationId="{F0E205CE-53A8-43DA-90AD-C884AE37BC4A}"/>
          </ac:picMkLst>
        </pc:picChg>
        <pc:picChg chg="add mod ord modCrop">
          <ac:chgData name="M. Arya Nata Raharjo" userId="ce9d6208c8a89f14" providerId="LiveId" clId="{119F087F-D346-4C27-A8BF-DCA14DA4E3FF}" dt="2022-03-05T09:38:53.082" v="284"/>
          <ac:picMkLst>
            <pc:docMk/>
            <pc:sldMk cId="61334649" sldId="256"/>
            <ac:picMk id="7" creationId="{73ACA915-D667-44D1-94D9-0CF159179292}"/>
          </ac:picMkLst>
        </pc:picChg>
        <pc:picChg chg="add del mod">
          <ac:chgData name="M. Arya Nata Raharjo" userId="ce9d6208c8a89f14" providerId="LiveId" clId="{119F087F-D346-4C27-A8BF-DCA14DA4E3FF}" dt="2022-03-05T09:46:37.499" v="721" actId="478"/>
          <ac:picMkLst>
            <pc:docMk/>
            <pc:sldMk cId="61334649" sldId="256"/>
            <ac:picMk id="9" creationId="{EE37E1B8-C973-4AF1-9C38-29C445B9A0A1}"/>
          </ac:picMkLst>
        </pc:picChg>
        <pc:picChg chg="add del mod">
          <ac:chgData name="M. Arya Nata Raharjo" userId="ce9d6208c8a89f14" providerId="LiveId" clId="{119F087F-D346-4C27-A8BF-DCA14DA4E3FF}" dt="2022-03-05T09:47:22.445" v="726" actId="478"/>
          <ac:picMkLst>
            <pc:docMk/>
            <pc:sldMk cId="61334649" sldId="256"/>
            <ac:picMk id="11" creationId="{10CB3BA7-6FA6-4DB3-924D-26B0F4FE4867}"/>
          </ac:picMkLst>
        </pc:picChg>
        <pc:picChg chg="add del mod">
          <ac:chgData name="M. Arya Nata Raharjo" userId="ce9d6208c8a89f14" providerId="LiveId" clId="{119F087F-D346-4C27-A8BF-DCA14DA4E3FF}" dt="2022-03-05T09:47:18.531" v="724" actId="478"/>
          <ac:picMkLst>
            <pc:docMk/>
            <pc:sldMk cId="61334649" sldId="256"/>
            <ac:picMk id="13" creationId="{44A4328E-4BAC-46B0-BC05-59D871470B83}"/>
          </ac:picMkLst>
        </pc:picChg>
        <pc:picChg chg="add mod">
          <ac:chgData name="M. Arya Nata Raharjo" userId="ce9d6208c8a89f14" providerId="LiveId" clId="{119F087F-D346-4C27-A8BF-DCA14DA4E3FF}" dt="2022-03-05T09:48:35.880" v="736" actId="207"/>
          <ac:picMkLst>
            <pc:docMk/>
            <pc:sldMk cId="61334649" sldId="256"/>
            <ac:picMk id="15" creationId="{529B4DAD-DC9C-4F8A-A05C-27ECB8D9B95B}"/>
          </ac:picMkLst>
        </pc:picChg>
      </pc:sldChg>
      <pc:sldChg chg="addSp delSp modSp new del mod">
        <pc:chgData name="M. Arya Nata Raharjo" userId="ce9d6208c8a89f14" providerId="LiveId" clId="{119F087F-D346-4C27-A8BF-DCA14DA4E3FF}" dt="2022-03-05T09:54:48.517" v="765" actId="47"/>
        <pc:sldMkLst>
          <pc:docMk/>
          <pc:sldMk cId="471610516" sldId="257"/>
        </pc:sldMkLst>
        <pc:spChg chg="del">
          <ac:chgData name="M. Arya Nata Raharjo" userId="ce9d6208c8a89f14" providerId="LiveId" clId="{119F087F-D346-4C27-A8BF-DCA14DA4E3FF}" dt="2022-03-05T09:51:06.732" v="738" actId="931"/>
          <ac:spMkLst>
            <pc:docMk/>
            <pc:sldMk cId="471610516" sldId="257"/>
            <ac:spMk id="3" creationId="{87A908D5-1076-4A46-A44A-9A718DBA0A87}"/>
          </ac:spMkLst>
        </pc:spChg>
        <pc:spChg chg="add del mod">
          <ac:chgData name="M. Arya Nata Raharjo" userId="ce9d6208c8a89f14" providerId="LiveId" clId="{119F087F-D346-4C27-A8BF-DCA14DA4E3FF}" dt="2022-03-05T09:52:17.941" v="744" actId="931"/>
          <ac:spMkLst>
            <pc:docMk/>
            <pc:sldMk cId="471610516" sldId="257"/>
            <ac:spMk id="7" creationId="{3FAEE592-31D8-46E1-AF9D-E8D81821285C}"/>
          </ac:spMkLst>
        </pc:spChg>
        <pc:spChg chg="add mod">
          <ac:chgData name="M. Arya Nata Raharjo" userId="ce9d6208c8a89f14" providerId="LiveId" clId="{119F087F-D346-4C27-A8BF-DCA14DA4E3FF}" dt="2022-03-05T09:54:44.523" v="764" actId="478"/>
          <ac:spMkLst>
            <pc:docMk/>
            <pc:sldMk cId="471610516" sldId="257"/>
            <ac:spMk id="11" creationId="{1B34FA16-1DD2-4AFC-8E14-3DD24C8CA979}"/>
          </ac:spMkLst>
        </pc:spChg>
        <pc:picChg chg="add del mod">
          <ac:chgData name="M. Arya Nata Raharjo" userId="ce9d6208c8a89f14" providerId="LiveId" clId="{119F087F-D346-4C27-A8BF-DCA14DA4E3FF}" dt="2022-03-05T09:52:06.571" v="743" actId="478"/>
          <ac:picMkLst>
            <pc:docMk/>
            <pc:sldMk cId="471610516" sldId="257"/>
            <ac:picMk id="5" creationId="{0CA3BBF1-F5CF-4320-9292-609DFD5DAD9C}"/>
          </ac:picMkLst>
        </pc:picChg>
        <pc:picChg chg="add del mod modCrop">
          <ac:chgData name="M. Arya Nata Raharjo" userId="ce9d6208c8a89f14" providerId="LiveId" clId="{119F087F-D346-4C27-A8BF-DCA14DA4E3FF}" dt="2022-03-05T09:54:44.523" v="764" actId="478"/>
          <ac:picMkLst>
            <pc:docMk/>
            <pc:sldMk cId="471610516" sldId="257"/>
            <ac:picMk id="9" creationId="{E5D88227-F2D5-4A33-A6E8-E1AACBA5D326}"/>
          </ac:picMkLst>
        </pc:picChg>
      </pc:sldChg>
      <pc:sldChg chg="addSp delSp modSp new mod modTransition setBg modAnim">
        <pc:chgData name="M. Arya Nata Raharjo" userId="ce9d6208c8a89f14" providerId="LiveId" clId="{119F087F-D346-4C27-A8BF-DCA14DA4E3FF}" dt="2022-03-05T10:21:34.328" v="1159"/>
        <pc:sldMkLst>
          <pc:docMk/>
          <pc:sldMk cId="2477221620" sldId="258"/>
        </pc:sldMkLst>
        <pc:spChg chg="del">
          <ac:chgData name="M. Arya Nata Raharjo" userId="ce9d6208c8a89f14" providerId="LiveId" clId="{119F087F-D346-4C27-A8BF-DCA14DA4E3FF}" dt="2022-03-05T10:03:29.306" v="938" actId="478"/>
          <ac:spMkLst>
            <pc:docMk/>
            <pc:sldMk cId="2477221620" sldId="258"/>
            <ac:spMk id="2" creationId="{65BDBB88-35E8-4725-A3A0-23B9F881B096}"/>
          </ac:spMkLst>
        </pc:spChg>
        <pc:spChg chg="mod">
          <ac:chgData name="M. Arya Nata Raharjo" userId="ce9d6208c8a89f14" providerId="LiveId" clId="{119F087F-D346-4C27-A8BF-DCA14DA4E3FF}" dt="2022-03-05T10:08:57.496" v="1088" actId="14861"/>
          <ac:spMkLst>
            <pc:docMk/>
            <pc:sldMk cId="2477221620" sldId="258"/>
            <ac:spMk id="3" creationId="{56B7C938-0599-488A-AE0D-2F45AD0F827A}"/>
          </ac:spMkLst>
        </pc:spChg>
        <pc:spChg chg="add mod">
          <ac:chgData name="M. Arya Nata Raharjo" userId="ce9d6208c8a89f14" providerId="LiveId" clId="{119F087F-D346-4C27-A8BF-DCA14DA4E3FF}" dt="2022-03-05T10:13:04.778" v="1132" actId="1076"/>
          <ac:spMkLst>
            <pc:docMk/>
            <pc:sldMk cId="2477221620" sldId="258"/>
            <ac:spMk id="9" creationId="{5081FC0D-16FF-499A-B2CE-358FADCDCBD1}"/>
          </ac:spMkLst>
        </pc:spChg>
        <pc:graphicFrameChg chg="add mod modGraphic">
          <ac:chgData name="M. Arya Nata Raharjo" userId="ce9d6208c8a89f14" providerId="LiveId" clId="{119F087F-D346-4C27-A8BF-DCA14DA4E3FF}" dt="2022-03-05T10:20:52.603" v="1153" actId="1076"/>
          <ac:graphicFrameMkLst>
            <pc:docMk/>
            <pc:sldMk cId="2477221620" sldId="258"/>
            <ac:graphicFrameMk id="5" creationId="{03B13861-C1F3-4FDF-B7C7-A8CFB50CF63E}"/>
          </ac:graphicFrameMkLst>
        </pc:graphicFrameChg>
        <pc:picChg chg="add mod">
          <ac:chgData name="M. Arya Nata Raharjo" userId="ce9d6208c8a89f14" providerId="LiveId" clId="{119F087F-D346-4C27-A8BF-DCA14DA4E3FF}" dt="2022-03-05T10:09:47.449" v="1097" actId="1076"/>
          <ac:picMkLst>
            <pc:docMk/>
            <pc:sldMk cId="2477221620" sldId="258"/>
            <ac:picMk id="6" creationId="{1E2565EA-96B1-4019-BE8C-5DD9C338EE93}"/>
          </ac:picMkLst>
        </pc:picChg>
        <pc:picChg chg="add ord">
          <ac:chgData name="M. Arya Nata Raharjo" userId="ce9d6208c8a89f14" providerId="LiveId" clId="{119F087F-D346-4C27-A8BF-DCA14DA4E3FF}" dt="2022-03-05T10:09:25.486" v="1092" actId="167"/>
          <ac:picMkLst>
            <pc:docMk/>
            <pc:sldMk cId="2477221620" sldId="258"/>
            <ac:picMk id="8" creationId="{FC385F58-1A6C-4B01-8722-AA4A7C5B681C}"/>
          </ac:picMkLst>
        </pc:picChg>
        <pc:cxnChg chg="add del mod">
          <ac:chgData name="M. Arya Nata Raharjo" userId="ce9d6208c8a89f14" providerId="LiveId" clId="{119F087F-D346-4C27-A8BF-DCA14DA4E3FF}" dt="2022-03-05T10:13:13.821" v="1135" actId="478"/>
          <ac:cxnSpMkLst>
            <pc:docMk/>
            <pc:sldMk cId="2477221620" sldId="258"/>
            <ac:cxnSpMk id="11" creationId="{4B846433-DBAE-4DDE-B735-FB45F86A70AA}"/>
          </ac:cxnSpMkLst>
        </pc:cxnChg>
      </pc:sldChg>
      <pc:sldChg chg="addSp delSp modSp new mod setBg">
        <pc:chgData name="M. Arya Nata Raharjo" userId="ce9d6208c8a89f14" providerId="LiveId" clId="{119F087F-D346-4C27-A8BF-DCA14DA4E3FF}" dt="2022-03-05T09:58:45.165" v="833"/>
        <pc:sldMkLst>
          <pc:docMk/>
          <pc:sldMk cId="2768788729" sldId="259"/>
        </pc:sldMkLst>
        <pc:spChg chg="add del mod">
          <ac:chgData name="M. Arya Nata Raharjo" userId="ce9d6208c8a89f14" providerId="LiveId" clId="{119F087F-D346-4C27-A8BF-DCA14DA4E3FF}" dt="2022-03-05T09:58:39.653" v="832" actId="692"/>
          <ac:spMkLst>
            <pc:docMk/>
            <pc:sldMk cId="2768788729" sldId="259"/>
            <ac:spMk id="4" creationId="{8297F4A0-119B-4D21-8908-6C39383625DB}"/>
          </ac:spMkLst>
        </pc:spChg>
        <pc:picChg chg="add mod">
          <ac:chgData name="M. Arya Nata Raharjo" userId="ce9d6208c8a89f14" providerId="LiveId" clId="{119F087F-D346-4C27-A8BF-DCA14DA4E3FF}" dt="2022-03-05T09:58:30.207" v="831" actId="1076"/>
          <ac:picMkLst>
            <pc:docMk/>
            <pc:sldMk cId="2768788729" sldId="259"/>
            <ac:picMk id="2" creationId="{514C39D1-6A2A-4C44-896B-134C1CA7C590}"/>
          </ac:picMkLst>
        </pc:picChg>
        <pc:picChg chg="del">
          <ac:chgData name="M. Arya Nata Raharjo" userId="ce9d6208c8a89f14" providerId="LiveId" clId="{119F087F-D346-4C27-A8BF-DCA14DA4E3FF}" dt="2022-03-05T09:55:03.510" v="766"/>
          <ac:picMkLst>
            <pc:docMk/>
            <pc:sldMk cId="2768788729" sldId="259"/>
            <ac:picMk id="3" creationId="{F58EF5C9-239B-4699-9A98-ED57485F6C9C}"/>
          </ac:picMkLst>
        </pc:picChg>
      </pc:sldChg>
      <pc:sldChg chg="addSp delSp modSp add mod modTransition setBg">
        <pc:chgData name="M. Arya Nata Raharjo" userId="ce9d6208c8a89f14" providerId="LiveId" clId="{119F087F-D346-4C27-A8BF-DCA14DA4E3FF}" dt="2022-03-05T10:28:15.240" v="1221" actId="1076"/>
        <pc:sldMkLst>
          <pc:docMk/>
          <pc:sldMk cId="230259196" sldId="260"/>
        </pc:sldMkLst>
        <pc:spChg chg="add mod">
          <ac:chgData name="M. Arya Nata Raharjo" userId="ce9d6208c8a89f14" providerId="LiveId" clId="{119F087F-D346-4C27-A8BF-DCA14DA4E3FF}" dt="2022-03-05T10:28:15.240" v="1221" actId="1076"/>
          <ac:spMkLst>
            <pc:docMk/>
            <pc:sldMk cId="230259196" sldId="260"/>
            <ac:spMk id="3" creationId="{ECD66071-65C4-4C17-9EA7-1F8A3BBEE3B3}"/>
          </ac:spMkLst>
        </pc:spChg>
        <pc:spChg chg="mod">
          <ac:chgData name="M. Arya Nata Raharjo" userId="ce9d6208c8a89f14" providerId="LiveId" clId="{119F087F-D346-4C27-A8BF-DCA14DA4E3FF}" dt="2022-03-05T10:02:16.124" v="934" actId="14100"/>
          <ac:spMkLst>
            <pc:docMk/>
            <pc:sldMk cId="230259196" sldId="260"/>
            <ac:spMk id="4" creationId="{8297F4A0-119B-4D21-8908-6C39383625DB}"/>
          </ac:spMkLst>
        </pc:spChg>
        <pc:spChg chg="add del mod">
          <ac:chgData name="M. Arya Nata Raharjo" userId="ce9d6208c8a89f14" providerId="LiveId" clId="{119F087F-D346-4C27-A8BF-DCA14DA4E3FF}" dt="2022-03-05T10:27:14.999" v="1210" actId="478"/>
          <ac:spMkLst>
            <pc:docMk/>
            <pc:sldMk cId="230259196" sldId="260"/>
            <ac:spMk id="7" creationId="{4389214B-5B4A-4034-AF94-3687B2970783}"/>
          </ac:spMkLst>
        </pc:spChg>
        <pc:spChg chg="add mod">
          <ac:chgData name="M. Arya Nata Raharjo" userId="ce9d6208c8a89f14" providerId="LiveId" clId="{119F087F-D346-4C27-A8BF-DCA14DA4E3FF}" dt="2022-03-05T10:28:05.892" v="1219" actId="1076"/>
          <ac:spMkLst>
            <pc:docMk/>
            <pc:sldMk cId="230259196" sldId="260"/>
            <ac:spMk id="9" creationId="{A989E378-46F5-4749-97AA-99FE5AF690E1}"/>
          </ac:spMkLst>
        </pc:spChg>
        <pc:picChg chg="add del mod">
          <ac:chgData name="M. Arya Nata Raharjo" userId="ce9d6208c8a89f14" providerId="LiveId" clId="{119F087F-D346-4C27-A8BF-DCA14DA4E3FF}" dt="2022-03-05T10:28:10.631" v="1220" actId="1076"/>
          <ac:picMkLst>
            <pc:docMk/>
            <pc:sldMk cId="230259196" sldId="260"/>
            <ac:picMk id="2" creationId="{514C39D1-6A2A-4C44-896B-134C1CA7C590}"/>
          </ac:picMkLst>
        </pc:picChg>
        <pc:picChg chg="add mod">
          <ac:chgData name="M. Arya Nata Raharjo" userId="ce9d6208c8a89f14" providerId="LiveId" clId="{119F087F-D346-4C27-A8BF-DCA14DA4E3FF}" dt="2022-03-05T10:27:31.221" v="1213" actId="1076"/>
          <ac:picMkLst>
            <pc:docMk/>
            <pc:sldMk cId="230259196" sldId="260"/>
            <ac:picMk id="1026" creationId="{495F2EFE-9A49-4F1D-A9A7-6DF24E5F0ED3}"/>
          </ac:picMkLst>
        </pc:picChg>
      </pc:sldChg>
      <pc:sldChg chg="addSp modSp new add del mod modTransition">
        <pc:chgData name="M. Arya Nata Raharjo" userId="ce9d6208c8a89f14" providerId="LiveId" clId="{119F087F-D346-4C27-A8BF-DCA14DA4E3FF}" dt="2022-03-05T09:58:48.859" v="834" actId="47"/>
        <pc:sldMkLst>
          <pc:docMk/>
          <pc:sldMk cId="1362006598" sldId="260"/>
        </pc:sldMkLst>
        <pc:picChg chg="add mod">
          <ac:chgData name="M. Arya Nata Raharjo" userId="ce9d6208c8a89f14" providerId="LiveId" clId="{119F087F-D346-4C27-A8BF-DCA14DA4E3FF}" dt="2022-03-05T09:56:50.958" v="777" actId="207"/>
          <ac:picMkLst>
            <pc:docMk/>
            <pc:sldMk cId="1362006598" sldId="260"/>
            <ac:picMk id="2" creationId="{97CE71C1-5859-4D7B-B7EE-EE1C73CFF8B8}"/>
          </ac:picMkLst>
        </pc:picChg>
      </pc:sldChg>
      <pc:sldChg chg="addSp delSp modSp new mod modAnim">
        <pc:chgData name="M. Arya Nata Raharjo" userId="ce9d6208c8a89f14" providerId="LiveId" clId="{119F087F-D346-4C27-A8BF-DCA14DA4E3FF}" dt="2022-03-05T17:31:46.800" v="4663"/>
        <pc:sldMkLst>
          <pc:docMk/>
          <pc:sldMk cId="3257570160" sldId="261"/>
        </pc:sldMkLst>
        <pc:spChg chg="add mod">
          <ac:chgData name="M. Arya Nata Raharjo" userId="ce9d6208c8a89f14" providerId="LiveId" clId="{119F087F-D346-4C27-A8BF-DCA14DA4E3FF}" dt="2022-03-05T10:54:11.107" v="1467" actId="14861"/>
          <ac:spMkLst>
            <pc:docMk/>
            <pc:sldMk cId="3257570160" sldId="261"/>
            <ac:spMk id="2" creationId="{A3ADA7D6-3164-4DCB-B317-ACE482870B66}"/>
          </ac:spMkLst>
        </pc:spChg>
        <pc:spChg chg="add mod">
          <ac:chgData name="M. Arya Nata Raharjo" userId="ce9d6208c8a89f14" providerId="LiveId" clId="{119F087F-D346-4C27-A8BF-DCA14DA4E3FF}" dt="2022-03-05T10:56:26.390" v="1536" actId="14861"/>
          <ac:spMkLst>
            <pc:docMk/>
            <pc:sldMk cId="3257570160" sldId="261"/>
            <ac:spMk id="9" creationId="{5522696F-EABB-4735-A1BC-2941C4FAEE92}"/>
          </ac:spMkLst>
        </pc:spChg>
        <pc:picChg chg="add mod">
          <ac:chgData name="M. Arya Nata Raharjo" userId="ce9d6208c8a89f14" providerId="LiveId" clId="{119F087F-D346-4C27-A8BF-DCA14DA4E3FF}" dt="2022-03-05T10:47:03.002" v="1257" actId="1076"/>
          <ac:picMkLst>
            <pc:docMk/>
            <pc:sldMk cId="3257570160" sldId="261"/>
            <ac:picMk id="3" creationId="{B257DFF0-93F0-4F90-81A9-FDB5AE7DD43E}"/>
          </ac:picMkLst>
        </pc:picChg>
        <pc:picChg chg="add del mod ord">
          <ac:chgData name="M. Arya Nata Raharjo" userId="ce9d6208c8a89f14" providerId="LiveId" clId="{119F087F-D346-4C27-A8BF-DCA14DA4E3FF}" dt="2022-03-05T10:51:11.863" v="1270" actId="478"/>
          <ac:picMkLst>
            <pc:docMk/>
            <pc:sldMk cId="3257570160" sldId="261"/>
            <ac:picMk id="5" creationId="{11D7204B-D9AE-48FC-864B-5B754B75166E}"/>
          </ac:picMkLst>
        </pc:picChg>
        <pc:picChg chg="add mod ord">
          <ac:chgData name="M. Arya Nata Raharjo" userId="ce9d6208c8a89f14" providerId="LiveId" clId="{119F087F-D346-4C27-A8BF-DCA14DA4E3FF}" dt="2022-03-05T10:57:41.223" v="1603"/>
          <ac:picMkLst>
            <pc:docMk/>
            <pc:sldMk cId="3257570160" sldId="261"/>
            <ac:picMk id="7" creationId="{002D2CAD-793A-4660-B635-E13B05093468}"/>
          </ac:picMkLst>
        </pc:picChg>
      </pc:sldChg>
      <pc:sldChg chg="addSp delSp modSp new mod setBg">
        <pc:chgData name="M. Arya Nata Raharjo" userId="ce9d6208c8a89f14" providerId="LiveId" clId="{119F087F-D346-4C27-A8BF-DCA14DA4E3FF}" dt="2022-03-06T02:13:57.895" v="4693"/>
        <pc:sldMkLst>
          <pc:docMk/>
          <pc:sldMk cId="2488883638" sldId="262"/>
        </pc:sldMkLst>
        <pc:spChg chg="add del mod ord">
          <ac:chgData name="M. Arya Nata Raharjo" userId="ce9d6208c8a89f14" providerId="LiveId" clId="{119F087F-D346-4C27-A8BF-DCA14DA4E3FF}" dt="2022-03-05T17:03:35.616" v="4198" actId="478"/>
          <ac:spMkLst>
            <pc:docMk/>
            <pc:sldMk cId="2488883638" sldId="262"/>
            <ac:spMk id="2" creationId="{488B39D4-59F1-4B9A-B690-068CBC95EB0F}"/>
          </ac:spMkLst>
        </pc:spChg>
        <pc:spChg chg="add del">
          <ac:chgData name="M. Arya Nata Raharjo" userId="ce9d6208c8a89f14" providerId="LiveId" clId="{119F087F-D346-4C27-A8BF-DCA14DA4E3FF}" dt="2022-03-05T10:57:55.028" v="1604" actId="478"/>
          <ac:spMkLst>
            <pc:docMk/>
            <pc:sldMk cId="2488883638" sldId="262"/>
            <ac:spMk id="2" creationId="{941AD4F9-ECDA-4C94-9FDD-A373514B9D13}"/>
          </ac:spMkLst>
        </pc:spChg>
        <pc:spChg chg="add del mod">
          <ac:chgData name="M. Arya Nata Raharjo" userId="ce9d6208c8a89f14" providerId="LiveId" clId="{119F087F-D346-4C27-A8BF-DCA14DA4E3FF}" dt="2022-03-05T13:02:55.539" v="3015"/>
          <ac:spMkLst>
            <pc:docMk/>
            <pc:sldMk cId="2488883638" sldId="262"/>
            <ac:spMk id="2" creationId="{B4B1DCE7-B0DF-40A0-ADA7-FCE05BBE4827}"/>
          </ac:spMkLst>
        </pc:spChg>
        <pc:spChg chg="add mod">
          <ac:chgData name="M. Arya Nata Raharjo" userId="ce9d6208c8a89f14" providerId="LiveId" clId="{119F087F-D346-4C27-A8BF-DCA14DA4E3FF}" dt="2022-03-05T11:11:38.477" v="1734" actId="207"/>
          <ac:spMkLst>
            <pc:docMk/>
            <pc:sldMk cId="2488883638" sldId="262"/>
            <ac:spMk id="3" creationId="{5FD1ACC8-E581-47CB-AC43-6E1E18C7151F}"/>
          </ac:spMkLst>
        </pc:spChg>
        <pc:spChg chg="add del mod">
          <ac:chgData name="M. Arya Nata Raharjo" userId="ce9d6208c8a89f14" providerId="LiveId" clId="{119F087F-D346-4C27-A8BF-DCA14DA4E3FF}" dt="2022-03-05T11:13:08.967" v="1813" actId="14861"/>
          <ac:spMkLst>
            <pc:docMk/>
            <pc:sldMk cId="2488883638" sldId="262"/>
            <ac:spMk id="4" creationId="{08DFE727-8B9F-4EC3-AF86-99B83F8EEC6D}"/>
          </ac:spMkLst>
        </pc:spChg>
        <pc:spChg chg="add mod">
          <ac:chgData name="M. Arya Nata Raharjo" userId="ce9d6208c8a89f14" providerId="LiveId" clId="{119F087F-D346-4C27-A8BF-DCA14DA4E3FF}" dt="2022-03-05T11:12:03.660" v="1738" actId="2085"/>
          <ac:spMkLst>
            <pc:docMk/>
            <pc:sldMk cId="2488883638" sldId="262"/>
            <ac:spMk id="5" creationId="{6FEEC0FF-AD39-4D9B-BC7B-CD774C687EEC}"/>
          </ac:spMkLst>
        </pc:spChg>
        <pc:spChg chg="add mod">
          <ac:chgData name="M. Arya Nata Raharjo" userId="ce9d6208c8a89f14" providerId="LiveId" clId="{119F087F-D346-4C27-A8BF-DCA14DA4E3FF}" dt="2022-03-05T11:12:39.642" v="1742" actId="2085"/>
          <ac:spMkLst>
            <pc:docMk/>
            <pc:sldMk cId="2488883638" sldId="262"/>
            <ac:spMk id="6" creationId="{9647B455-9DA8-4DE6-BFAD-F05C25D15701}"/>
          </ac:spMkLst>
        </pc:spChg>
        <pc:spChg chg="add mod">
          <ac:chgData name="M. Arya Nata Raharjo" userId="ce9d6208c8a89f14" providerId="LiveId" clId="{119F087F-D346-4C27-A8BF-DCA14DA4E3FF}" dt="2022-03-05T11:12:33.102" v="1741" actId="2085"/>
          <ac:spMkLst>
            <pc:docMk/>
            <pc:sldMk cId="2488883638" sldId="262"/>
            <ac:spMk id="7" creationId="{55DF24A9-B84C-4BD8-9D50-F68B6C3DEDE3}"/>
          </ac:spMkLst>
        </pc:spChg>
        <pc:spChg chg="add mod">
          <ac:chgData name="M. Arya Nata Raharjo" userId="ce9d6208c8a89f14" providerId="LiveId" clId="{119F087F-D346-4C27-A8BF-DCA14DA4E3FF}" dt="2022-03-05T11:12:29.776" v="1740" actId="2085"/>
          <ac:spMkLst>
            <pc:docMk/>
            <pc:sldMk cId="2488883638" sldId="262"/>
            <ac:spMk id="8" creationId="{B308CC14-AAF6-4AAA-88DF-25875089D1FB}"/>
          </ac:spMkLst>
        </pc:spChg>
        <pc:spChg chg="add mod">
          <ac:chgData name="M. Arya Nata Raharjo" userId="ce9d6208c8a89f14" providerId="LiveId" clId="{119F087F-D346-4C27-A8BF-DCA14DA4E3FF}" dt="2022-03-05T11:12:25.456" v="1739" actId="2085"/>
          <ac:spMkLst>
            <pc:docMk/>
            <pc:sldMk cId="2488883638" sldId="262"/>
            <ac:spMk id="9" creationId="{EBB3D7D8-37B9-45E7-B427-7C8D1CD89B4F}"/>
          </ac:spMkLst>
        </pc:spChg>
        <pc:spChg chg="add mod">
          <ac:chgData name="M. Arya Nata Raharjo" userId="ce9d6208c8a89f14" providerId="LiveId" clId="{119F087F-D346-4C27-A8BF-DCA14DA4E3FF}" dt="2022-03-05T17:24:52.074" v="4570" actId="1076"/>
          <ac:spMkLst>
            <pc:docMk/>
            <pc:sldMk cId="2488883638" sldId="262"/>
            <ac:spMk id="10" creationId="{305183F9-B304-4A05-B76C-CFE6A84FA561}"/>
          </ac:spMkLst>
        </pc:spChg>
        <pc:spChg chg="add del">
          <ac:chgData name="M. Arya Nata Raharjo" userId="ce9d6208c8a89f14" providerId="LiveId" clId="{119F087F-D346-4C27-A8BF-DCA14DA4E3FF}" dt="2022-03-05T11:08:00.451" v="1706" actId="478"/>
          <ac:spMkLst>
            <pc:docMk/>
            <pc:sldMk cId="2488883638" sldId="262"/>
            <ac:spMk id="10" creationId="{44724FA5-7618-4863-A73B-E7766C074BF5}"/>
          </ac:spMkLst>
        </pc:spChg>
        <pc:spChg chg="add mod">
          <ac:chgData name="M. Arya Nata Raharjo" userId="ce9d6208c8a89f14" providerId="LiveId" clId="{119F087F-D346-4C27-A8BF-DCA14DA4E3FF}" dt="2022-03-05T11:15:06.028" v="2431" actId="688"/>
          <ac:spMkLst>
            <pc:docMk/>
            <pc:sldMk cId="2488883638" sldId="262"/>
            <ac:spMk id="11" creationId="{2C436690-F3BB-45E3-87C7-1A4D52AB7711}"/>
          </ac:spMkLst>
        </pc:spChg>
        <pc:spChg chg="add mod">
          <ac:chgData name="M. Arya Nata Raharjo" userId="ce9d6208c8a89f14" providerId="LiveId" clId="{119F087F-D346-4C27-A8BF-DCA14DA4E3FF}" dt="2022-03-05T11:15:19.589" v="2434" actId="1076"/>
          <ac:spMkLst>
            <pc:docMk/>
            <pc:sldMk cId="2488883638" sldId="262"/>
            <ac:spMk id="12" creationId="{14D32180-A316-499F-AD27-A68648E75246}"/>
          </ac:spMkLst>
        </pc:spChg>
        <pc:spChg chg="add mod">
          <ac:chgData name="M. Arya Nata Raharjo" userId="ce9d6208c8a89f14" providerId="LiveId" clId="{119F087F-D346-4C27-A8BF-DCA14DA4E3FF}" dt="2022-03-05T11:15:25.213" v="2435" actId="688"/>
          <ac:spMkLst>
            <pc:docMk/>
            <pc:sldMk cId="2488883638" sldId="262"/>
            <ac:spMk id="13" creationId="{9E1992FA-C864-47C1-A58C-ED0F609793FE}"/>
          </ac:spMkLst>
        </pc:spChg>
        <pc:spChg chg="add mod">
          <ac:chgData name="M. Arya Nata Raharjo" userId="ce9d6208c8a89f14" providerId="LiveId" clId="{119F087F-D346-4C27-A8BF-DCA14DA4E3FF}" dt="2022-03-05T11:15:32.031" v="2436" actId="688"/>
          <ac:spMkLst>
            <pc:docMk/>
            <pc:sldMk cId="2488883638" sldId="262"/>
            <ac:spMk id="14" creationId="{984E6E37-7A0D-4AB9-A1FB-A6047AA558FE}"/>
          </ac:spMkLst>
        </pc:spChg>
        <pc:spChg chg="add del mod">
          <ac:chgData name="M. Arya Nata Raharjo" userId="ce9d6208c8a89f14" providerId="LiveId" clId="{119F087F-D346-4C27-A8BF-DCA14DA4E3FF}" dt="2022-03-05T11:10:00.177" v="1720" actId="478"/>
          <ac:spMkLst>
            <pc:docMk/>
            <pc:sldMk cId="2488883638" sldId="262"/>
            <ac:spMk id="15" creationId="{FE61DB46-9DE5-4B22-B468-8EC91237CB33}"/>
          </ac:spMkLst>
        </pc:spChg>
        <pc:spChg chg="add mod">
          <ac:chgData name="M. Arya Nata Raharjo" userId="ce9d6208c8a89f14" providerId="LiveId" clId="{119F087F-D346-4C27-A8BF-DCA14DA4E3FF}" dt="2022-03-05T11:15:37.011" v="2437" actId="688"/>
          <ac:spMkLst>
            <pc:docMk/>
            <pc:sldMk cId="2488883638" sldId="262"/>
            <ac:spMk id="16" creationId="{27E51D38-7324-4EB5-B98C-2C379911FF18}"/>
          </ac:spMkLst>
        </pc:spChg>
        <pc:spChg chg="add del">
          <ac:chgData name="M. Arya Nata Raharjo" userId="ce9d6208c8a89f14" providerId="LiveId" clId="{119F087F-D346-4C27-A8BF-DCA14DA4E3FF}" dt="2022-03-05T13:03:08.361" v="3019"/>
          <ac:spMkLst>
            <pc:docMk/>
            <pc:sldMk cId="2488883638" sldId="262"/>
            <ac:spMk id="18" creationId="{D9E05E8F-1F95-447A-9640-A3747F3D8263}"/>
          </ac:spMkLst>
        </pc:spChg>
        <pc:spChg chg="add mod">
          <ac:chgData name="M. Arya Nata Raharjo" userId="ce9d6208c8a89f14" providerId="LiveId" clId="{119F087F-D346-4C27-A8BF-DCA14DA4E3FF}" dt="2022-03-05T13:03:33.267" v="3024" actId="1076"/>
          <ac:spMkLst>
            <pc:docMk/>
            <pc:sldMk cId="2488883638" sldId="262"/>
            <ac:spMk id="19" creationId="{8978009D-792A-43EA-8318-48903FF786E1}"/>
          </ac:spMkLst>
        </pc:spChg>
        <pc:spChg chg="add del mod ord">
          <ac:chgData name="M. Arya Nata Raharjo" userId="ce9d6208c8a89f14" providerId="LiveId" clId="{119F087F-D346-4C27-A8BF-DCA14DA4E3FF}" dt="2022-03-05T17:12:20.636" v="4373" actId="478"/>
          <ac:spMkLst>
            <pc:docMk/>
            <pc:sldMk cId="2488883638" sldId="262"/>
            <ac:spMk id="20" creationId="{EAEF0635-ABA3-4283-B0A7-5DEF0116A58B}"/>
          </ac:spMkLst>
        </pc:spChg>
        <pc:spChg chg="add mod">
          <ac:chgData name="M. Arya Nata Raharjo" userId="ce9d6208c8a89f14" providerId="LiveId" clId="{119F087F-D346-4C27-A8BF-DCA14DA4E3FF}" dt="2022-03-06T02:10:50.495" v="4666" actId="20577"/>
          <ac:spMkLst>
            <pc:docMk/>
            <pc:sldMk cId="2488883638" sldId="262"/>
            <ac:spMk id="22" creationId="{42BBB8F7-3CD3-4318-ADB4-CEE3E01996E4}"/>
          </ac:spMkLst>
        </pc:spChg>
        <pc:spChg chg="add mod">
          <ac:chgData name="M. Arya Nata Raharjo" userId="ce9d6208c8a89f14" providerId="LiveId" clId="{119F087F-D346-4C27-A8BF-DCA14DA4E3FF}" dt="2022-03-06T02:11:10.990" v="4674" actId="20577"/>
          <ac:spMkLst>
            <pc:docMk/>
            <pc:sldMk cId="2488883638" sldId="262"/>
            <ac:spMk id="26" creationId="{7F2FB530-3C8B-49F1-9C63-4C194FC8446D}"/>
          </ac:spMkLst>
        </pc:spChg>
        <pc:spChg chg="add mod ord">
          <ac:chgData name="M. Arya Nata Raharjo" userId="ce9d6208c8a89f14" providerId="LiveId" clId="{119F087F-D346-4C27-A8BF-DCA14DA4E3FF}" dt="2022-03-05T17:24:04.967" v="4564" actId="1076"/>
          <ac:spMkLst>
            <pc:docMk/>
            <pc:sldMk cId="2488883638" sldId="262"/>
            <ac:spMk id="27" creationId="{ED61A70A-2E04-4A5E-95FA-E150EB6E4F64}"/>
          </ac:spMkLst>
        </pc:spChg>
        <pc:spChg chg="add mod ord">
          <ac:chgData name="M. Arya Nata Raharjo" userId="ce9d6208c8a89f14" providerId="LiveId" clId="{119F087F-D346-4C27-A8BF-DCA14DA4E3FF}" dt="2022-03-05T17:24:15.546" v="4565" actId="1076"/>
          <ac:spMkLst>
            <pc:docMk/>
            <pc:sldMk cId="2488883638" sldId="262"/>
            <ac:spMk id="30" creationId="{EE69F872-2313-49AE-A6A5-55B9DAFC46AB}"/>
          </ac:spMkLst>
        </pc:spChg>
        <pc:spChg chg="add mod">
          <ac:chgData name="M. Arya Nata Raharjo" userId="ce9d6208c8a89f14" providerId="LiveId" clId="{119F087F-D346-4C27-A8BF-DCA14DA4E3FF}" dt="2022-03-06T02:10:56.171" v="4668" actId="20577"/>
          <ac:spMkLst>
            <pc:docMk/>
            <pc:sldMk cId="2488883638" sldId="262"/>
            <ac:spMk id="32" creationId="{57753430-9179-4CBE-8289-BDBDED7D360B}"/>
          </ac:spMkLst>
        </pc:spChg>
        <pc:spChg chg="add mod">
          <ac:chgData name="M. Arya Nata Raharjo" userId="ce9d6208c8a89f14" providerId="LiveId" clId="{119F087F-D346-4C27-A8BF-DCA14DA4E3FF}" dt="2022-03-05T17:25:09.996" v="4573" actId="1076"/>
          <ac:spMkLst>
            <pc:docMk/>
            <pc:sldMk cId="2488883638" sldId="262"/>
            <ac:spMk id="37" creationId="{1BC6C271-EBB4-473A-87CC-09EEF1E1EDEB}"/>
          </ac:spMkLst>
        </pc:spChg>
        <pc:spChg chg="add del mod">
          <ac:chgData name="M. Arya Nata Raharjo" userId="ce9d6208c8a89f14" providerId="LiveId" clId="{119F087F-D346-4C27-A8BF-DCA14DA4E3FF}" dt="2022-03-05T17:19:46.264" v="4482" actId="478"/>
          <ac:spMkLst>
            <pc:docMk/>
            <pc:sldMk cId="2488883638" sldId="262"/>
            <ac:spMk id="38" creationId="{CA16F895-817E-45FF-8B54-088E70526230}"/>
          </ac:spMkLst>
        </pc:spChg>
        <pc:spChg chg="add mod">
          <ac:chgData name="M. Arya Nata Raharjo" userId="ce9d6208c8a89f14" providerId="LiveId" clId="{119F087F-D346-4C27-A8BF-DCA14DA4E3FF}" dt="2022-03-06T02:11:07.326" v="4672" actId="20577"/>
          <ac:spMkLst>
            <pc:docMk/>
            <pc:sldMk cId="2488883638" sldId="262"/>
            <ac:spMk id="40" creationId="{5CE73388-C12D-4958-8797-F462AC5F7251}"/>
          </ac:spMkLst>
        </pc:spChg>
        <pc:spChg chg="add mod">
          <ac:chgData name="M. Arya Nata Raharjo" userId="ce9d6208c8a89f14" providerId="LiveId" clId="{119F087F-D346-4C27-A8BF-DCA14DA4E3FF}" dt="2022-03-05T17:26:25.610" v="4585" actId="1076"/>
          <ac:spMkLst>
            <pc:docMk/>
            <pc:sldMk cId="2488883638" sldId="262"/>
            <ac:spMk id="43" creationId="{A6BCD63C-8FA8-45FB-A269-4454E6A4038C}"/>
          </ac:spMkLst>
        </pc:spChg>
        <pc:spChg chg="add mod">
          <ac:chgData name="M. Arya Nata Raharjo" userId="ce9d6208c8a89f14" providerId="LiveId" clId="{119F087F-D346-4C27-A8BF-DCA14DA4E3FF}" dt="2022-03-06T02:11:04.076" v="4670" actId="20577"/>
          <ac:spMkLst>
            <pc:docMk/>
            <pc:sldMk cId="2488883638" sldId="262"/>
            <ac:spMk id="45" creationId="{C691DFDC-A4BE-4F21-8C31-A87A96CC52AB}"/>
          </ac:spMkLst>
        </pc:spChg>
        <pc:picChg chg="add del mod">
          <ac:chgData name="M. Arya Nata Raharjo" userId="ce9d6208c8a89f14" providerId="LiveId" clId="{119F087F-D346-4C27-A8BF-DCA14DA4E3FF}" dt="2022-03-05T13:02:55.536" v="3013" actId="478"/>
          <ac:picMkLst>
            <pc:docMk/>
            <pc:sldMk cId="2488883638" sldId="262"/>
            <ac:picMk id="15" creationId="{8655F712-7504-4928-88E1-35C027555D69}"/>
          </ac:picMkLst>
        </pc:picChg>
        <pc:picChg chg="add del mod ord">
          <ac:chgData name="M. Arya Nata Raharjo" userId="ce9d6208c8a89f14" providerId="LiveId" clId="{119F087F-D346-4C27-A8BF-DCA14DA4E3FF}" dt="2022-03-05T17:20:03.136" v="4485" actId="1076"/>
          <ac:picMkLst>
            <pc:docMk/>
            <pc:sldMk cId="2488883638" sldId="262"/>
            <ac:picMk id="17" creationId="{2F0597D0-266A-431D-8DC0-48CB90B5DA2F}"/>
          </ac:picMkLst>
        </pc:picChg>
        <pc:picChg chg="add mod">
          <ac:chgData name="M. Arya Nata Raharjo" userId="ce9d6208c8a89f14" providerId="LiveId" clId="{119F087F-D346-4C27-A8BF-DCA14DA4E3FF}" dt="2022-03-05T17:24:20.677" v="4566" actId="1076"/>
          <ac:picMkLst>
            <pc:docMk/>
            <pc:sldMk cId="2488883638" sldId="262"/>
            <ac:picMk id="18" creationId="{F73B130C-834B-4ADA-9F31-A8E816D6B3C9}"/>
          </ac:picMkLst>
        </pc:picChg>
        <pc:picChg chg="add del mod">
          <ac:chgData name="M. Arya Nata Raharjo" userId="ce9d6208c8a89f14" providerId="LiveId" clId="{119F087F-D346-4C27-A8BF-DCA14DA4E3FF}" dt="2022-03-05T13:33:51.736" v="4153" actId="478"/>
          <ac:picMkLst>
            <pc:docMk/>
            <pc:sldMk cId="2488883638" sldId="262"/>
            <ac:picMk id="21" creationId="{AC81A88A-9E0B-484D-8861-4658AFF38337}"/>
          </ac:picMkLst>
        </pc:picChg>
        <pc:picChg chg="add del mod">
          <ac:chgData name="M. Arya Nata Raharjo" userId="ce9d6208c8a89f14" providerId="LiveId" clId="{119F087F-D346-4C27-A8BF-DCA14DA4E3FF}" dt="2022-03-05T17:12:03.994" v="4372" actId="478"/>
          <ac:picMkLst>
            <pc:docMk/>
            <pc:sldMk cId="2488883638" sldId="262"/>
            <ac:picMk id="23" creationId="{3B7DD833-7D50-4710-9B3C-3A637AE06004}"/>
          </ac:picMkLst>
        </pc:picChg>
        <pc:picChg chg="add del mod">
          <ac:chgData name="M. Arya Nata Raharjo" userId="ce9d6208c8a89f14" providerId="LiveId" clId="{119F087F-D346-4C27-A8BF-DCA14DA4E3FF}" dt="2022-03-05T17:03:34.461" v="4197" actId="478"/>
          <ac:picMkLst>
            <pc:docMk/>
            <pc:sldMk cId="2488883638" sldId="262"/>
            <ac:picMk id="24" creationId="{6CE9F8B8-CEDE-4283-ACB7-54D0F1D780D6}"/>
          </ac:picMkLst>
        </pc:picChg>
        <pc:picChg chg="add mod">
          <ac:chgData name="M. Arya Nata Raharjo" userId="ce9d6208c8a89f14" providerId="LiveId" clId="{119F087F-D346-4C27-A8BF-DCA14DA4E3FF}" dt="2022-03-05T17:24:27.688" v="4567" actId="1076"/>
          <ac:picMkLst>
            <pc:docMk/>
            <pc:sldMk cId="2488883638" sldId="262"/>
            <ac:picMk id="29" creationId="{E703DB8A-2C8C-4CF8-B679-907FEFC29B94}"/>
          </ac:picMkLst>
        </pc:picChg>
        <pc:picChg chg="add del mod">
          <ac:chgData name="M. Arya Nata Raharjo" userId="ce9d6208c8a89f14" providerId="LiveId" clId="{119F087F-D346-4C27-A8BF-DCA14DA4E3FF}" dt="2022-03-06T02:13:47.741" v="4691" actId="478"/>
          <ac:picMkLst>
            <pc:docMk/>
            <pc:sldMk cId="2488883638" sldId="262"/>
            <ac:picMk id="31" creationId="{214447E0-B2AC-4A99-B366-EF3BC705A362}"/>
          </ac:picMkLst>
        </pc:picChg>
        <pc:picChg chg="add del mod">
          <ac:chgData name="M. Arya Nata Raharjo" userId="ce9d6208c8a89f14" providerId="LiveId" clId="{119F087F-D346-4C27-A8BF-DCA14DA4E3FF}" dt="2022-03-06T02:13:57.895" v="4693"/>
          <ac:picMkLst>
            <pc:docMk/>
            <pc:sldMk cId="2488883638" sldId="262"/>
            <ac:picMk id="33" creationId="{C621444E-96BD-4432-8CD0-6EB2C16B5448}"/>
          </ac:picMkLst>
        </pc:picChg>
        <pc:picChg chg="add mod">
          <ac:chgData name="M. Arya Nata Raharjo" userId="ce9d6208c8a89f14" providerId="LiveId" clId="{119F087F-D346-4C27-A8BF-DCA14DA4E3FF}" dt="2022-03-05T17:25:01.871" v="4572" actId="1076"/>
          <ac:picMkLst>
            <pc:docMk/>
            <pc:sldMk cId="2488883638" sldId="262"/>
            <ac:picMk id="34" creationId="{5FCA0F37-91EA-4F5D-9448-3B4C9D073671}"/>
          </ac:picMkLst>
        </pc:picChg>
        <pc:picChg chg="add del mod">
          <ac:chgData name="M. Arya Nata Raharjo" userId="ce9d6208c8a89f14" providerId="LiveId" clId="{119F087F-D346-4C27-A8BF-DCA14DA4E3FF}" dt="2022-03-05T17:18:11.954" v="4469" actId="478"/>
          <ac:picMkLst>
            <pc:docMk/>
            <pc:sldMk cId="2488883638" sldId="262"/>
            <ac:picMk id="36" creationId="{9DAE4CD0-07EE-4879-9164-BEFF1AF1C2E5}"/>
          </ac:picMkLst>
        </pc:picChg>
        <pc:picChg chg="add mod">
          <ac:chgData name="M. Arya Nata Raharjo" userId="ce9d6208c8a89f14" providerId="LiveId" clId="{119F087F-D346-4C27-A8BF-DCA14DA4E3FF}" dt="2022-03-05T17:25:13.450" v="4574" actId="1076"/>
          <ac:picMkLst>
            <pc:docMk/>
            <pc:sldMk cId="2488883638" sldId="262"/>
            <ac:picMk id="42" creationId="{1C1F1117-C588-4D02-A459-B20EC9F24EAB}"/>
          </ac:picMkLst>
        </pc:picChg>
        <pc:picChg chg="add mod">
          <ac:chgData name="M. Arya Nata Raharjo" userId="ce9d6208c8a89f14" providerId="LiveId" clId="{119F087F-D346-4C27-A8BF-DCA14DA4E3FF}" dt="2022-03-05T17:29:06.695" v="4652" actId="207"/>
          <ac:picMkLst>
            <pc:docMk/>
            <pc:sldMk cId="2488883638" sldId="262"/>
            <ac:picMk id="47" creationId="{B21A7549-BD02-4C03-9C77-9CAE777AB8D9}"/>
          </ac:picMkLst>
        </pc:picChg>
      </pc:sldChg>
      <pc:sldChg chg="addSp delSp modSp new mod">
        <pc:chgData name="M. Arya Nata Raharjo" userId="ce9d6208c8a89f14" providerId="LiveId" clId="{119F087F-D346-4C27-A8BF-DCA14DA4E3FF}" dt="2022-03-06T02:49:13.105" v="4917" actId="20577"/>
        <pc:sldMkLst>
          <pc:docMk/>
          <pc:sldMk cId="1118339973" sldId="263"/>
        </pc:sldMkLst>
        <pc:spChg chg="add mod">
          <ac:chgData name="M. Arya Nata Raharjo" userId="ce9d6208c8a89f14" providerId="LiveId" clId="{119F087F-D346-4C27-A8BF-DCA14DA4E3FF}" dt="2022-03-06T02:47:36.563" v="4906" actId="1076"/>
          <ac:spMkLst>
            <pc:docMk/>
            <pc:sldMk cId="1118339973" sldId="263"/>
            <ac:spMk id="2" creationId="{339AC6EC-FE5D-4C7D-A08B-DC446F5BA566}"/>
          </ac:spMkLst>
        </pc:spChg>
        <pc:spChg chg="add del mod">
          <ac:chgData name="M. Arya Nata Raharjo" userId="ce9d6208c8a89f14" providerId="LiveId" clId="{119F087F-D346-4C27-A8BF-DCA14DA4E3FF}" dt="2022-03-06T02:14:09.795" v="4697" actId="478"/>
          <ac:spMkLst>
            <pc:docMk/>
            <pc:sldMk cId="1118339973" sldId="263"/>
            <ac:spMk id="8" creationId="{96D41A40-E021-4A7B-AAC1-314640CD2B62}"/>
          </ac:spMkLst>
        </pc:spChg>
        <pc:spChg chg="add mod">
          <ac:chgData name="M. Arya Nata Raharjo" userId="ce9d6208c8a89f14" providerId="LiveId" clId="{119F087F-D346-4C27-A8BF-DCA14DA4E3FF}" dt="2022-03-06T02:47:52.033" v="4908" actId="1076"/>
          <ac:spMkLst>
            <pc:docMk/>
            <pc:sldMk cId="1118339973" sldId="263"/>
            <ac:spMk id="10" creationId="{E3C84AC6-2069-4832-BA80-4F54CCC172A2}"/>
          </ac:spMkLst>
        </pc:spChg>
        <pc:spChg chg="add mod">
          <ac:chgData name="M. Arya Nata Raharjo" userId="ce9d6208c8a89f14" providerId="LiveId" clId="{119F087F-D346-4C27-A8BF-DCA14DA4E3FF}" dt="2022-03-06T02:49:13.105" v="4917" actId="20577"/>
          <ac:spMkLst>
            <pc:docMk/>
            <pc:sldMk cId="1118339973" sldId="263"/>
            <ac:spMk id="12" creationId="{0A335A10-5D53-4100-B7BD-B71ABCDA687D}"/>
          </ac:spMkLst>
        </pc:spChg>
        <pc:spChg chg="add mod">
          <ac:chgData name="M. Arya Nata Raharjo" userId="ce9d6208c8a89f14" providerId="LiveId" clId="{119F087F-D346-4C27-A8BF-DCA14DA4E3FF}" dt="2022-03-06T02:48:59.509" v="4916" actId="692"/>
          <ac:spMkLst>
            <pc:docMk/>
            <pc:sldMk cId="1118339973" sldId="263"/>
            <ac:spMk id="14" creationId="{AB8F09DF-9E8B-4241-95A7-4AE1A184CB7C}"/>
          </ac:spMkLst>
        </pc:spChg>
        <pc:picChg chg="add del mod">
          <ac:chgData name="M. Arya Nata Raharjo" userId="ce9d6208c8a89f14" providerId="LiveId" clId="{119F087F-D346-4C27-A8BF-DCA14DA4E3FF}" dt="2022-03-06T02:11:48.098" v="4680" actId="478"/>
          <ac:picMkLst>
            <pc:docMk/>
            <pc:sldMk cId="1118339973" sldId="263"/>
            <ac:picMk id="4" creationId="{A41F7049-6605-4615-81C2-E870B3768901}"/>
          </ac:picMkLst>
        </pc:picChg>
        <pc:picChg chg="add mod">
          <ac:chgData name="M. Arya Nata Raharjo" userId="ce9d6208c8a89f14" providerId="LiveId" clId="{119F087F-D346-4C27-A8BF-DCA14DA4E3FF}" dt="2022-03-06T02:48:00.862" v="4910" actId="1076"/>
          <ac:picMkLst>
            <pc:docMk/>
            <pc:sldMk cId="1118339973" sldId="263"/>
            <ac:picMk id="5" creationId="{EEA31476-4DD8-4082-874D-9495F29AA64D}"/>
          </ac:picMkLst>
        </pc:picChg>
        <pc:picChg chg="add del mod">
          <ac:chgData name="M. Arya Nata Raharjo" userId="ce9d6208c8a89f14" providerId="LiveId" clId="{119F087F-D346-4C27-A8BF-DCA14DA4E3FF}" dt="2022-03-06T02:13:40.499" v="4689" actId="478"/>
          <ac:picMkLst>
            <pc:docMk/>
            <pc:sldMk cId="1118339973" sldId="263"/>
            <ac:picMk id="6" creationId="{EB83DFEE-7E6E-413B-86E9-E6F699AD4B34}"/>
          </ac:picMkLst>
        </pc:picChg>
        <pc:picChg chg="add mod ord">
          <ac:chgData name="M. Arya Nata Raharjo" userId="ce9d6208c8a89f14" providerId="LiveId" clId="{119F087F-D346-4C27-A8BF-DCA14DA4E3FF}" dt="2022-03-06T02:47:43.892" v="4907" actId="1076"/>
          <ac:picMkLst>
            <pc:docMk/>
            <pc:sldMk cId="1118339973" sldId="263"/>
            <ac:picMk id="11" creationId="{0EB19C79-E6CE-406D-B4B2-AB19CFB90566}"/>
          </ac:picMkLst>
        </pc:picChg>
      </pc:sldChg>
      <pc:sldChg chg="add del setBg">
        <pc:chgData name="M. Arya Nata Raharjo" userId="ce9d6208c8a89f14" providerId="LiveId" clId="{119F087F-D346-4C27-A8BF-DCA14DA4E3FF}" dt="2022-03-05T10:09:15.949" v="1090"/>
        <pc:sldMkLst>
          <pc:docMk/>
          <pc:sldMk cId="1169616044" sldId="263"/>
        </pc:sldMkLst>
      </pc:sldChg>
      <pc:sldChg chg="new del">
        <pc:chgData name="M. Arya Nata Raharjo" userId="ce9d6208c8a89f14" providerId="LiveId" clId="{119F087F-D346-4C27-A8BF-DCA14DA4E3FF}" dt="2022-03-05T10:03:05.217" v="937" actId="2696"/>
        <pc:sldMkLst>
          <pc:docMk/>
          <pc:sldMk cId="3654861289" sldId="263"/>
        </pc:sldMkLst>
      </pc:sldChg>
      <pc:sldChg chg="addSp modSp new mod">
        <pc:chgData name="M. Arya Nata Raharjo" userId="ce9d6208c8a89f14" providerId="LiveId" clId="{119F087F-D346-4C27-A8BF-DCA14DA4E3FF}" dt="2022-03-06T03:42:23.581" v="4962" actId="1076"/>
        <pc:sldMkLst>
          <pc:docMk/>
          <pc:sldMk cId="1302601413" sldId="264"/>
        </pc:sldMkLst>
        <pc:spChg chg="add mod">
          <ac:chgData name="M. Arya Nata Raharjo" userId="ce9d6208c8a89f14" providerId="LiveId" clId="{119F087F-D346-4C27-A8BF-DCA14DA4E3FF}" dt="2022-03-06T03:34:55.436" v="4934" actId="14100"/>
          <ac:spMkLst>
            <pc:docMk/>
            <pc:sldMk cId="1302601413" sldId="264"/>
            <ac:spMk id="3" creationId="{4E2359A0-B113-4A72-AA2E-EFE114DAAE8C}"/>
          </ac:spMkLst>
        </pc:spChg>
        <pc:spChg chg="add mod">
          <ac:chgData name="M. Arya Nata Raharjo" userId="ce9d6208c8a89f14" providerId="LiveId" clId="{119F087F-D346-4C27-A8BF-DCA14DA4E3FF}" dt="2022-03-06T03:35:07.166" v="4935" actId="1076"/>
          <ac:spMkLst>
            <pc:docMk/>
            <pc:sldMk cId="1302601413" sldId="264"/>
            <ac:spMk id="6" creationId="{26DC8544-DCE5-4FC0-9CE1-AAEE776EB46F}"/>
          </ac:spMkLst>
        </pc:spChg>
        <pc:spChg chg="add mod">
          <ac:chgData name="M. Arya Nata Raharjo" userId="ce9d6208c8a89f14" providerId="LiveId" clId="{119F087F-D346-4C27-A8BF-DCA14DA4E3FF}" dt="2022-03-06T03:42:23.581" v="4962" actId="1076"/>
          <ac:spMkLst>
            <pc:docMk/>
            <pc:sldMk cId="1302601413" sldId="264"/>
            <ac:spMk id="8" creationId="{98B975C5-1E46-4DD1-862D-DDA09890698B}"/>
          </ac:spMkLst>
        </pc:spChg>
        <pc:spChg chg="add mod">
          <ac:chgData name="M. Arya Nata Raharjo" userId="ce9d6208c8a89f14" providerId="LiveId" clId="{119F087F-D346-4C27-A8BF-DCA14DA4E3FF}" dt="2022-03-06T03:42:20.617" v="4961" actId="1076"/>
          <ac:spMkLst>
            <pc:docMk/>
            <pc:sldMk cId="1302601413" sldId="264"/>
            <ac:spMk id="10" creationId="{71402428-2A9B-4B9E-B410-52D553304D46}"/>
          </ac:spMkLst>
        </pc:spChg>
        <pc:spChg chg="add mod">
          <ac:chgData name="M. Arya Nata Raharjo" userId="ce9d6208c8a89f14" providerId="LiveId" clId="{119F087F-D346-4C27-A8BF-DCA14DA4E3FF}" dt="2022-03-06T03:42:14.862" v="4960" actId="1076"/>
          <ac:spMkLst>
            <pc:docMk/>
            <pc:sldMk cId="1302601413" sldId="264"/>
            <ac:spMk id="11" creationId="{849C72D9-91AB-462E-839D-498CA1F28770}"/>
          </ac:spMkLst>
        </pc:spChg>
        <pc:picChg chg="add mod">
          <ac:chgData name="M. Arya Nata Raharjo" userId="ce9d6208c8a89f14" providerId="LiveId" clId="{119F087F-D346-4C27-A8BF-DCA14DA4E3FF}" dt="2022-03-06T03:33:13.504" v="4920" actId="14861"/>
          <ac:picMkLst>
            <pc:docMk/>
            <pc:sldMk cId="1302601413" sldId="264"/>
            <ac:picMk id="2" creationId="{D562A908-7EF1-41BB-B8F3-36931159E2AA}"/>
          </ac:picMkLst>
        </pc:picChg>
        <pc:picChg chg="add mod">
          <ac:chgData name="M. Arya Nata Raharjo" userId="ce9d6208c8a89f14" providerId="LiveId" clId="{119F087F-D346-4C27-A8BF-DCA14DA4E3FF}" dt="2022-03-06T03:35:09.632" v="4936" actId="1076"/>
          <ac:picMkLst>
            <pc:docMk/>
            <pc:sldMk cId="1302601413" sldId="264"/>
            <ac:picMk id="4" creationId="{7169DB38-2CBE-4F23-8DED-8ECA17683394}"/>
          </ac:picMkLst>
        </pc:picChg>
      </pc:sldChg>
      <pc:sldChg chg="addSp modSp new mod">
        <pc:chgData name="M. Arya Nata Raharjo" userId="ce9d6208c8a89f14" providerId="LiveId" clId="{119F087F-D346-4C27-A8BF-DCA14DA4E3FF}" dt="2022-03-06T05:01:52.946" v="5414" actId="1076"/>
        <pc:sldMkLst>
          <pc:docMk/>
          <pc:sldMk cId="2150196173" sldId="265"/>
        </pc:sldMkLst>
        <pc:spChg chg="add mod">
          <ac:chgData name="M. Arya Nata Raharjo" userId="ce9d6208c8a89f14" providerId="LiveId" clId="{119F087F-D346-4C27-A8BF-DCA14DA4E3FF}" dt="2022-03-06T03:42:56.095" v="4965"/>
          <ac:spMkLst>
            <pc:docMk/>
            <pc:sldMk cId="2150196173" sldId="265"/>
            <ac:spMk id="3" creationId="{B6DEB894-C588-497A-A0CC-01D97C5C2860}"/>
          </ac:spMkLst>
        </pc:spChg>
        <pc:spChg chg="add mod">
          <ac:chgData name="M. Arya Nata Raharjo" userId="ce9d6208c8a89f14" providerId="LiveId" clId="{119F087F-D346-4C27-A8BF-DCA14DA4E3FF}" dt="2022-03-06T03:44:14.928" v="4977" actId="14100"/>
          <ac:spMkLst>
            <pc:docMk/>
            <pc:sldMk cId="2150196173" sldId="265"/>
            <ac:spMk id="6" creationId="{BCDD9EC8-CF01-4704-9251-CEB0945127D2}"/>
          </ac:spMkLst>
        </pc:spChg>
        <pc:spChg chg="add mod">
          <ac:chgData name="M. Arya Nata Raharjo" userId="ce9d6208c8a89f14" providerId="LiveId" clId="{119F087F-D346-4C27-A8BF-DCA14DA4E3FF}" dt="2022-03-06T05:01:52.946" v="5414" actId="1076"/>
          <ac:spMkLst>
            <pc:docMk/>
            <pc:sldMk cId="2150196173" sldId="265"/>
            <ac:spMk id="16" creationId="{C9667795-CFA0-4753-B019-82CA85A190C0}"/>
          </ac:spMkLst>
        </pc:spChg>
        <pc:picChg chg="add mod">
          <ac:chgData name="M. Arya Nata Raharjo" userId="ce9d6208c8a89f14" providerId="LiveId" clId="{119F087F-D346-4C27-A8BF-DCA14DA4E3FF}" dt="2022-03-06T03:42:47.689" v="4964"/>
          <ac:picMkLst>
            <pc:docMk/>
            <pc:sldMk cId="2150196173" sldId="265"/>
            <ac:picMk id="2" creationId="{267B4182-4678-49C4-8CBE-157D7B5F0D2C}"/>
          </ac:picMkLst>
        </pc:picChg>
        <pc:picChg chg="add mod">
          <ac:chgData name="M. Arya Nata Raharjo" userId="ce9d6208c8a89f14" providerId="LiveId" clId="{119F087F-D346-4C27-A8BF-DCA14DA4E3FF}" dt="2022-03-06T03:43:45.563" v="4973" actId="1076"/>
          <ac:picMkLst>
            <pc:docMk/>
            <pc:sldMk cId="2150196173" sldId="265"/>
            <ac:picMk id="4" creationId="{7D654A55-D48D-4E83-A2F0-0CF33A63EF75}"/>
          </ac:picMkLst>
        </pc:picChg>
        <pc:picChg chg="add mod">
          <ac:chgData name="M. Arya Nata Raharjo" userId="ce9d6208c8a89f14" providerId="LiveId" clId="{119F087F-D346-4C27-A8BF-DCA14DA4E3FF}" dt="2022-03-06T04:02:58.389" v="5079" actId="1076"/>
          <ac:picMkLst>
            <pc:docMk/>
            <pc:sldMk cId="2150196173" sldId="265"/>
            <ac:picMk id="8" creationId="{8558637B-AADB-4C00-882B-8A33FC0A6FEC}"/>
          </ac:picMkLst>
        </pc:picChg>
        <pc:picChg chg="add mod">
          <ac:chgData name="M. Arya Nata Raharjo" userId="ce9d6208c8a89f14" providerId="LiveId" clId="{119F087F-D346-4C27-A8BF-DCA14DA4E3FF}" dt="2022-03-06T04:03:37.325" v="5082" actId="1076"/>
          <ac:picMkLst>
            <pc:docMk/>
            <pc:sldMk cId="2150196173" sldId="265"/>
            <ac:picMk id="10" creationId="{61AECD79-03C4-43BE-88B4-068B815E38AB}"/>
          </ac:picMkLst>
        </pc:picChg>
        <pc:picChg chg="add mod">
          <ac:chgData name="M. Arya Nata Raharjo" userId="ce9d6208c8a89f14" providerId="LiveId" clId="{119F087F-D346-4C27-A8BF-DCA14DA4E3FF}" dt="2022-03-06T04:05:08.934" v="5089" actId="1076"/>
          <ac:picMkLst>
            <pc:docMk/>
            <pc:sldMk cId="2150196173" sldId="265"/>
            <ac:picMk id="12" creationId="{D67515E9-28A2-439D-93D9-DC2EDDA5D063}"/>
          </ac:picMkLst>
        </pc:picChg>
        <pc:picChg chg="add mod">
          <ac:chgData name="M. Arya Nata Raharjo" userId="ce9d6208c8a89f14" providerId="LiveId" clId="{119F087F-D346-4C27-A8BF-DCA14DA4E3FF}" dt="2022-03-06T04:05:06.318" v="5088" actId="1076"/>
          <ac:picMkLst>
            <pc:docMk/>
            <pc:sldMk cId="2150196173" sldId="265"/>
            <ac:picMk id="14" creationId="{317915B1-1C99-479E-8549-F930FEAEFC68}"/>
          </ac:picMkLst>
        </pc:picChg>
      </pc:sldChg>
      <pc:sldChg chg="addSp delSp modSp new mod">
        <pc:chgData name="M. Arya Nata Raharjo" userId="ce9d6208c8a89f14" providerId="LiveId" clId="{119F087F-D346-4C27-A8BF-DCA14DA4E3FF}" dt="2022-03-06T03:54:59.157" v="5039" actId="688"/>
        <pc:sldMkLst>
          <pc:docMk/>
          <pc:sldMk cId="630902081" sldId="266"/>
        </pc:sldMkLst>
        <pc:spChg chg="add mod">
          <ac:chgData name="M. Arya Nata Raharjo" userId="ce9d6208c8a89f14" providerId="LiveId" clId="{119F087F-D346-4C27-A8BF-DCA14DA4E3FF}" dt="2022-03-06T03:49:46.836" v="4992" actId="14861"/>
          <ac:spMkLst>
            <pc:docMk/>
            <pc:sldMk cId="630902081" sldId="266"/>
            <ac:spMk id="4" creationId="{6FC5A1D1-90CC-4334-8DFC-EB17FB2DF09C}"/>
          </ac:spMkLst>
        </pc:spChg>
        <pc:spChg chg="add mod">
          <ac:chgData name="M. Arya Nata Raharjo" userId="ce9d6208c8a89f14" providerId="LiveId" clId="{119F087F-D346-4C27-A8BF-DCA14DA4E3FF}" dt="2022-03-06T03:54:21.718" v="5033" actId="692"/>
          <ac:spMkLst>
            <pc:docMk/>
            <pc:sldMk cId="630902081" sldId="266"/>
            <ac:spMk id="6" creationId="{CAAAD260-6285-4D3B-85A6-3A3B9896B8A5}"/>
          </ac:spMkLst>
        </pc:spChg>
        <pc:spChg chg="add mod">
          <ac:chgData name="M. Arya Nata Raharjo" userId="ce9d6208c8a89f14" providerId="LiveId" clId="{119F087F-D346-4C27-A8BF-DCA14DA4E3FF}" dt="2022-03-06T03:54:50.336" v="5036" actId="692"/>
          <ac:spMkLst>
            <pc:docMk/>
            <pc:sldMk cId="630902081" sldId="266"/>
            <ac:spMk id="11" creationId="{871BB22F-70BA-4CFE-8216-20DDF6BACA31}"/>
          </ac:spMkLst>
        </pc:spChg>
        <pc:picChg chg="add mod">
          <ac:chgData name="M. Arya Nata Raharjo" userId="ce9d6208c8a89f14" providerId="LiveId" clId="{119F087F-D346-4C27-A8BF-DCA14DA4E3FF}" dt="2022-03-06T03:47:16.311" v="4979"/>
          <ac:picMkLst>
            <pc:docMk/>
            <pc:sldMk cId="630902081" sldId="266"/>
            <ac:picMk id="2" creationId="{7556550E-BD8A-47FE-8588-68C63382EBC5}"/>
          </ac:picMkLst>
        </pc:picChg>
        <pc:picChg chg="add mod">
          <ac:chgData name="M. Arya Nata Raharjo" userId="ce9d6208c8a89f14" providerId="LiveId" clId="{119F087F-D346-4C27-A8BF-DCA14DA4E3FF}" dt="2022-03-06T03:54:59.157" v="5039" actId="688"/>
          <ac:picMkLst>
            <pc:docMk/>
            <pc:sldMk cId="630902081" sldId="266"/>
            <ac:picMk id="8" creationId="{BFC9094B-84E2-4D0A-86D2-33EB57F1B4E5}"/>
          </ac:picMkLst>
        </pc:picChg>
        <pc:picChg chg="add mod">
          <ac:chgData name="M. Arya Nata Raharjo" userId="ce9d6208c8a89f14" providerId="LiveId" clId="{119F087F-D346-4C27-A8BF-DCA14DA4E3FF}" dt="2022-03-06T03:54:53.319" v="5037" actId="1076"/>
          <ac:picMkLst>
            <pc:docMk/>
            <pc:sldMk cId="630902081" sldId="266"/>
            <ac:picMk id="9" creationId="{B161AECD-A941-42FD-87D5-D5486E02075A}"/>
          </ac:picMkLst>
        </pc:picChg>
        <pc:picChg chg="add del mod">
          <ac:chgData name="M. Arya Nata Raharjo" userId="ce9d6208c8a89f14" providerId="LiveId" clId="{119F087F-D346-4C27-A8BF-DCA14DA4E3FF}" dt="2022-03-06T03:53:52.283" v="5026" actId="478"/>
          <ac:picMkLst>
            <pc:docMk/>
            <pc:sldMk cId="630902081" sldId="266"/>
            <ac:picMk id="10" creationId="{5FDBAAF0-561D-4A10-A838-EF0340C4FE09}"/>
          </ac:picMkLst>
        </pc:picChg>
      </pc:sldChg>
      <pc:sldChg chg="addSp modSp new mod">
        <pc:chgData name="M. Arya Nata Raharjo" userId="ce9d6208c8a89f14" providerId="LiveId" clId="{119F087F-D346-4C27-A8BF-DCA14DA4E3FF}" dt="2022-03-06T04:00:29.007" v="5076" actId="1076"/>
        <pc:sldMkLst>
          <pc:docMk/>
          <pc:sldMk cId="3835598147" sldId="267"/>
        </pc:sldMkLst>
        <pc:spChg chg="add mod">
          <ac:chgData name="M. Arya Nata Raharjo" userId="ce9d6208c8a89f14" providerId="LiveId" clId="{119F087F-D346-4C27-A8BF-DCA14DA4E3FF}" dt="2022-03-06T03:56:11.069" v="5046" actId="1076"/>
          <ac:spMkLst>
            <pc:docMk/>
            <pc:sldMk cId="3835598147" sldId="267"/>
            <ac:spMk id="4" creationId="{F1E0383C-21CA-4CCB-9DEA-C4E9D42B96C2}"/>
          </ac:spMkLst>
        </pc:spChg>
        <pc:spChg chg="add mod">
          <ac:chgData name="M. Arya Nata Raharjo" userId="ce9d6208c8a89f14" providerId="LiveId" clId="{119F087F-D346-4C27-A8BF-DCA14DA4E3FF}" dt="2022-03-06T04:00:19.272" v="5075" actId="1076"/>
          <ac:spMkLst>
            <pc:docMk/>
            <pc:sldMk cId="3835598147" sldId="267"/>
            <ac:spMk id="6" creationId="{0CA8688B-5550-48D7-94C7-DC0FEC00866E}"/>
          </ac:spMkLst>
        </pc:spChg>
        <pc:spChg chg="add mod">
          <ac:chgData name="M. Arya Nata Raharjo" userId="ce9d6208c8a89f14" providerId="LiveId" clId="{119F087F-D346-4C27-A8BF-DCA14DA4E3FF}" dt="2022-03-06T03:59:56.815" v="5074" actId="14100"/>
          <ac:spMkLst>
            <pc:docMk/>
            <pc:sldMk cId="3835598147" sldId="267"/>
            <ac:spMk id="10" creationId="{C87C6ECD-05A4-40FA-B0F1-0ED25E5CF759}"/>
          </ac:spMkLst>
        </pc:spChg>
        <pc:picChg chg="add mod">
          <ac:chgData name="M. Arya Nata Raharjo" userId="ce9d6208c8a89f14" providerId="LiveId" clId="{119F087F-D346-4C27-A8BF-DCA14DA4E3FF}" dt="2022-03-06T03:55:27.664" v="5041"/>
          <ac:picMkLst>
            <pc:docMk/>
            <pc:sldMk cId="3835598147" sldId="267"/>
            <ac:picMk id="2" creationId="{4E13FE4C-A9C5-4F47-8FEE-2F7D700FC717}"/>
          </ac:picMkLst>
        </pc:picChg>
        <pc:picChg chg="add mod">
          <ac:chgData name="M. Arya Nata Raharjo" userId="ce9d6208c8a89f14" providerId="LiveId" clId="{119F087F-D346-4C27-A8BF-DCA14DA4E3FF}" dt="2022-03-06T03:59:23.234" v="5070" actId="1076"/>
          <ac:picMkLst>
            <pc:docMk/>
            <pc:sldMk cId="3835598147" sldId="267"/>
            <ac:picMk id="8" creationId="{E9FE6871-351E-490C-99E5-D3EA307E3043}"/>
          </ac:picMkLst>
        </pc:picChg>
        <pc:picChg chg="add mod">
          <ac:chgData name="M. Arya Nata Raharjo" userId="ce9d6208c8a89f14" providerId="LiveId" clId="{119F087F-D346-4C27-A8BF-DCA14DA4E3FF}" dt="2022-03-06T04:00:29.007" v="5076" actId="1076"/>
          <ac:picMkLst>
            <pc:docMk/>
            <pc:sldMk cId="3835598147" sldId="267"/>
            <ac:picMk id="9" creationId="{A7425E3A-3289-44E3-9D9D-59DDFC232A4F}"/>
          </ac:picMkLst>
        </pc:picChg>
      </pc:sldChg>
      <pc:sldChg chg="addSp modSp new mod">
        <pc:chgData name="M. Arya Nata Raharjo" userId="ce9d6208c8a89f14" providerId="LiveId" clId="{119F087F-D346-4C27-A8BF-DCA14DA4E3FF}" dt="2022-03-06T04:15:31.531" v="5229" actId="1076"/>
        <pc:sldMkLst>
          <pc:docMk/>
          <pc:sldMk cId="3298589760" sldId="268"/>
        </pc:sldMkLst>
        <pc:spChg chg="add mod">
          <ac:chgData name="M. Arya Nata Raharjo" userId="ce9d6208c8a89f14" providerId="LiveId" clId="{119F087F-D346-4C27-A8BF-DCA14DA4E3FF}" dt="2022-03-06T04:09:56.539" v="5146" actId="1076"/>
          <ac:spMkLst>
            <pc:docMk/>
            <pc:sldMk cId="3298589760" sldId="268"/>
            <ac:spMk id="3" creationId="{D83B6E89-2C31-4848-AF36-20A1EAD18D66}"/>
          </ac:spMkLst>
        </pc:spChg>
        <pc:spChg chg="add mod">
          <ac:chgData name="M. Arya Nata Raharjo" userId="ce9d6208c8a89f14" providerId="LiveId" clId="{119F087F-D346-4C27-A8BF-DCA14DA4E3FF}" dt="2022-03-06T04:15:10.638" v="5228" actId="1076"/>
          <ac:spMkLst>
            <pc:docMk/>
            <pc:sldMk cId="3298589760" sldId="268"/>
            <ac:spMk id="5" creationId="{217B0C04-8813-4405-809C-AE314E04CF17}"/>
          </ac:spMkLst>
        </pc:spChg>
        <pc:spChg chg="add mod">
          <ac:chgData name="M. Arya Nata Raharjo" userId="ce9d6208c8a89f14" providerId="LiveId" clId="{119F087F-D346-4C27-A8BF-DCA14DA4E3FF}" dt="2022-03-06T04:15:31.531" v="5229" actId="1076"/>
          <ac:spMkLst>
            <pc:docMk/>
            <pc:sldMk cId="3298589760" sldId="268"/>
            <ac:spMk id="7" creationId="{7C1480C0-A687-425B-83D8-AC8CE267DCE5}"/>
          </ac:spMkLst>
        </pc:spChg>
        <pc:picChg chg="add mod">
          <ac:chgData name="M. Arya Nata Raharjo" userId="ce9d6208c8a89f14" providerId="LiveId" clId="{119F087F-D346-4C27-A8BF-DCA14DA4E3FF}" dt="2022-03-06T04:14:57.170" v="5226" actId="1076"/>
          <ac:picMkLst>
            <pc:docMk/>
            <pc:sldMk cId="3298589760" sldId="268"/>
            <ac:picMk id="2" creationId="{07B4E9D3-3FC7-4FAC-87C1-FF5D1E2AEC1B}"/>
          </ac:picMkLst>
        </pc:picChg>
      </pc:sldChg>
      <pc:sldChg chg="addSp delSp modSp new mod">
        <pc:chgData name="M. Arya Nata Raharjo" userId="ce9d6208c8a89f14" providerId="LiveId" clId="{119F087F-D346-4C27-A8BF-DCA14DA4E3FF}" dt="2022-03-06T04:43:47.560" v="5333" actId="1076"/>
        <pc:sldMkLst>
          <pc:docMk/>
          <pc:sldMk cId="4120660044" sldId="269"/>
        </pc:sldMkLst>
        <pc:spChg chg="add mod">
          <ac:chgData name="M. Arya Nata Raharjo" userId="ce9d6208c8a89f14" providerId="LiveId" clId="{119F087F-D346-4C27-A8BF-DCA14DA4E3FF}" dt="2022-03-06T04:34:19.944" v="5290" actId="1076"/>
          <ac:spMkLst>
            <pc:docMk/>
            <pc:sldMk cId="4120660044" sldId="269"/>
            <ac:spMk id="4" creationId="{C4D3FF81-AC88-4861-A241-BE741693DF96}"/>
          </ac:spMkLst>
        </pc:spChg>
        <pc:spChg chg="add mod">
          <ac:chgData name="M. Arya Nata Raharjo" userId="ce9d6208c8a89f14" providerId="LiveId" clId="{119F087F-D346-4C27-A8BF-DCA14DA4E3FF}" dt="2022-03-06T04:37:50.820" v="5308" actId="255"/>
          <ac:spMkLst>
            <pc:docMk/>
            <pc:sldMk cId="4120660044" sldId="269"/>
            <ac:spMk id="9" creationId="{CC1B61DC-75BE-49FC-BD1F-E314CF250B44}"/>
          </ac:spMkLst>
        </pc:spChg>
        <pc:spChg chg="add mod">
          <ac:chgData name="M. Arya Nata Raharjo" userId="ce9d6208c8a89f14" providerId="LiveId" clId="{119F087F-D346-4C27-A8BF-DCA14DA4E3FF}" dt="2022-03-06T04:43:41.565" v="5332" actId="255"/>
          <ac:spMkLst>
            <pc:docMk/>
            <pc:sldMk cId="4120660044" sldId="269"/>
            <ac:spMk id="13" creationId="{FDA777EE-80CA-41FD-97C9-3EA733B0668C}"/>
          </ac:spMkLst>
        </pc:spChg>
        <pc:picChg chg="add del mod">
          <ac:chgData name="M. Arya Nata Raharjo" userId="ce9d6208c8a89f14" providerId="LiveId" clId="{119F087F-D346-4C27-A8BF-DCA14DA4E3FF}" dt="2022-03-06T04:35:58.306" v="5297" actId="14100"/>
          <ac:picMkLst>
            <pc:docMk/>
            <pc:sldMk cId="4120660044" sldId="269"/>
            <ac:picMk id="3" creationId="{512D7FE1-883A-4CA3-8DD1-801F8118413D}"/>
          </ac:picMkLst>
        </pc:picChg>
        <pc:picChg chg="add mod">
          <ac:chgData name="M. Arya Nata Raharjo" userId="ce9d6208c8a89f14" providerId="LiveId" clId="{119F087F-D346-4C27-A8BF-DCA14DA4E3FF}" dt="2022-03-06T04:38:07.679" v="5310" actId="1076"/>
          <ac:picMkLst>
            <pc:docMk/>
            <pc:sldMk cId="4120660044" sldId="269"/>
            <ac:picMk id="6" creationId="{F9CCC24C-8E75-48D6-935C-B46F2F95F752}"/>
          </ac:picMkLst>
        </pc:picChg>
        <pc:picChg chg="add mod">
          <ac:chgData name="M. Arya Nata Raharjo" userId="ce9d6208c8a89f14" providerId="LiveId" clId="{119F087F-D346-4C27-A8BF-DCA14DA4E3FF}" dt="2022-03-06T04:43:47.560" v="5333" actId="1076"/>
          <ac:picMkLst>
            <pc:docMk/>
            <pc:sldMk cId="4120660044" sldId="269"/>
            <ac:picMk id="10" creationId="{0D731C46-AD69-40D4-820C-5676EBA0908C}"/>
          </ac:picMkLst>
        </pc:picChg>
        <pc:picChg chg="add del mod">
          <ac:chgData name="M. Arya Nata Raharjo" userId="ce9d6208c8a89f14" providerId="LiveId" clId="{119F087F-D346-4C27-A8BF-DCA14DA4E3FF}" dt="2022-03-06T04:35:59.042" v="5298"/>
          <ac:picMkLst>
            <pc:docMk/>
            <pc:sldMk cId="4120660044" sldId="269"/>
            <ac:picMk id="1026" creationId="{9EB99BC9-32C8-4AC8-9099-E354B7EF8DCD}"/>
          </ac:picMkLst>
        </pc:picChg>
      </pc:sldChg>
      <pc:sldChg chg="addSp modSp new mod">
        <pc:chgData name="M. Arya Nata Raharjo" userId="ce9d6208c8a89f14" providerId="LiveId" clId="{119F087F-D346-4C27-A8BF-DCA14DA4E3FF}" dt="2022-03-06T04:56:54.101" v="5386" actId="20577"/>
        <pc:sldMkLst>
          <pc:docMk/>
          <pc:sldMk cId="3133530644" sldId="270"/>
        </pc:sldMkLst>
        <pc:spChg chg="add mod">
          <ac:chgData name="M. Arya Nata Raharjo" userId="ce9d6208c8a89f14" providerId="LiveId" clId="{119F087F-D346-4C27-A8BF-DCA14DA4E3FF}" dt="2022-03-06T04:52:17.007" v="5363" actId="1076"/>
          <ac:spMkLst>
            <pc:docMk/>
            <pc:sldMk cId="3133530644" sldId="270"/>
            <ac:spMk id="4" creationId="{D423D868-ADD3-4E07-B4C8-A367005838EE}"/>
          </ac:spMkLst>
        </pc:spChg>
        <pc:spChg chg="add mod">
          <ac:chgData name="M. Arya Nata Raharjo" userId="ce9d6208c8a89f14" providerId="LiveId" clId="{119F087F-D346-4C27-A8BF-DCA14DA4E3FF}" dt="2022-03-06T04:52:26.834" v="5365" actId="1076"/>
          <ac:spMkLst>
            <pc:docMk/>
            <pc:sldMk cId="3133530644" sldId="270"/>
            <ac:spMk id="10" creationId="{DC51166F-3683-4F27-A148-39928A3C36F5}"/>
          </ac:spMkLst>
        </pc:spChg>
        <pc:spChg chg="add mod">
          <ac:chgData name="M. Arya Nata Raharjo" userId="ce9d6208c8a89f14" providerId="LiveId" clId="{119F087F-D346-4C27-A8BF-DCA14DA4E3FF}" dt="2022-03-06T04:56:54.101" v="5386" actId="20577"/>
          <ac:spMkLst>
            <pc:docMk/>
            <pc:sldMk cId="3133530644" sldId="270"/>
            <ac:spMk id="14" creationId="{A6873A9B-B167-4950-BB98-A2F82E88615C}"/>
          </ac:spMkLst>
        </pc:spChg>
        <pc:picChg chg="add mod">
          <ac:chgData name="M. Arya Nata Raharjo" userId="ce9d6208c8a89f14" providerId="LiveId" clId="{119F087F-D346-4C27-A8BF-DCA14DA4E3FF}" dt="2022-03-06T04:44:18.852" v="5335"/>
          <ac:picMkLst>
            <pc:docMk/>
            <pc:sldMk cId="3133530644" sldId="270"/>
            <ac:picMk id="2" creationId="{276C8640-F6CC-4F0F-897A-EB4D0000BBD7}"/>
          </ac:picMkLst>
        </pc:picChg>
        <pc:picChg chg="add mod">
          <ac:chgData name="M. Arya Nata Raharjo" userId="ce9d6208c8a89f14" providerId="LiveId" clId="{119F087F-D346-4C27-A8BF-DCA14DA4E3FF}" dt="2022-03-06T04:52:11.709" v="5362" actId="1076"/>
          <ac:picMkLst>
            <pc:docMk/>
            <pc:sldMk cId="3133530644" sldId="270"/>
            <ac:picMk id="6" creationId="{B47373BF-E28B-407D-B3A2-D956AAFB94FA}"/>
          </ac:picMkLst>
        </pc:picChg>
        <pc:picChg chg="add mod">
          <ac:chgData name="M. Arya Nata Raharjo" userId="ce9d6208c8a89f14" providerId="LiveId" clId="{119F087F-D346-4C27-A8BF-DCA14DA4E3FF}" dt="2022-03-06T04:52:33.540" v="5366" actId="14100"/>
          <ac:picMkLst>
            <pc:docMk/>
            <pc:sldMk cId="3133530644" sldId="270"/>
            <ac:picMk id="8" creationId="{C2567F8A-5EEF-4ACF-9BE1-4C53D37A6A55}"/>
          </ac:picMkLst>
        </pc:picChg>
        <pc:picChg chg="add mod">
          <ac:chgData name="M. Arya Nata Raharjo" userId="ce9d6208c8a89f14" providerId="LiveId" clId="{119F087F-D346-4C27-A8BF-DCA14DA4E3FF}" dt="2022-03-06T04:52:37.630" v="5367" actId="1076"/>
          <ac:picMkLst>
            <pc:docMk/>
            <pc:sldMk cId="3133530644" sldId="270"/>
            <ac:picMk id="12" creationId="{D8E78AAA-4333-4136-B78B-99DBB899E0F5}"/>
          </ac:picMkLst>
        </pc:picChg>
      </pc:sldChg>
      <pc:sldChg chg="addSp modSp new mod">
        <pc:chgData name="M. Arya Nata Raharjo" userId="ce9d6208c8a89f14" providerId="LiveId" clId="{119F087F-D346-4C27-A8BF-DCA14DA4E3FF}" dt="2022-03-06T05:00:02.709" v="5410" actId="14100"/>
        <pc:sldMkLst>
          <pc:docMk/>
          <pc:sldMk cId="2303204595" sldId="271"/>
        </pc:sldMkLst>
        <pc:spChg chg="add mod">
          <ac:chgData name="M. Arya Nata Raharjo" userId="ce9d6208c8a89f14" providerId="LiveId" clId="{119F087F-D346-4C27-A8BF-DCA14DA4E3FF}" dt="2022-03-06T04:56:48.218" v="5384" actId="1076"/>
          <ac:spMkLst>
            <pc:docMk/>
            <pc:sldMk cId="2303204595" sldId="271"/>
            <ac:spMk id="6" creationId="{5F689D19-9513-4D39-BADB-BDE3343553C8}"/>
          </ac:spMkLst>
        </pc:spChg>
        <pc:spChg chg="add mod">
          <ac:chgData name="M. Arya Nata Raharjo" userId="ce9d6208c8a89f14" providerId="LiveId" clId="{119F087F-D346-4C27-A8BF-DCA14DA4E3FF}" dt="2022-03-06T04:59:49.095" v="5407" actId="20577"/>
          <ac:spMkLst>
            <pc:docMk/>
            <pc:sldMk cId="2303204595" sldId="271"/>
            <ac:spMk id="10" creationId="{A28C19A3-1502-4486-837F-64A6C796DEB7}"/>
          </ac:spMkLst>
        </pc:spChg>
        <pc:picChg chg="add mod">
          <ac:chgData name="M. Arya Nata Raharjo" userId="ce9d6208c8a89f14" providerId="LiveId" clId="{119F087F-D346-4C27-A8BF-DCA14DA4E3FF}" dt="2022-03-06T04:54:27.125" v="5375"/>
          <ac:picMkLst>
            <pc:docMk/>
            <pc:sldMk cId="2303204595" sldId="271"/>
            <ac:picMk id="2" creationId="{4504264C-4B75-44D2-9E43-C8654D4584D3}"/>
          </ac:picMkLst>
        </pc:picChg>
        <pc:picChg chg="add mod">
          <ac:chgData name="M. Arya Nata Raharjo" userId="ce9d6208c8a89f14" providerId="LiveId" clId="{119F087F-D346-4C27-A8BF-DCA14DA4E3FF}" dt="2022-03-06T04:56:11.589" v="5379" actId="1076"/>
          <ac:picMkLst>
            <pc:docMk/>
            <pc:sldMk cId="2303204595" sldId="271"/>
            <ac:picMk id="4" creationId="{CC4ED46F-C9DA-4A35-8508-AA69F34E41FF}"/>
          </ac:picMkLst>
        </pc:picChg>
        <pc:picChg chg="add mod modCrop">
          <ac:chgData name="M. Arya Nata Raharjo" userId="ce9d6208c8a89f14" providerId="LiveId" clId="{119F087F-D346-4C27-A8BF-DCA14DA4E3FF}" dt="2022-03-06T05:00:02.709" v="5410" actId="14100"/>
          <ac:picMkLst>
            <pc:docMk/>
            <pc:sldMk cId="2303204595" sldId="271"/>
            <ac:picMk id="8" creationId="{358E5CD2-5D41-4494-B9F0-047B17A8BF6B}"/>
          </ac:picMkLst>
        </pc:picChg>
      </pc:sldChg>
      <pc:sldChg chg="addSp modSp new mod">
        <pc:chgData name="M. Arya Nata Raharjo" userId="ce9d6208c8a89f14" providerId="LiveId" clId="{119F087F-D346-4C27-A8BF-DCA14DA4E3FF}" dt="2022-03-06T05:11:52.402" v="5507" actId="692"/>
        <pc:sldMkLst>
          <pc:docMk/>
          <pc:sldMk cId="3009183198" sldId="272"/>
        </pc:sldMkLst>
        <pc:spChg chg="add mod">
          <ac:chgData name="M. Arya Nata Raharjo" userId="ce9d6208c8a89f14" providerId="LiveId" clId="{119F087F-D346-4C27-A8BF-DCA14DA4E3FF}" dt="2022-03-06T05:09:13.194" v="5464" actId="1076"/>
          <ac:spMkLst>
            <pc:docMk/>
            <pc:sldMk cId="3009183198" sldId="272"/>
            <ac:spMk id="3" creationId="{51786C13-9749-42A2-8C3B-A44B9A0A50DA}"/>
          </ac:spMkLst>
        </pc:spChg>
        <pc:spChg chg="add mod">
          <ac:chgData name="M. Arya Nata Raharjo" userId="ce9d6208c8a89f14" providerId="LiveId" clId="{119F087F-D346-4C27-A8BF-DCA14DA4E3FF}" dt="2022-03-06T05:09:21.983" v="5466" actId="1076"/>
          <ac:spMkLst>
            <pc:docMk/>
            <pc:sldMk cId="3009183198" sldId="272"/>
            <ac:spMk id="6" creationId="{AA80A284-8636-4176-BF1B-E41BDB94A1DB}"/>
          </ac:spMkLst>
        </pc:spChg>
        <pc:spChg chg="add mod">
          <ac:chgData name="M. Arya Nata Raharjo" userId="ce9d6208c8a89f14" providerId="LiveId" clId="{119F087F-D346-4C27-A8BF-DCA14DA4E3FF}" dt="2022-03-06T05:11:52.402" v="5507" actId="692"/>
          <ac:spMkLst>
            <pc:docMk/>
            <pc:sldMk cId="3009183198" sldId="272"/>
            <ac:spMk id="8" creationId="{54474149-F22A-4749-B2C5-78BDFDA78A7B}"/>
          </ac:spMkLst>
        </pc:spChg>
        <pc:spChg chg="add mod">
          <ac:chgData name="M. Arya Nata Raharjo" userId="ce9d6208c8a89f14" providerId="LiveId" clId="{119F087F-D346-4C27-A8BF-DCA14DA4E3FF}" dt="2022-03-06T05:11:45.959" v="5506" actId="207"/>
          <ac:spMkLst>
            <pc:docMk/>
            <pc:sldMk cId="3009183198" sldId="272"/>
            <ac:spMk id="10" creationId="{B73F7976-02B4-41FB-84A7-966DA3B94307}"/>
          </ac:spMkLst>
        </pc:spChg>
        <pc:picChg chg="add mod">
          <ac:chgData name="M. Arya Nata Raharjo" userId="ce9d6208c8a89f14" providerId="LiveId" clId="{119F087F-D346-4C27-A8BF-DCA14DA4E3FF}" dt="2022-03-06T05:03:10.991" v="5416"/>
          <ac:picMkLst>
            <pc:docMk/>
            <pc:sldMk cId="3009183198" sldId="272"/>
            <ac:picMk id="2" creationId="{A971A1FC-73BF-4045-BCB6-295CC216E1BF}"/>
          </ac:picMkLst>
        </pc:picChg>
        <pc:picChg chg="add mod">
          <ac:chgData name="M. Arya Nata Raharjo" userId="ce9d6208c8a89f14" providerId="LiveId" clId="{119F087F-D346-4C27-A8BF-DCA14DA4E3FF}" dt="2022-03-06T05:09:24.391" v="5467" actId="1076"/>
          <ac:picMkLst>
            <pc:docMk/>
            <pc:sldMk cId="3009183198" sldId="272"/>
            <ac:picMk id="4" creationId="{AE3875B9-A30E-426C-BE13-7276D7084E4E}"/>
          </ac:picMkLst>
        </pc:picChg>
      </pc:sldChg>
      <pc:sldChg chg="addSp modSp new mod">
        <pc:chgData name="M. Arya Nata Raharjo" userId="ce9d6208c8a89f14" providerId="LiveId" clId="{119F087F-D346-4C27-A8BF-DCA14DA4E3FF}" dt="2022-03-06T10:13:13.334" v="5594" actId="20577"/>
        <pc:sldMkLst>
          <pc:docMk/>
          <pc:sldMk cId="1761130186" sldId="273"/>
        </pc:sldMkLst>
        <pc:spChg chg="add mod">
          <ac:chgData name="M. Arya Nata Raharjo" userId="ce9d6208c8a89f14" providerId="LiveId" clId="{119F087F-D346-4C27-A8BF-DCA14DA4E3FF}" dt="2022-03-06T10:08:46.075" v="5542" actId="1076"/>
          <ac:spMkLst>
            <pc:docMk/>
            <pc:sldMk cId="1761130186" sldId="273"/>
            <ac:spMk id="3" creationId="{54B6EE57-95D8-4AD4-8EC5-C0CD704C152D}"/>
          </ac:spMkLst>
        </pc:spChg>
        <pc:spChg chg="add mod">
          <ac:chgData name="M. Arya Nata Raharjo" userId="ce9d6208c8a89f14" providerId="LiveId" clId="{119F087F-D346-4C27-A8BF-DCA14DA4E3FF}" dt="2022-03-06T10:08:55.373" v="5544" actId="1076"/>
          <ac:spMkLst>
            <pc:docMk/>
            <pc:sldMk cId="1761130186" sldId="273"/>
            <ac:spMk id="6" creationId="{7AA53A85-7549-4709-B6B0-8033F4A2144B}"/>
          </ac:spMkLst>
        </pc:spChg>
        <pc:spChg chg="add mod">
          <ac:chgData name="M. Arya Nata Raharjo" userId="ce9d6208c8a89f14" providerId="LiveId" clId="{119F087F-D346-4C27-A8BF-DCA14DA4E3FF}" dt="2022-03-06T10:08:32.564" v="5539" actId="1076"/>
          <ac:spMkLst>
            <pc:docMk/>
            <pc:sldMk cId="1761130186" sldId="273"/>
            <ac:spMk id="8" creationId="{316356CD-F4E6-4120-A177-D5683AAACEE1}"/>
          </ac:spMkLst>
        </pc:spChg>
        <pc:spChg chg="add mod">
          <ac:chgData name="M. Arya Nata Raharjo" userId="ce9d6208c8a89f14" providerId="LiveId" clId="{119F087F-D346-4C27-A8BF-DCA14DA4E3FF}" dt="2022-03-06T10:13:13.334" v="5594" actId="20577"/>
          <ac:spMkLst>
            <pc:docMk/>
            <pc:sldMk cId="1761130186" sldId="273"/>
            <ac:spMk id="10" creationId="{C6B68FC7-4AC5-49F0-8566-6ACFCC8AE65B}"/>
          </ac:spMkLst>
        </pc:spChg>
        <pc:spChg chg="add mod ord">
          <ac:chgData name="M. Arya Nata Raharjo" userId="ce9d6208c8a89f14" providerId="LiveId" clId="{119F087F-D346-4C27-A8BF-DCA14DA4E3FF}" dt="2022-03-06T10:12:32.073" v="5585" actId="2085"/>
          <ac:spMkLst>
            <pc:docMk/>
            <pc:sldMk cId="1761130186" sldId="273"/>
            <ac:spMk id="11" creationId="{64F0995D-D731-4BCF-9AA1-0F781D5403A4}"/>
          </ac:spMkLst>
        </pc:spChg>
        <pc:picChg chg="add mod ord">
          <ac:chgData name="M. Arya Nata Raharjo" userId="ce9d6208c8a89f14" providerId="LiveId" clId="{119F087F-D346-4C27-A8BF-DCA14DA4E3FF}" dt="2022-03-06T10:11:43.222" v="5578" actId="167"/>
          <ac:picMkLst>
            <pc:docMk/>
            <pc:sldMk cId="1761130186" sldId="273"/>
            <ac:picMk id="2" creationId="{8FF9E6B4-7CE7-4A72-9AF2-B5CC9BDC455F}"/>
          </ac:picMkLst>
        </pc:picChg>
        <pc:picChg chg="add mod">
          <ac:chgData name="M. Arya Nata Raharjo" userId="ce9d6208c8a89f14" providerId="LiveId" clId="{119F087F-D346-4C27-A8BF-DCA14DA4E3FF}" dt="2022-03-06T10:08:49.846" v="5543" actId="1076"/>
          <ac:picMkLst>
            <pc:docMk/>
            <pc:sldMk cId="1761130186" sldId="273"/>
            <ac:picMk id="4" creationId="{796D3C11-261C-4264-B3CA-6ECF925CA079}"/>
          </ac:picMkLst>
        </pc:picChg>
      </pc:sldChg>
      <pc:sldChg chg="addSp delSp modSp new mod">
        <pc:chgData name="M. Arya Nata Raharjo" userId="ce9d6208c8a89f14" providerId="LiveId" clId="{119F087F-D346-4C27-A8BF-DCA14DA4E3FF}" dt="2022-03-06T10:40:48.521" v="5833" actId="1076"/>
        <pc:sldMkLst>
          <pc:docMk/>
          <pc:sldMk cId="3595862178" sldId="274"/>
        </pc:sldMkLst>
        <pc:spChg chg="add mod">
          <ac:chgData name="M. Arya Nata Raharjo" userId="ce9d6208c8a89f14" providerId="LiveId" clId="{119F087F-D346-4C27-A8BF-DCA14DA4E3FF}" dt="2022-03-06T10:40:28.349" v="5830" actId="14100"/>
          <ac:spMkLst>
            <pc:docMk/>
            <pc:sldMk cId="3595862178" sldId="274"/>
            <ac:spMk id="5" creationId="{AD4EAA3E-4A28-42FC-839B-5FAAFD333933}"/>
          </ac:spMkLst>
        </pc:spChg>
        <pc:spChg chg="add mod">
          <ac:chgData name="M. Arya Nata Raharjo" userId="ce9d6208c8a89f14" providerId="LiveId" clId="{119F087F-D346-4C27-A8BF-DCA14DA4E3FF}" dt="2022-03-06T10:40:19.854" v="5829" actId="1076"/>
          <ac:spMkLst>
            <pc:docMk/>
            <pc:sldMk cId="3595862178" sldId="274"/>
            <ac:spMk id="7" creationId="{8ED77107-5E98-4D40-ADA6-27187D9BADEC}"/>
          </ac:spMkLst>
        </pc:spChg>
        <pc:spChg chg="add mod">
          <ac:chgData name="M. Arya Nata Raharjo" userId="ce9d6208c8a89f14" providerId="LiveId" clId="{119F087F-D346-4C27-A8BF-DCA14DA4E3FF}" dt="2022-03-06T10:40:43.876" v="5832" actId="1076"/>
          <ac:spMkLst>
            <pc:docMk/>
            <pc:sldMk cId="3595862178" sldId="274"/>
            <ac:spMk id="9" creationId="{9C62DDE7-71DA-4A19-8723-36216D402B39}"/>
          </ac:spMkLst>
        </pc:spChg>
        <pc:spChg chg="add mod">
          <ac:chgData name="M. Arya Nata Raharjo" userId="ce9d6208c8a89f14" providerId="LiveId" clId="{119F087F-D346-4C27-A8BF-DCA14DA4E3FF}" dt="2022-03-06T10:40:48.521" v="5833" actId="1076"/>
          <ac:spMkLst>
            <pc:docMk/>
            <pc:sldMk cId="3595862178" sldId="274"/>
            <ac:spMk id="11" creationId="{D0E9C60A-4AE6-4210-8E7E-90C2076E6D74}"/>
          </ac:spMkLst>
        </pc:spChg>
        <pc:spChg chg="add del">
          <ac:chgData name="M. Arya Nata Raharjo" userId="ce9d6208c8a89f14" providerId="LiveId" clId="{119F087F-D346-4C27-A8BF-DCA14DA4E3FF}" dt="2022-03-06T10:37:38.906" v="5767" actId="478"/>
          <ac:spMkLst>
            <pc:docMk/>
            <pc:sldMk cId="3595862178" sldId="274"/>
            <ac:spMk id="12" creationId="{5ABA30F7-90BA-4AA4-8C07-79F539E69994}"/>
          </ac:spMkLst>
        </pc:spChg>
        <pc:spChg chg="add mod ord">
          <ac:chgData name="M. Arya Nata Raharjo" userId="ce9d6208c8a89f14" providerId="LiveId" clId="{119F087F-D346-4C27-A8BF-DCA14DA4E3FF}" dt="2022-03-06T10:40:03.379" v="5828" actId="1076"/>
          <ac:spMkLst>
            <pc:docMk/>
            <pc:sldMk cId="3595862178" sldId="274"/>
            <ac:spMk id="13" creationId="{2F89DDB1-CB7F-4E2C-BD9C-4F425DFE142D}"/>
          </ac:spMkLst>
        </pc:spChg>
        <pc:spChg chg="add mod ord">
          <ac:chgData name="M. Arya Nata Raharjo" userId="ce9d6208c8a89f14" providerId="LiveId" clId="{119F087F-D346-4C27-A8BF-DCA14DA4E3FF}" dt="2022-03-06T10:40:39.375" v="5831" actId="1076"/>
          <ac:spMkLst>
            <pc:docMk/>
            <pc:sldMk cId="3595862178" sldId="274"/>
            <ac:spMk id="14" creationId="{3640E0BE-5D4E-4D40-9F3A-F349BB801EC3}"/>
          </ac:spMkLst>
        </pc:spChg>
        <pc:picChg chg="add mod ord">
          <ac:chgData name="M. Arya Nata Raharjo" userId="ce9d6208c8a89f14" providerId="LiveId" clId="{119F087F-D346-4C27-A8BF-DCA14DA4E3FF}" dt="2022-03-06T10:39:40.999" v="5827" actId="167"/>
          <ac:picMkLst>
            <pc:docMk/>
            <pc:sldMk cId="3595862178" sldId="274"/>
            <ac:picMk id="3" creationId="{9D51A097-F74B-417F-B1DF-2B1D4175CCE6}"/>
          </ac:picMkLst>
        </pc:picChg>
      </pc:sldChg>
      <pc:sldChg chg="addSp modSp new mod">
        <pc:chgData name="M. Arya Nata Raharjo" userId="ce9d6208c8a89f14" providerId="LiveId" clId="{119F087F-D346-4C27-A8BF-DCA14DA4E3FF}" dt="2022-03-06T10:41:45.252" v="5835" actId="207"/>
        <pc:sldMkLst>
          <pc:docMk/>
          <pc:sldMk cId="2178317710" sldId="275"/>
        </pc:sldMkLst>
        <pc:spChg chg="add mod">
          <ac:chgData name="M. Arya Nata Raharjo" userId="ce9d6208c8a89f14" providerId="LiveId" clId="{119F087F-D346-4C27-A8BF-DCA14DA4E3FF}" dt="2022-03-06T10:41:45.252" v="5835" actId="207"/>
          <ac:spMkLst>
            <pc:docMk/>
            <pc:sldMk cId="2178317710" sldId="275"/>
            <ac:spMk id="3" creationId="{9364B99F-B08A-4BEC-B097-04C79C855868}"/>
          </ac:spMkLst>
        </pc:spChg>
        <pc:spChg chg="add mod">
          <ac:chgData name="M. Arya Nata Raharjo" userId="ce9d6208c8a89f14" providerId="LiveId" clId="{119F087F-D346-4C27-A8BF-DCA14DA4E3FF}" dt="2022-03-06T10:31:37.515" v="5742" actId="1076"/>
          <ac:spMkLst>
            <pc:docMk/>
            <pc:sldMk cId="2178317710" sldId="275"/>
            <ac:spMk id="6" creationId="{5FC3014D-DB69-4ECA-A241-F3E46F0937DC}"/>
          </ac:spMkLst>
        </pc:spChg>
        <pc:spChg chg="add mod">
          <ac:chgData name="M. Arya Nata Raharjo" userId="ce9d6208c8a89f14" providerId="LiveId" clId="{119F087F-D346-4C27-A8BF-DCA14DA4E3FF}" dt="2022-03-06T10:31:44.354" v="5743" actId="1076"/>
          <ac:spMkLst>
            <pc:docMk/>
            <pc:sldMk cId="2178317710" sldId="275"/>
            <ac:spMk id="8" creationId="{DB769C5C-5BB6-4A48-A3FA-228287DDEF47}"/>
          </ac:spMkLst>
        </pc:spChg>
        <pc:picChg chg="add mod ord">
          <ac:chgData name="M. Arya Nata Raharjo" userId="ce9d6208c8a89f14" providerId="LiveId" clId="{119F087F-D346-4C27-A8BF-DCA14DA4E3FF}" dt="2022-03-06T10:31:33.877" v="5741" actId="1076"/>
          <ac:picMkLst>
            <pc:docMk/>
            <pc:sldMk cId="2178317710" sldId="275"/>
            <ac:picMk id="4" creationId="{1B125C6E-1256-4B6F-9DFE-C47E70E0388B}"/>
          </ac:picMkLst>
        </pc:picChg>
      </pc:sldChg>
      <pc:sldChg chg="addSp modSp new mod modTransition modAnim">
        <pc:chgData name="M. Arya Nata Raharjo" userId="ce9d6208c8a89f14" providerId="LiveId" clId="{119F087F-D346-4C27-A8BF-DCA14DA4E3FF}" dt="2022-03-06T10:46:25.003" v="5929"/>
        <pc:sldMkLst>
          <pc:docMk/>
          <pc:sldMk cId="4014501724" sldId="276"/>
        </pc:sldMkLst>
        <pc:spChg chg="add mod">
          <ac:chgData name="M. Arya Nata Raharjo" userId="ce9d6208c8a89f14" providerId="LiveId" clId="{119F087F-D346-4C27-A8BF-DCA14DA4E3FF}" dt="2022-03-06T10:45:01.805" v="5923" actId="1076"/>
          <ac:spMkLst>
            <pc:docMk/>
            <pc:sldMk cId="4014501724" sldId="276"/>
            <ac:spMk id="5" creationId="{4B4D7258-1E7A-40AE-8D3F-931684EBE6B7}"/>
          </ac:spMkLst>
        </pc:spChg>
        <pc:picChg chg="add mod">
          <ac:chgData name="M. Arya Nata Raharjo" userId="ce9d6208c8a89f14" providerId="LiveId" clId="{119F087F-D346-4C27-A8BF-DCA14DA4E3FF}" dt="2022-03-06T10:43:12.854" v="5851"/>
          <ac:picMkLst>
            <pc:docMk/>
            <pc:sldMk cId="4014501724" sldId="276"/>
            <ac:picMk id="3" creationId="{0DF7A9C3-74AD-491D-81A4-477A9206F8F5}"/>
          </ac:picMkLst>
        </pc:picChg>
      </pc:sldChg>
      <pc:sldChg chg="addSp modSp new mod modAnim">
        <pc:chgData name="M. Arya Nata Raharjo" userId="ce9d6208c8a89f14" providerId="LiveId" clId="{119F087F-D346-4C27-A8BF-DCA14DA4E3FF}" dt="2022-03-06T11:06:35.479" v="6018"/>
        <pc:sldMkLst>
          <pc:docMk/>
          <pc:sldMk cId="3415428812" sldId="277"/>
        </pc:sldMkLst>
        <pc:spChg chg="add mod">
          <ac:chgData name="M. Arya Nata Raharjo" userId="ce9d6208c8a89f14" providerId="LiveId" clId="{119F087F-D346-4C27-A8BF-DCA14DA4E3FF}" dt="2022-03-06T10:52:06.374" v="5976" actId="20577"/>
          <ac:spMkLst>
            <pc:docMk/>
            <pc:sldMk cId="3415428812" sldId="277"/>
            <ac:spMk id="4" creationId="{9073C588-A405-44D0-8E5C-565C94B2B708}"/>
          </ac:spMkLst>
        </pc:spChg>
        <pc:spChg chg="add mod">
          <ac:chgData name="M. Arya Nata Raharjo" userId="ce9d6208c8a89f14" providerId="LiveId" clId="{119F087F-D346-4C27-A8BF-DCA14DA4E3FF}" dt="2022-03-06T10:54:36.591" v="6008" actId="14100"/>
          <ac:spMkLst>
            <pc:docMk/>
            <pc:sldMk cId="3415428812" sldId="277"/>
            <ac:spMk id="8" creationId="{FF59AF25-4B94-4DE7-A9E1-D687EF1C2E79}"/>
          </ac:spMkLst>
        </pc:spChg>
        <pc:picChg chg="add mod">
          <ac:chgData name="M. Arya Nata Raharjo" userId="ce9d6208c8a89f14" providerId="LiveId" clId="{119F087F-D346-4C27-A8BF-DCA14DA4E3FF}" dt="2022-03-06T10:47:44.012" v="5931"/>
          <ac:picMkLst>
            <pc:docMk/>
            <pc:sldMk cId="3415428812" sldId="277"/>
            <ac:picMk id="2" creationId="{9094A435-73D0-421B-9F6B-4C20A540D5F3}"/>
          </ac:picMkLst>
        </pc:picChg>
        <pc:picChg chg="add mod">
          <ac:chgData name="M. Arya Nata Raharjo" userId="ce9d6208c8a89f14" providerId="LiveId" clId="{119F087F-D346-4C27-A8BF-DCA14DA4E3FF}" dt="2022-03-06T10:51:02.201" v="5962" actId="1076"/>
          <ac:picMkLst>
            <pc:docMk/>
            <pc:sldMk cId="3415428812" sldId="277"/>
            <ac:picMk id="6" creationId="{7DE79E78-34FF-4333-AFDC-68AEEBBFA9BB}"/>
          </ac:picMkLst>
        </pc:picChg>
        <pc:picChg chg="add mod">
          <ac:chgData name="M. Arya Nata Raharjo" userId="ce9d6208c8a89f14" providerId="LiveId" clId="{119F087F-D346-4C27-A8BF-DCA14DA4E3FF}" dt="2022-03-06T10:55:31.606" v="6016" actId="1076"/>
          <ac:picMkLst>
            <pc:docMk/>
            <pc:sldMk cId="3415428812" sldId="277"/>
            <ac:picMk id="9" creationId="{80068DDC-4649-4361-90E3-C05C912468D7}"/>
          </ac:picMkLst>
        </pc:picChg>
      </pc:sldChg>
      <pc:sldChg chg="addSp modSp new mod">
        <pc:chgData name="M. Arya Nata Raharjo" userId="ce9d6208c8a89f14" providerId="LiveId" clId="{119F087F-D346-4C27-A8BF-DCA14DA4E3FF}" dt="2022-03-06T11:52:57.520" v="6039" actId="1076"/>
        <pc:sldMkLst>
          <pc:docMk/>
          <pc:sldMk cId="4015581340" sldId="278"/>
        </pc:sldMkLst>
        <pc:spChg chg="add mod">
          <ac:chgData name="M. Arya Nata Raharjo" userId="ce9d6208c8a89f14" providerId="LiveId" clId="{119F087F-D346-4C27-A8BF-DCA14DA4E3FF}" dt="2022-03-06T11:52:48.067" v="6038" actId="1076"/>
          <ac:spMkLst>
            <pc:docMk/>
            <pc:sldMk cId="4015581340" sldId="278"/>
            <ac:spMk id="4" creationId="{1E5F01BE-701F-448C-8309-205C6E71C5EC}"/>
          </ac:spMkLst>
        </pc:spChg>
        <pc:spChg chg="add mod">
          <ac:chgData name="M. Arya Nata Raharjo" userId="ce9d6208c8a89f14" providerId="LiveId" clId="{119F087F-D346-4C27-A8BF-DCA14DA4E3FF}" dt="2022-03-06T11:52:57.520" v="6039" actId="1076"/>
          <ac:spMkLst>
            <pc:docMk/>
            <pc:sldMk cId="4015581340" sldId="278"/>
            <ac:spMk id="6" creationId="{A7AB31D3-60F4-44D7-A7AA-2088FBCF0ADC}"/>
          </ac:spMkLst>
        </pc:spChg>
        <pc:picChg chg="add mod">
          <ac:chgData name="M. Arya Nata Raharjo" userId="ce9d6208c8a89f14" providerId="LiveId" clId="{119F087F-D346-4C27-A8BF-DCA14DA4E3FF}" dt="2022-03-06T11:35:51.333" v="6020"/>
          <ac:picMkLst>
            <pc:docMk/>
            <pc:sldMk cId="4015581340" sldId="278"/>
            <ac:picMk id="2" creationId="{66B105B5-C6BE-40EC-8500-434ADEEE67DD}"/>
          </ac:picMkLst>
        </pc:picChg>
      </pc:sldChg>
      <pc:sldChg chg="addSp modSp new mod ord">
        <pc:chgData name="M. Arya Nata Raharjo" userId="ce9d6208c8a89f14" providerId="LiveId" clId="{119F087F-D346-4C27-A8BF-DCA14DA4E3FF}" dt="2022-03-06T11:57:33.948" v="6124" actId="1076"/>
        <pc:sldMkLst>
          <pc:docMk/>
          <pc:sldMk cId="882027470" sldId="279"/>
        </pc:sldMkLst>
        <pc:spChg chg="add mod">
          <ac:chgData name="M. Arya Nata Raharjo" userId="ce9d6208c8a89f14" providerId="LiveId" clId="{119F087F-D346-4C27-A8BF-DCA14DA4E3FF}" dt="2022-03-06T11:54:08.428" v="6049" actId="1076"/>
          <ac:spMkLst>
            <pc:docMk/>
            <pc:sldMk cId="882027470" sldId="279"/>
            <ac:spMk id="4" creationId="{5E941129-39A0-4364-8A0B-445659F9CFF9}"/>
          </ac:spMkLst>
        </pc:spChg>
        <pc:spChg chg="add mod">
          <ac:chgData name="M. Arya Nata Raharjo" userId="ce9d6208c8a89f14" providerId="LiveId" clId="{119F087F-D346-4C27-A8BF-DCA14DA4E3FF}" dt="2022-03-06T11:55:34.595" v="6055" actId="1076"/>
          <ac:spMkLst>
            <pc:docMk/>
            <pc:sldMk cId="882027470" sldId="279"/>
            <ac:spMk id="6" creationId="{8CD82482-59FE-497F-B614-C5A1ECA7F430}"/>
          </ac:spMkLst>
        </pc:spChg>
        <pc:spChg chg="add mod ord">
          <ac:chgData name="M. Arya Nata Raharjo" userId="ce9d6208c8a89f14" providerId="LiveId" clId="{119F087F-D346-4C27-A8BF-DCA14DA4E3FF}" dt="2022-03-06T11:57:23.403" v="6123" actId="2085"/>
          <ac:spMkLst>
            <pc:docMk/>
            <pc:sldMk cId="882027470" sldId="279"/>
            <ac:spMk id="9" creationId="{011461A0-D08D-49A7-B48F-C293CA428F56}"/>
          </ac:spMkLst>
        </pc:spChg>
        <pc:picChg chg="add mod ord">
          <ac:chgData name="M. Arya Nata Raharjo" userId="ce9d6208c8a89f14" providerId="LiveId" clId="{119F087F-D346-4C27-A8BF-DCA14DA4E3FF}" dt="2022-03-06T11:56:53.614" v="6076" actId="167"/>
          <ac:picMkLst>
            <pc:docMk/>
            <pc:sldMk cId="882027470" sldId="279"/>
            <ac:picMk id="2" creationId="{0AD1067B-493A-4D63-87C2-17FB9AA3FD17}"/>
          </ac:picMkLst>
        </pc:picChg>
        <pc:picChg chg="add mod">
          <ac:chgData name="M. Arya Nata Raharjo" userId="ce9d6208c8a89f14" providerId="LiveId" clId="{119F087F-D346-4C27-A8BF-DCA14DA4E3FF}" dt="2022-03-06T11:57:33.948" v="6124" actId="1076"/>
          <ac:picMkLst>
            <pc:docMk/>
            <pc:sldMk cId="882027470" sldId="279"/>
            <ac:picMk id="8" creationId="{FFA0AEC7-80C0-41B1-AE8A-C2D4C724DE53}"/>
          </ac:picMkLst>
        </pc:picChg>
      </pc:sldChg>
      <pc:sldChg chg="addSp modSp new mod">
        <pc:chgData name="M. Arya Nata Raharjo" userId="ce9d6208c8a89f14" providerId="LiveId" clId="{119F087F-D346-4C27-A8BF-DCA14DA4E3FF}" dt="2022-03-06T12:07:05.366" v="6332" actId="14861"/>
        <pc:sldMkLst>
          <pc:docMk/>
          <pc:sldMk cId="1146178839" sldId="280"/>
        </pc:sldMkLst>
        <pc:spChg chg="add mod">
          <ac:chgData name="M. Arya Nata Raharjo" userId="ce9d6208c8a89f14" providerId="LiveId" clId="{119F087F-D346-4C27-A8BF-DCA14DA4E3FF}" dt="2022-03-06T12:07:05.366" v="6332" actId="14861"/>
          <ac:spMkLst>
            <pc:docMk/>
            <pc:sldMk cId="1146178839" sldId="280"/>
            <ac:spMk id="4" creationId="{CC6A5CA4-3FE5-4D04-9263-0FC793CB325D}"/>
          </ac:spMkLst>
        </pc:spChg>
        <pc:spChg chg="add mod">
          <ac:chgData name="M. Arya Nata Raharjo" userId="ce9d6208c8a89f14" providerId="LiveId" clId="{119F087F-D346-4C27-A8BF-DCA14DA4E3FF}" dt="2022-03-06T11:58:37.467" v="6129" actId="1076"/>
          <ac:spMkLst>
            <pc:docMk/>
            <pc:sldMk cId="1146178839" sldId="280"/>
            <ac:spMk id="6" creationId="{A9804870-20DD-4DAB-918A-9EC37624DF09}"/>
          </ac:spMkLst>
        </pc:spChg>
        <pc:spChg chg="add mod">
          <ac:chgData name="M. Arya Nata Raharjo" userId="ce9d6208c8a89f14" providerId="LiveId" clId="{119F087F-D346-4C27-A8BF-DCA14DA4E3FF}" dt="2022-03-06T12:02:00.637" v="6158" actId="14100"/>
          <ac:spMkLst>
            <pc:docMk/>
            <pc:sldMk cId="1146178839" sldId="280"/>
            <ac:spMk id="9" creationId="{7E27328D-1F17-4E05-8750-CFB1B4EA861F}"/>
          </ac:spMkLst>
        </pc:spChg>
        <pc:spChg chg="add mod ord">
          <ac:chgData name="M. Arya Nata Raharjo" userId="ce9d6208c8a89f14" providerId="LiveId" clId="{119F087F-D346-4C27-A8BF-DCA14DA4E3FF}" dt="2022-03-06T12:03:11.458" v="6246" actId="692"/>
          <ac:spMkLst>
            <pc:docMk/>
            <pc:sldMk cId="1146178839" sldId="280"/>
            <ac:spMk id="10" creationId="{3F010CD7-61E9-4A10-9C78-7C38EBB90F2F}"/>
          </ac:spMkLst>
        </pc:spChg>
        <pc:picChg chg="add mod ord">
          <ac:chgData name="M. Arya Nata Raharjo" userId="ce9d6208c8a89f14" providerId="LiveId" clId="{119F087F-D346-4C27-A8BF-DCA14DA4E3FF}" dt="2022-03-06T12:02:35.388" v="6197" actId="167"/>
          <ac:picMkLst>
            <pc:docMk/>
            <pc:sldMk cId="1146178839" sldId="280"/>
            <ac:picMk id="2" creationId="{B77B89B6-62AE-4F55-97A0-3ECA9D543CA9}"/>
          </ac:picMkLst>
        </pc:picChg>
        <pc:picChg chg="add mod">
          <ac:chgData name="M. Arya Nata Raharjo" userId="ce9d6208c8a89f14" providerId="LiveId" clId="{119F087F-D346-4C27-A8BF-DCA14DA4E3FF}" dt="2022-03-06T12:01:50.516" v="6157" actId="207"/>
          <ac:picMkLst>
            <pc:docMk/>
            <pc:sldMk cId="1146178839" sldId="280"/>
            <ac:picMk id="8" creationId="{42912266-2D2F-4C7E-8030-CD27AE359295}"/>
          </ac:picMkLst>
        </pc:picChg>
      </pc:sldChg>
      <pc:sldChg chg="addSp modSp new mod">
        <pc:chgData name="M. Arya Nata Raharjo" userId="ce9d6208c8a89f14" providerId="LiveId" clId="{119F087F-D346-4C27-A8BF-DCA14DA4E3FF}" dt="2022-03-06T12:06:47.983" v="6297" actId="1076"/>
        <pc:sldMkLst>
          <pc:docMk/>
          <pc:sldMk cId="2246060227" sldId="281"/>
        </pc:sldMkLst>
        <pc:spChg chg="add mod">
          <ac:chgData name="M. Arya Nata Raharjo" userId="ce9d6208c8a89f14" providerId="LiveId" clId="{119F087F-D346-4C27-A8BF-DCA14DA4E3FF}" dt="2022-03-06T12:06:28.624" v="6295" actId="14861"/>
          <ac:spMkLst>
            <pc:docMk/>
            <pc:sldMk cId="2246060227" sldId="281"/>
            <ac:spMk id="4" creationId="{60FE271D-35A2-4F90-A3C2-159F1A8441ED}"/>
          </ac:spMkLst>
        </pc:spChg>
        <pc:spChg chg="add mod">
          <ac:chgData name="M. Arya Nata Raharjo" userId="ce9d6208c8a89f14" providerId="LiveId" clId="{119F087F-D346-4C27-A8BF-DCA14DA4E3FF}" dt="2022-03-06T12:04:19.222" v="6252" actId="255"/>
          <ac:spMkLst>
            <pc:docMk/>
            <pc:sldMk cId="2246060227" sldId="281"/>
            <ac:spMk id="6" creationId="{6D385B99-FCD6-4898-A119-3771B6EBBFFF}"/>
          </ac:spMkLst>
        </pc:spChg>
        <pc:spChg chg="add mod ord">
          <ac:chgData name="M. Arya Nata Raharjo" userId="ce9d6208c8a89f14" providerId="LiveId" clId="{119F087F-D346-4C27-A8BF-DCA14DA4E3FF}" dt="2022-03-06T12:06:47.983" v="6297" actId="1076"/>
          <ac:spMkLst>
            <pc:docMk/>
            <pc:sldMk cId="2246060227" sldId="281"/>
            <ac:spMk id="9" creationId="{ACEB7511-A561-4395-81B7-DD8C37701A1F}"/>
          </ac:spMkLst>
        </pc:spChg>
        <pc:picChg chg="add mod ord">
          <ac:chgData name="M. Arya Nata Raharjo" userId="ce9d6208c8a89f14" providerId="LiveId" clId="{119F087F-D346-4C27-A8BF-DCA14DA4E3FF}" dt="2022-03-06T12:06:14.517" v="6276" actId="167"/>
          <ac:picMkLst>
            <pc:docMk/>
            <pc:sldMk cId="2246060227" sldId="281"/>
            <ac:picMk id="2" creationId="{86111CA7-7D76-4613-862A-AE607CAF4AFE}"/>
          </ac:picMkLst>
        </pc:picChg>
        <pc:picChg chg="add mod">
          <ac:chgData name="M. Arya Nata Raharjo" userId="ce9d6208c8a89f14" providerId="LiveId" clId="{119F087F-D346-4C27-A8BF-DCA14DA4E3FF}" dt="2022-03-06T12:05:41.721" v="6270" actId="207"/>
          <ac:picMkLst>
            <pc:docMk/>
            <pc:sldMk cId="2246060227" sldId="281"/>
            <ac:picMk id="8" creationId="{452B8E2F-FB20-434C-B116-AAADE955AD22}"/>
          </ac:picMkLst>
        </pc:picChg>
      </pc:sldChg>
      <pc:sldChg chg="modSp add modAnim">
        <pc:chgData name="M. Arya Nata Raharjo" userId="ce9d6208c8a89f14" providerId="LiveId" clId="{119F087F-D346-4C27-A8BF-DCA14DA4E3FF}" dt="2022-03-06T12:08:03.332" v="6387" actId="20577"/>
        <pc:sldMkLst>
          <pc:docMk/>
          <pc:sldMk cId="2511360157" sldId="282"/>
        </pc:sldMkLst>
        <pc:spChg chg="mod">
          <ac:chgData name="M. Arya Nata Raharjo" userId="ce9d6208c8a89f14" providerId="LiveId" clId="{119F087F-D346-4C27-A8BF-DCA14DA4E3FF}" dt="2022-03-06T12:08:03.332" v="6387" actId="20577"/>
          <ac:spMkLst>
            <pc:docMk/>
            <pc:sldMk cId="2511360157" sldId="282"/>
            <ac:spMk id="5" creationId="{4B4D7258-1E7A-40AE-8D3F-931684EBE6B7}"/>
          </ac:spMkLst>
        </pc:spChg>
      </pc:sldChg>
      <pc:sldChg chg="new del">
        <pc:chgData name="M. Arya Nata Raharjo" userId="ce9d6208c8a89f14" providerId="LiveId" clId="{119F087F-D346-4C27-A8BF-DCA14DA4E3FF}" dt="2022-03-06T12:07:41.093" v="6334" actId="47"/>
        <pc:sldMkLst>
          <pc:docMk/>
          <pc:sldMk cId="3478177062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34C4-2313-4525-B9F2-E2DB305243FE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85D25-9C49-423E-9163-E83C5F3EBB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557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8851A-A251-45CC-8193-FB2E5A374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A5CCA5-D66F-4ABC-B334-BD2F8BDA2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6D065-3902-4E75-8082-66B763C09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723BA-10D3-4D0A-9713-603609380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EA2A2-DFA0-454D-BD68-6774F3E7C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6515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BB9DC-8638-41E8-9C2B-144C32CA8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DFB4CC-7003-45C2-8D61-185D3FC2B2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DB74C-58A0-4AF4-9DD3-4DBEA0CAF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BC7B7-30B4-413B-A3DE-2F9DEA70F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75D70-5502-416C-915C-0F5118BC8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877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33D838-1491-4FE5-BA26-6D21E64E36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59BF2D-9BBF-4731-BE0D-7FD9C13F3A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180BF-9137-45AC-B41C-BBC61E192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E664D-ECFF-41FE-84A7-3F13705FF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5C93D-E3F9-402C-BB23-CB480B71D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7106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EB99A-8BA3-4566-8762-6D02DA311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F01E9-5D8C-40CB-B1D7-CD844DD7C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89E0F-4A6D-41FF-9750-6DE428C67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D23C7-0F4F-465A-B9B5-1E961EF4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05C85-3DDA-4F91-B1D1-FCF703878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5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24D86-F850-4A45-AAE6-B6457C0A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982F7-5275-4E83-BB81-D381392FC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D31ED-21E7-4AAE-9C95-4190FD71C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54C89-7CC2-4A12-9B74-4FA27278C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67AEB-4363-46FC-927E-367B1BC7B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821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0BF56-9409-4504-92F4-020784CF8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5C029-08F1-4D08-955C-7B4B7A66E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B7CDE-0A49-4196-8922-8351E4009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8554BC-0062-49A8-8513-FC0D3A770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6481D-83E4-4F2D-8FAC-7182C67E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DA90D3-203B-4806-9C02-90D51E16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465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793F2-787C-40F0-BF7D-10CFCD2B6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C4A32-ACCA-4FDA-B874-C82D74E2E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2CB174-22B2-4570-9858-36D00D3C88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DF7B29-611D-4B6F-A497-5D85B17F10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570265-93C1-46BC-B2D8-9A2741A219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6873EF-BBB4-4371-97ED-FCD340313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72AD7B-93D5-4C0F-8CCF-CC74CAECB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08DF16-6D33-4B1E-AD90-AC3556BD4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3359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F1E85-09B1-4AD8-8723-3A6177B38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6E0139-1FEE-4F55-B7C0-75545ECC7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933E60-9448-4AD5-A33C-1EC2E726C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A04C0A-0302-4973-8DC4-68F217788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9341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08AA48-0053-4C58-95C5-CFFE368E5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F4DD25-6B2E-4381-9ED9-B66D440EB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75104-6E38-4C69-A206-68A0148A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15152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49748-33EF-4F88-973E-3D8172594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C1982-E6A7-46AB-BCC7-3A3D8E1FB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212786-252F-4DAE-8F81-34AFB219F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5728F-5E69-49A9-921C-1271277B4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D7CD74-6933-4EEA-ACC3-D0B2EB6FE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4E527-46E4-493D-AB86-4B692F608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25985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2EE79-9918-4CA0-A1EB-E6963C307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F5524A-5525-41A5-B781-8D9D7D31EC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08A203-84F8-49B5-B498-4FA6A1149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AB544E-B8D3-4F73-A46F-170BE6AF6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79F20-5D40-4E9A-AFBE-244A08C6E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7AE7F-0D70-4976-BD0A-7A5CAB633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7133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D49B39-F404-4173-9FD5-D6BDCAB27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89EF0-DAE4-41A3-9037-8E5A91DD2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462C2-A399-4A8B-BD2C-5F896CE03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98732-83CB-4CBF-9D7A-10D1295DEC64}" type="datetimeFigureOut">
              <a:rPr lang="en-ID" smtClean="0"/>
              <a:t>06/03/2022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8F5D4-ABB5-477C-9321-82A7C2AD4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FB960-5975-4B10-BA65-FD5679D11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8EBD5-4C02-4E1B-A4C0-28228D7DF4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315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microsoft.com/office/2007/relationships/hdphoto" Target="../media/hdphoto2.wdp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18.svg"/><Relationship Id="rId10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webp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microsoft.com/office/2007/relationships/hdphoto" Target="../media/hdphoto2.wdp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3ACA915-D667-44D1-94D9-0CF1591792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9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1" b="153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E5BD7F-B349-43E5-9FA0-01CAF50F2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6960" y="2868740"/>
            <a:ext cx="6197600" cy="2387600"/>
          </a:xfrm>
          <a:effectLst>
            <a:outerShdw blurRad="50800" dist="38100" dir="5400000" algn="t" rotWithShape="0">
              <a:prstClr val="black"/>
            </a:outerShdw>
          </a:effectLst>
        </p:spPr>
        <p:txBody>
          <a:bodyPr>
            <a:normAutofit fontScale="90000"/>
          </a:bodyPr>
          <a:lstStyle/>
          <a:p>
            <a:pPr algn="l"/>
            <a:br>
              <a:rPr lang="en-US" sz="3200" dirty="0">
                <a:solidFill>
                  <a:schemeClr val="bg1"/>
                </a:solidFill>
                <a:latin typeface="Candara Light" panose="020E0502030303020204" pitchFamily="34" charset="0"/>
              </a:rPr>
            </a:br>
            <a:br>
              <a:rPr lang="en-US" sz="3200" dirty="0">
                <a:solidFill>
                  <a:schemeClr val="bg1"/>
                </a:solidFill>
                <a:latin typeface="Candara Light" panose="020E0502030303020204" pitchFamily="34" charset="0"/>
              </a:rPr>
            </a:b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Candara Light" panose="020E0502030303020204" pitchFamily="34" charset="0"/>
              </a:rPr>
              <a:t>______________________________</a:t>
            </a:r>
            <a:br>
              <a:rPr lang="en-US" sz="3200" dirty="0">
                <a:solidFill>
                  <a:schemeClr val="bg1">
                    <a:lumMod val="65000"/>
                  </a:schemeClr>
                </a:solidFill>
                <a:latin typeface="Candara Light" panose="020E0502030303020204" pitchFamily="34" charset="0"/>
              </a:rPr>
            </a:br>
            <a:br>
              <a:rPr lang="en-US" sz="3200" dirty="0">
                <a:solidFill>
                  <a:schemeClr val="bg1"/>
                </a:solidFill>
                <a:latin typeface="Candara Light" panose="020E0502030303020204" pitchFamily="34" charset="0"/>
              </a:rPr>
            </a:br>
            <a:r>
              <a:rPr lang="en-US" sz="3200" dirty="0">
                <a:solidFill>
                  <a:schemeClr val="bg1"/>
                </a:solidFill>
                <a:latin typeface="Candara Light" panose="020E0502030303020204" pitchFamily="34" charset="0"/>
              </a:rPr>
              <a:t>By </a:t>
            </a:r>
            <a:r>
              <a:rPr lang="en-US" sz="32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Kelompok</a:t>
            </a:r>
            <a:r>
              <a:rPr lang="en-US" sz="3200" b="1" dirty="0">
                <a:solidFill>
                  <a:schemeClr val="bg1"/>
                </a:solidFill>
                <a:latin typeface="Candara Light" panose="020E0502030303020204" pitchFamily="34" charset="0"/>
              </a:rPr>
              <a:t> 2</a:t>
            </a:r>
            <a:br>
              <a:rPr lang="en-US" sz="3200" dirty="0">
                <a:solidFill>
                  <a:schemeClr val="bg1"/>
                </a:solidFill>
                <a:latin typeface="Candara Light" panose="020E0502030303020204" pitchFamily="34" charset="0"/>
              </a:rPr>
            </a:b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Candara Light" panose="020E0502030303020204" pitchFamily="34" charset="0"/>
              </a:rPr>
              <a:t>______________________________</a:t>
            </a:r>
            <a:br>
              <a:rPr lang="en-US" sz="3200" dirty="0">
                <a:solidFill>
                  <a:schemeClr val="bg1">
                    <a:lumMod val="65000"/>
                  </a:schemeClr>
                </a:solidFill>
                <a:latin typeface="Candara Light" panose="020E0502030303020204" pitchFamily="34" charset="0"/>
              </a:rPr>
            </a:br>
            <a:endParaRPr lang="en-ID" sz="3200" dirty="0">
              <a:solidFill>
                <a:schemeClr val="bg1">
                  <a:lumMod val="65000"/>
                </a:schemeClr>
              </a:solidFill>
              <a:latin typeface="Candara Light" panose="020E0502030303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DEA09-BD6B-490D-9338-F5A42F158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6960" y="1498918"/>
            <a:ext cx="5852160" cy="1655762"/>
          </a:xfrm>
          <a:effectLst>
            <a:outerShdw blurRad="50800" dist="38100" dir="5400000" algn="t" rotWithShape="0">
              <a:prstClr val="black"/>
            </a:outerShdw>
          </a:effectLst>
        </p:spPr>
        <p:txBody>
          <a:bodyPr>
            <a:noAutofit/>
          </a:bodyPr>
          <a:lstStyle/>
          <a:p>
            <a:pPr algn="l"/>
            <a:r>
              <a:rPr lang="en-US" sz="4400" b="1" dirty="0" err="1">
                <a:solidFill>
                  <a:schemeClr val="bg1"/>
                </a:solidFill>
                <a:latin typeface="Candara Light" panose="020E0502030303020204" pitchFamily="34" charset="0"/>
              </a:rPr>
              <a:t>Keberhasilan</a:t>
            </a:r>
            <a:r>
              <a:rPr lang="en-US" sz="4400" b="1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ndara Light" panose="020E0502030303020204" pitchFamily="34" charset="0"/>
              </a:rPr>
              <a:t>Dalam</a:t>
            </a:r>
            <a:r>
              <a:rPr lang="en-US" sz="4400" b="1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ndara Light" panose="020E0502030303020204" pitchFamily="34" charset="0"/>
              </a:rPr>
              <a:t>Pengelolaan</a:t>
            </a:r>
            <a:r>
              <a:rPr lang="en-US" sz="4400" b="1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ndara Light" panose="020E0502030303020204" pitchFamily="34" charset="0"/>
              </a:rPr>
              <a:t>Laboratorium</a:t>
            </a:r>
            <a:endParaRPr lang="en-ID" sz="4400" b="1" dirty="0">
              <a:latin typeface="Sitka Text" pitchFamily="2" charset="0"/>
            </a:endParaRPr>
          </a:p>
        </p:txBody>
      </p:sp>
      <p:pic>
        <p:nvPicPr>
          <p:cNvPr id="15" name="Graphic 14" descr="Microscope">
            <a:extLst>
              <a:ext uri="{FF2B5EF4-FFF2-40B4-BE49-F238E27FC236}">
                <a16:creationId xmlns:a16="http://schemas.microsoft.com/office/drawing/2014/main" id="{529B4DAD-DC9C-4F8A-A05C-27ECB8D9B9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86878" y="1503680"/>
            <a:ext cx="1930082" cy="193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13FE4C-A9C5-4F47-8FEE-2F7D700FC7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E0383C-21CA-4CCB-9DEA-C4E9D42B96C2}"/>
              </a:ext>
            </a:extLst>
          </p:cNvPr>
          <p:cNvSpPr txBox="1"/>
          <p:nvPr/>
        </p:nvSpPr>
        <p:spPr>
          <a:xfrm>
            <a:off x="670389" y="513976"/>
            <a:ext cx="69735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800" dirty="0">
                <a:solidFill>
                  <a:schemeClr val="bg1"/>
                </a:solidFill>
                <a:latin typeface="Candara" panose="020E0502030303020204" pitchFamily="34" charset="0"/>
              </a:rPr>
              <a:t>Sebuah laboratorium sekolah didukung dengan fasilitas</a:t>
            </a:r>
            <a:endParaRPr lang="en-ID" sz="48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A8688B-5550-48D7-94C7-DC0FEC00866E}"/>
              </a:ext>
            </a:extLst>
          </p:cNvPr>
          <p:cNvSpPr txBox="1"/>
          <p:nvPr/>
        </p:nvSpPr>
        <p:spPr>
          <a:xfrm>
            <a:off x="4877656" y="2935153"/>
            <a:ext cx="6200454" cy="37240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ID" sz="3600" dirty="0" err="1">
                <a:solidFill>
                  <a:schemeClr val="bg1"/>
                </a:solidFill>
                <a:latin typeface="Candara" panose="020E0502030303020204" pitchFamily="34" charset="0"/>
              </a:rPr>
              <a:t>Suplai</a:t>
            </a:r>
            <a:r>
              <a:rPr lang="en-ID" sz="36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3600" dirty="0" err="1">
                <a:solidFill>
                  <a:schemeClr val="bg1"/>
                </a:solidFill>
                <a:latin typeface="Candara" panose="020E0502030303020204" pitchFamily="34" charset="0"/>
              </a:rPr>
              <a:t>listrik</a:t>
            </a:r>
            <a:r>
              <a:rPr lang="en-ID" sz="36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  <a:p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Listrik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diperlukan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mengoperasikan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alat-alat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Semua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terkait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pemafaatan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energi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listrik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seperti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: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sumber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tegangan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stabilitas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tegangan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pendistribusian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arus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jenis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instalasi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digunakan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diperhatikan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sesuai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standar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spesifikasi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peralatan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digunakan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Penyambungan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percabangan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saluran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secara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tidak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tepat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ini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dihindari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karena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dapat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menimbulkan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bahaya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kebakaran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Sebaiknya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digunakan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pengaman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otomatis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menjaga</a:t>
            </a:r>
            <a:endParaRPr lang="en-ID" sz="2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8" name="Graphic 7" descr="Lightning bolt">
            <a:extLst>
              <a:ext uri="{FF2B5EF4-FFF2-40B4-BE49-F238E27FC236}">
                <a16:creationId xmlns:a16="http://schemas.microsoft.com/office/drawing/2014/main" id="{E9FE6871-351E-490C-99E5-D3EA307E30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0425" y="4145112"/>
            <a:ext cx="2355138" cy="2355138"/>
          </a:xfrm>
          <a:prstGeom prst="rect">
            <a:avLst/>
          </a:prstGeom>
        </p:spPr>
      </p:pic>
      <p:pic>
        <p:nvPicPr>
          <p:cNvPr id="9" name="Graphic 8" descr="Lightning bolt">
            <a:extLst>
              <a:ext uri="{FF2B5EF4-FFF2-40B4-BE49-F238E27FC236}">
                <a16:creationId xmlns:a16="http://schemas.microsoft.com/office/drawing/2014/main" id="{A7425E3A-3289-44E3-9D9D-59DDFC232A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13577" y="3187903"/>
            <a:ext cx="1914417" cy="191441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7C6ECD-05A4-40FA-B0F1-0ED25E5CF759}"/>
              </a:ext>
            </a:extLst>
          </p:cNvPr>
          <p:cNvSpPr/>
          <p:nvPr/>
        </p:nvSpPr>
        <p:spPr>
          <a:xfrm>
            <a:off x="1479479" y="2935153"/>
            <a:ext cx="3221372" cy="37240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5598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7B4182-4678-49C4-8CBE-157D7B5F0D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DEB894-C588-497A-A0CC-01D97C5C2860}"/>
              </a:ext>
            </a:extLst>
          </p:cNvPr>
          <p:cNvSpPr/>
          <p:nvPr/>
        </p:nvSpPr>
        <p:spPr>
          <a:xfrm>
            <a:off x="3493412" y="1049745"/>
            <a:ext cx="4263577" cy="138499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4" name="Graphic 3" descr="Medical">
            <a:extLst>
              <a:ext uri="{FF2B5EF4-FFF2-40B4-BE49-F238E27FC236}">
                <a16:creationId xmlns:a16="http://schemas.microsoft.com/office/drawing/2014/main" id="{7D654A55-D48D-4E83-A2F0-0CF33A63E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89064" y="1194874"/>
            <a:ext cx="1239866" cy="12398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DD9EC8-CF01-4704-9251-CEB0945127D2}"/>
              </a:ext>
            </a:extLst>
          </p:cNvPr>
          <p:cNvSpPr txBox="1"/>
          <p:nvPr/>
        </p:nvSpPr>
        <p:spPr>
          <a:xfrm>
            <a:off x="5247527" y="947003"/>
            <a:ext cx="250946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Candara" panose="020E0502030303020204" pitchFamily="34" charset="0"/>
              </a:rPr>
              <a:t>003</a:t>
            </a:r>
          </a:p>
          <a:p>
            <a:r>
              <a:rPr lang="en-US" sz="20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Keamanan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 dan</a:t>
            </a:r>
          </a:p>
          <a:p>
            <a:r>
              <a:rPr lang="en-US" sz="20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Keselamatan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Kerja</a:t>
            </a:r>
            <a:endParaRPr lang="en-US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8" name="Graphic 7" descr="Heart">
            <a:extLst>
              <a:ext uri="{FF2B5EF4-FFF2-40B4-BE49-F238E27FC236}">
                <a16:creationId xmlns:a16="http://schemas.microsoft.com/office/drawing/2014/main" id="{8558637B-AADB-4C00-882B-8A33FC0A6F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2269" y="592545"/>
            <a:ext cx="914400" cy="914400"/>
          </a:xfrm>
          <a:prstGeom prst="rect">
            <a:avLst/>
          </a:prstGeom>
        </p:spPr>
      </p:pic>
      <p:pic>
        <p:nvPicPr>
          <p:cNvPr id="10" name="Graphic 9" descr="No sign">
            <a:extLst>
              <a:ext uri="{FF2B5EF4-FFF2-40B4-BE49-F238E27FC236}">
                <a16:creationId xmlns:a16="http://schemas.microsoft.com/office/drawing/2014/main" id="{61AECD79-03C4-43BE-88B4-068B815E38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36669" y="592545"/>
            <a:ext cx="914400" cy="914400"/>
          </a:xfrm>
          <a:prstGeom prst="rect">
            <a:avLst/>
          </a:prstGeom>
        </p:spPr>
      </p:pic>
      <p:pic>
        <p:nvPicPr>
          <p:cNvPr id="12" name="Graphic 11" descr="Danger">
            <a:extLst>
              <a:ext uri="{FF2B5EF4-FFF2-40B4-BE49-F238E27FC236}">
                <a16:creationId xmlns:a16="http://schemas.microsoft.com/office/drawing/2014/main" id="{D67515E9-28A2-439D-93D9-DC2EDDA5D0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38379" y="592545"/>
            <a:ext cx="914400" cy="914400"/>
          </a:xfrm>
          <a:prstGeom prst="rect">
            <a:avLst/>
          </a:prstGeom>
        </p:spPr>
      </p:pic>
      <p:pic>
        <p:nvPicPr>
          <p:cNvPr id="14" name="Graphic 13" descr="Radioactive">
            <a:extLst>
              <a:ext uri="{FF2B5EF4-FFF2-40B4-BE49-F238E27FC236}">
                <a16:creationId xmlns:a16="http://schemas.microsoft.com/office/drawing/2014/main" id="{317915B1-1C99-479E-8549-F930FEAEFC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36001" y="592545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9667795-CFA0-4753-B019-82CA85A190C0}"/>
              </a:ext>
            </a:extLst>
          </p:cNvPr>
          <p:cNvSpPr txBox="1"/>
          <p:nvPr/>
        </p:nvSpPr>
        <p:spPr>
          <a:xfrm>
            <a:off x="2351069" y="3564932"/>
            <a:ext cx="6680773" cy="23083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Aturan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Keselamatan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Kerja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di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LaboratoriumKetika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ingin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menggunakan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bekerja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di lab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melakukan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berbagai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macam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praktikum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ada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beberapa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aturan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kita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ikuti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menjaga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keamanan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keselamatan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kerja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di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endParaRPr lang="en-ID" sz="24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196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B4E9D3-3FC7-4FAC-87C1-FF5D1E2AEC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3B6E89-2C31-4848-AF36-20A1EAD18D66}"/>
              </a:ext>
            </a:extLst>
          </p:cNvPr>
          <p:cNvSpPr txBox="1"/>
          <p:nvPr/>
        </p:nvSpPr>
        <p:spPr>
          <a:xfrm>
            <a:off x="924673" y="565078"/>
            <a:ext cx="578435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</a:rPr>
              <a:t>Aturan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Keselamatan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Kerja</a:t>
            </a:r>
            <a:r>
              <a:rPr lang="en-US" sz="5400" dirty="0">
                <a:solidFill>
                  <a:schemeClr val="bg1"/>
                </a:solidFill>
              </a:rPr>
              <a:t> di </a:t>
            </a:r>
            <a:r>
              <a:rPr lang="en-US" sz="5400" dirty="0" err="1">
                <a:solidFill>
                  <a:schemeClr val="bg1"/>
                </a:solidFill>
              </a:rPr>
              <a:t>Laboratorium</a:t>
            </a:r>
            <a:endParaRPr lang="en-ID" sz="5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7B0C04-8813-4405-809C-AE314E04CF17}"/>
              </a:ext>
            </a:extLst>
          </p:cNvPr>
          <p:cNvSpPr txBox="1"/>
          <p:nvPr/>
        </p:nvSpPr>
        <p:spPr>
          <a:xfrm>
            <a:off x="292706" y="3430600"/>
            <a:ext cx="5858838" cy="28623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Minum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susu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sebelum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sesudah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memasuki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/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menggunakan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ruangan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lab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tujuan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menetralisir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racun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mungkin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terserap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oleh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tubuh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Menggunakan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perlengkapan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lab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seperti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baju lab, masker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sarung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tangan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melindungi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tubuh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berbagai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hal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tidak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diinginkan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Selalu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berhati-hati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saat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menggunakan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kaca.Ketika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ingin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mengambil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kimia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gunakan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berbagai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bantu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seperti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pipet,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sendok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pinset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1480C0-A687-425B-83D8-AC8CE267DCE5}"/>
              </a:ext>
            </a:extLst>
          </p:cNvPr>
          <p:cNvSpPr txBox="1"/>
          <p:nvPr/>
        </p:nvSpPr>
        <p:spPr>
          <a:xfrm>
            <a:off x="6261350" y="3430600"/>
            <a:ext cx="5637944" cy="28623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Mempersiapkan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P3K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sebagai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respon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pertama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jika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terjadi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kecelakaan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di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lab.Segera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membasuh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bagian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tubuh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air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mengalir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ketika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terkena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zat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kimia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Menjauhkan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wajah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ketika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memanaskan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zat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kimia.Mencuci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tangan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setelah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selesai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bekerja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. 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Hindari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menghirup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mencium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berbagai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kimia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secara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langsung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lebih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baik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jika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kita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mengibas-ngibaskan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tangan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mulut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tabung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tersebut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arah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hidung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Mencuci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tangan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setelah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selesai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bekerja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89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2D7FE1-883A-4CA3-8DD1-801F811841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3FF81-AC88-4861-A241-BE741693DF96}"/>
              </a:ext>
            </a:extLst>
          </p:cNvPr>
          <p:cNvSpPr txBox="1"/>
          <p:nvPr/>
        </p:nvSpPr>
        <p:spPr>
          <a:xfrm>
            <a:off x="1510301" y="287675"/>
            <a:ext cx="88665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Candara" panose="020E0502030303020204" pitchFamily="34" charset="0"/>
              </a:rPr>
              <a:t>Mengenal</a:t>
            </a: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ndara" panose="020E0502030303020204" pitchFamily="34" charset="0"/>
              </a:rPr>
              <a:t>Simbol</a:t>
            </a: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ndara" panose="020E0502030303020204" pitchFamily="34" charset="0"/>
              </a:rPr>
              <a:t>Simbol</a:t>
            </a: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</a:rPr>
              <a:t> di </a:t>
            </a:r>
            <a:r>
              <a:rPr lang="en-US" sz="48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endParaRPr lang="en-ID" sz="48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CCC24C-8E75-48D6-935C-B46F2F95F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22" y="2337572"/>
            <a:ext cx="1709617" cy="17096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1B61DC-75BE-49FC-BD1F-E314CF250B44}"/>
              </a:ext>
            </a:extLst>
          </p:cNvPr>
          <p:cNvSpPr txBox="1"/>
          <p:nvPr/>
        </p:nvSpPr>
        <p:spPr>
          <a:xfrm>
            <a:off x="2750905" y="2238274"/>
            <a:ext cx="6200454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2800" b="1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1. Explosive</a:t>
            </a:r>
            <a:endParaRPr lang="en-ID" sz="2800" b="1" i="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  <a:p>
            <a:pPr algn="l"/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Kita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bisa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melihat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dari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simbolnya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bahwa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satu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adalah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mudah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meledak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(</a:t>
            </a:r>
            <a:r>
              <a:rPr lang="en-ID" b="0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explosive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Ledakan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pada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tersebut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bisa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disebabkan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karena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beberapa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hal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seperti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benturan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pemanasan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pukulan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gesekan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reaksi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dengan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kimia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lain,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atau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karena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adanya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sumber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percikan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api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731C46-AD69-40D4-820C-5676EBA090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18" y="4484044"/>
            <a:ext cx="1669021" cy="1709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DA777EE-80CA-41FD-97C9-3EA733B0668C}"/>
              </a:ext>
            </a:extLst>
          </p:cNvPr>
          <p:cNvSpPr txBox="1"/>
          <p:nvPr/>
        </p:nvSpPr>
        <p:spPr>
          <a:xfrm>
            <a:off x="2770598" y="4311534"/>
            <a:ext cx="803696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2800" b="1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2. Oxidizing</a:t>
            </a:r>
            <a:endParaRPr lang="en-ID" sz="2800" b="1" i="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  <a:p>
            <a:pPr algn="l"/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Oksigen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diperlukan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agar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pembakaran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terjadi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Beberapa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kimia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dapat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menyebabkan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lain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terbakar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dengan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memberikan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oksigen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Oksidator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biasanya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tidak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terbakar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sendiri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tetapi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membantu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pembakaran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lain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dengan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menyediakan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lebih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banyak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oksigen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atau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dapat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menyebabkan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biasanya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tidak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terbakar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tiba-tiba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terbakar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(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pembakaran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spontan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20660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6C8640-F6CC-4F0F-897A-EB4D0000BB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23D868-ADD3-4E07-B4C8-A367005838EE}"/>
              </a:ext>
            </a:extLst>
          </p:cNvPr>
          <p:cNvSpPr txBox="1"/>
          <p:nvPr/>
        </p:nvSpPr>
        <p:spPr>
          <a:xfrm>
            <a:off x="2278294" y="329614"/>
            <a:ext cx="6200454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2800" b="1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3. Flammable</a:t>
            </a:r>
            <a:endParaRPr lang="en-ID" sz="2800" b="1" i="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  <a:p>
            <a:pPr algn="l"/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Simbol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menunjukan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bahwa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tersebut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mempunyai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sifat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gampang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terbakar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(</a:t>
            </a:r>
            <a:r>
              <a:rPr lang="en-ID" b="0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flammable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gampang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terbakar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juga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dibagi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menjadi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2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jenis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yaitu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 </a:t>
            </a:r>
            <a:r>
              <a:rPr lang="en-ID" b="0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Extremely Flammable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 (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amat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sangat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mudah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terbakar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 dan </a:t>
            </a:r>
            <a:r>
              <a:rPr lang="en-ID" b="0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Highly Flammable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 (sangat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mudah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terbakar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7373BF-E28B-407D-B3A2-D956AAFB9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20" y="338826"/>
            <a:ext cx="1705725" cy="1705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567F8A-5EEF-4ACF-9BE1-4C53D37A6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20" y="2578595"/>
            <a:ext cx="1705725" cy="18392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51166F-3683-4F27-A148-39928A3C36F5}"/>
              </a:ext>
            </a:extLst>
          </p:cNvPr>
          <p:cNvSpPr txBox="1"/>
          <p:nvPr/>
        </p:nvSpPr>
        <p:spPr>
          <a:xfrm>
            <a:off x="2278294" y="2527006"/>
            <a:ext cx="6200454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2800" b="1" i="1" dirty="0">
                <a:solidFill>
                  <a:schemeClr val="bg1"/>
                </a:solidFill>
                <a:latin typeface="Candara" panose="020E0502030303020204" pitchFamily="34" charset="0"/>
              </a:rPr>
              <a:t>4</a:t>
            </a:r>
            <a:r>
              <a:rPr lang="en-ID" sz="2800" b="1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Corrosive</a:t>
            </a:r>
            <a:endParaRPr lang="en-ID" sz="2800" b="1" i="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  <a:p>
            <a:pPr algn="l"/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Simbol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berarti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kimia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bersifat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korosif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dan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dapat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merusak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jaringan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hidup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Dengan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melihat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tingkat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keasaman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dari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sebuah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kimia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maka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kita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bisa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tahu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jika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tersebut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memiliki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sifat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korosif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pH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dari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bersifat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korosif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lazimnya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berada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pada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kisaran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&lt; 2 (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asam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kuat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atau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&gt;11,5 (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basa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kuat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E78AAA-4333-4136-B78B-99DBB899E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20" y="4951932"/>
            <a:ext cx="1705725" cy="17057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6873A9B-B167-4950-BB98-A2F82E88615C}"/>
              </a:ext>
            </a:extLst>
          </p:cNvPr>
          <p:cNvSpPr txBox="1"/>
          <p:nvPr/>
        </p:nvSpPr>
        <p:spPr>
          <a:xfrm>
            <a:off x="2278294" y="5001397"/>
            <a:ext cx="6200454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2800" b="1" i="1" dirty="0">
                <a:solidFill>
                  <a:schemeClr val="bg1"/>
                </a:solidFill>
                <a:latin typeface="Candara" panose="020E0502030303020204" pitchFamily="34" charset="0"/>
              </a:rPr>
              <a:t>5</a:t>
            </a:r>
            <a:r>
              <a:rPr lang="en-ID" sz="2800" b="1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Dangerous for Environmental</a:t>
            </a:r>
            <a:endParaRPr lang="en-ID" sz="2800" b="1" i="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  <a:p>
            <a:pPr algn="l"/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Simbol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satu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menunjukan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bahayanya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suatu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jika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dilepaskan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ke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lingkungan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dapat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memengaruhi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ekosistem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suatu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tempat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hingga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merusaknya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3530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04264C-4B75-44D2-9E43-C8654D4584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4ED46F-C9DA-4A35-8508-AA69F34E4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45" y="729465"/>
            <a:ext cx="2042630" cy="20426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689D19-9513-4D39-BADB-BDE3343553C8}"/>
              </a:ext>
            </a:extLst>
          </p:cNvPr>
          <p:cNvSpPr txBox="1"/>
          <p:nvPr/>
        </p:nvSpPr>
        <p:spPr>
          <a:xfrm>
            <a:off x="2995773" y="586881"/>
            <a:ext cx="6200454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2800" b="1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6. Harmful</a:t>
            </a:r>
            <a:r>
              <a:rPr lang="en-ID" sz="2800" b="1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 dan</a:t>
            </a:r>
            <a:r>
              <a:rPr lang="en-ID" sz="2800" b="1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 Irritant</a:t>
            </a:r>
            <a:endParaRPr lang="en-ID" sz="2800" b="1" i="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  <a:p>
            <a:pPr algn="l"/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Simbol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satu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dibagi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menjadi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2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kode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yaitu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kode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Xn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(</a:t>
            </a:r>
            <a:r>
              <a:rPr lang="en-ID" b="0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harmful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 dan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kode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Xi (</a:t>
            </a:r>
            <a:r>
              <a:rPr lang="en-ID" b="0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irritant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). Kode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Xn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menunjukan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resiko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kesehatan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jika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masuk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melalui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pernapasan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(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inhalasi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melalui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mulut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(</a:t>
            </a:r>
            <a:r>
              <a:rPr lang="en-ID" b="0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ingestion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), dan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melalui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kontak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kulit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Untuk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kode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Xi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menunjukan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resiko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inflamasi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jika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kontak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langsung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dengan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kulit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dan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selaput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lendir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8E5CD2-5D41-4494-B9F0-047B17A8BF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3" t="8207" r="24715" b="8134"/>
          <a:stretch/>
        </p:blipFill>
        <p:spPr>
          <a:xfrm>
            <a:off x="773343" y="3370494"/>
            <a:ext cx="2042631" cy="20580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8C19A3-1502-4486-837F-64A6C796DEB7}"/>
              </a:ext>
            </a:extLst>
          </p:cNvPr>
          <p:cNvSpPr txBox="1"/>
          <p:nvPr/>
        </p:nvSpPr>
        <p:spPr>
          <a:xfrm>
            <a:off x="2995773" y="3520378"/>
            <a:ext cx="6200454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2800" b="1" i="1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7Toxic</a:t>
            </a:r>
            <a:endParaRPr lang="en-ID" sz="2800" b="1" i="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  <a:p>
            <a:pPr algn="l"/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Simbol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menunjukan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sebuah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kimia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mempunyai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sifat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beracun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Keracunan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diakibatkan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bahan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kimia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tersebut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bisa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akut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dan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kronis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hingga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bisa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menyebabkan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kematian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pada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konsentrasi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tinggi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Hati-hati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dengan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tanda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satu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ini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untuk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menjaga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keselamatan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kerja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di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laboratorium</a:t>
            </a:r>
            <a:r>
              <a:rPr lang="en-ID" b="0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3204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71A1FC-73BF-4045-BCB6-295CC216E1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1786C13-9749-42A2-8C3B-A44B9A0A50DA}"/>
              </a:ext>
            </a:extLst>
          </p:cNvPr>
          <p:cNvSpPr/>
          <p:nvPr/>
        </p:nvSpPr>
        <p:spPr>
          <a:xfrm>
            <a:off x="3683975" y="250142"/>
            <a:ext cx="4263577" cy="138499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4" name="Graphic 3" descr="Checklist">
            <a:extLst>
              <a:ext uri="{FF2B5EF4-FFF2-40B4-BE49-F238E27FC236}">
                <a16:creationId xmlns:a16="http://schemas.microsoft.com/office/drawing/2014/main" id="{AE3875B9-A30E-426C-BE13-7276D7084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22534" y="376214"/>
            <a:ext cx="1132850" cy="1132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80A284-8636-4176-BF1B-E41BDB94A1DB}"/>
              </a:ext>
            </a:extLst>
          </p:cNvPr>
          <p:cNvSpPr txBox="1"/>
          <p:nvPr/>
        </p:nvSpPr>
        <p:spPr>
          <a:xfrm>
            <a:off x="5555299" y="144277"/>
            <a:ext cx="260706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Candara" panose="020E0502030303020204" pitchFamily="34" charset="0"/>
              </a:rPr>
              <a:t>004</a:t>
            </a:r>
          </a:p>
          <a:p>
            <a:r>
              <a:rPr lang="en-US" sz="20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Administrasi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US" sz="20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Inventori</a:t>
            </a:r>
            <a:endParaRPr lang="en-US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474149-F22A-4749-B2C5-78BDFDA78A7B}"/>
              </a:ext>
            </a:extLst>
          </p:cNvPr>
          <p:cNvSpPr txBox="1"/>
          <p:nvPr/>
        </p:nvSpPr>
        <p:spPr>
          <a:xfrm>
            <a:off x="519289" y="1885279"/>
            <a:ext cx="5447381" cy="42473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ID" b="1" dirty="0" err="1">
                <a:solidFill>
                  <a:srgbClr val="50EAEA"/>
                </a:solidFill>
                <a:latin typeface="Candara" panose="020E0502030303020204" pitchFamily="34" charset="0"/>
              </a:rPr>
              <a:t>Administras</a:t>
            </a:r>
            <a:r>
              <a:rPr lang="en-ID" dirty="0" err="1">
                <a:solidFill>
                  <a:srgbClr val="50EAEA"/>
                </a:solidFill>
                <a:latin typeface="Candara" panose="020E0502030303020204" pitchFamily="34" charset="0"/>
              </a:rPr>
              <a:t>i</a:t>
            </a:r>
            <a:r>
              <a:rPr lang="en-ID" dirty="0">
                <a:solidFill>
                  <a:srgbClr val="50EAEA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perlu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dilaksanakan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beberapa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alasan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tujuan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antara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lain: 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memperoleh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imformasi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tentang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cepat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mudah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Informasi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tentang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keberadaan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suatu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sehingga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user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mengetahui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keberadaan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perencanaan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pengembangan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secara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berlanjut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sesuai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pengembangan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disiplin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ilmu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Membina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kegiatan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lebih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baik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teratur,sehingga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penggunaan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dioptimalkan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Mengatur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tata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cara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pemesanan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alat,sesuai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pengembangan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ilmu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3F7976-02B4-41FB-84A7-966DA3B94307}"/>
              </a:ext>
            </a:extLst>
          </p:cNvPr>
          <p:cNvSpPr txBox="1"/>
          <p:nvPr/>
        </p:nvSpPr>
        <p:spPr>
          <a:xfrm>
            <a:off x="6096000" y="1890387"/>
            <a:ext cx="5576711" cy="42473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ID" b="1" dirty="0" err="1">
                <a:solidFill>
                  <a:srgbClr val="50EAEA"/>
                </a:solidFill>
              </a:rPr>
              <a:t>Inventarisasi</a:t>
            </a:r>
            <a:r>
              <a:rPr lang="en-ID" b="1" dirty="0">
                <a:solidFill>
                  <a:srgbClr val="50EAEA"/>
                </a:solidFill>
              </a:rPr>
              <a:t> (</a:t>
            </a:r>
            <a:r>
              <a:rPr lang="en-ID" b="1" dirty="0" err="1">
                <a:solidFill>
                  <a:srgbClr val="50EAEA"/>
                </a:solidFill>
              </a:rPr>
              <a:t>Inventori</a:t>
            </a:r>
            <a:r>
              <a:rPr lang="en-ID" b="1" dirty="0">
                <a:solidFill>
                  <a:srgbClr val="50EAEA"/>
                </a:solidFill>
              </a:rPr>
              <a:t>) </a:t>
            </a:r>
            <a:r>
              <a:rPr lang="en-ID" dirty="0" err="1">
                <a:solidFill>
                  <a:schemeClr val="bg1"/>
                </a:solidFill>
              </a:rPr>
              <a:t>peralatan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laboratorium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merupakan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pekerjaan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pendapatan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terhadap</a:t>
            </a:r>
            <a:r>
              <a:rPr lang="en-ID" dirty="0">
                <a:solidFill>
                  <a:schemeClr val="bg1"/>
                </a:solidFill>
              </a:rPr>
              <a:t> modal (asset ) yang </a:t>
            </a:r>
            <a:r>
              <a:rPr lang="en-ID" dirty="0" err="1">
                <a:solidFill>
                  <a:schemeClr val="bg1"/>
                </a:solidFill>
              </a:rPr>
              <a:t>dimiliki</a:t>
            </a:r>
            <a:r>
              <a:rPr lang="en-ID" dirty="0">
                <a:solidFill>
                  <a:schemeClr val="bg1"/>
                </a:solidFill>
              </a:rPr>
              <a:t> oleh </a:t>
            </a:r>
            <a:r>
              <a:rPr lang="en-ID" dirty="0" err="1">
                <a:solidFill>
                  <a:schemeClr val="bg1"/>
                </a:solidFill>
              </a:rPr>
              <a:t>sebuah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laboratorium</a:t>
            </a:r>
            <a:r>
              <a:rPr lang="en-ID" dirty="0">
                <a:solidFill>
                  <a:schemeClr val="bg1"/>
                </a:solidFill>
              </a:rPr>
              <a:t>. </a:t>
            </a:r>
            <a:r>
              <a:rPr lang="en-ID" dirty="0" err="1">
                <a:solidFill>
                  <a:schemeClr val="bg1"/>
                </a:solidFill>
              </a:rPr>
              <a:t>Pendataan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ini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berfungsi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antara</a:t>
            </a:r>
            <a:r>
              <a:rPr lang="en-ID" dirty="0">
                <a:solidFill>
                  <a:schemeClr val="bg1"/>
                </a:solidFill>
              </a:rPr>
              <a:t> lain </a:t>
            </a:r>
            <a:r>
              <a:rPr lang="en-ID" dirty="0" err="1">
                <a:solidFill>
                  <a:schemeClr val="bg1"/>
                </a:solidFill>
              </a:rPr>
              <a:t>untuk</a:t>
            </a:r>
            <a:r>
              <a:rPr lang="en-ID" dirty="0">
                <a:solidFill>
                  <a:schemeClr val="bg1"/>
                </a:solidFill>
              </a:rPr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</a:rPr>
              <a:t>Merancang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percobaan</a:t>
            </a:r>
            <a:r>
              <a:rPr lang="en-ID" dirty="0">
                <a:solidFill>
                  <a:schemeClr val="bg1"/>
                </a:solidFill>
              </a:rPr>
              <a:t> dan </a:t>
            </a:r>
            <a:r>
              <a:rPr lang="en-ID" dirty="0" err="1">
                <a:solidFill>
                  <a:schemeClr val="bg1"/>
                </a:solidFill>
              </a:rPr>
              <a:t>penelitian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maupun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analisis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akan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dilakukan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dalam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suatu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waktu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tertentu</a:t>
            </a:r>
            <a:r>
              <a:rPr lang="en-ID" dirty="0">
                <a:solidFill>
                  <a:schemeClr val="bg1"/>
                </a:solidFill>
              </a:rPr>
              <a:t>, </a:t>
            </a:r>
            <a:r>
              <a:rPr lang="en-ID" dirty="0" err="1">
                <a:solidFill>
                  <a:schemeClr val="bg1"/>
                </a:solidFill>
              </a:rPr>
              <a:t>hal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ini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tergantung</a:t>
            </a:r>
            <a:r>
              <a:rPr lang="en-ID" dirty="0">
                <a:solidFill>
                  <a:schemeClr val="bg1"/>
                </a:solidFill>
              </a:rPr>
              <a:t> pada </a:t>
            </a:r>
            <a:r>
              <a:rPr lang="en-ID" dirty="0" err="1">
                <a:solidFill>
                  <a:schemeClr val="bg1"/>
                </a:solidFill>
              </a:rPr>
              <a:t>ketersedian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alat</a:t>
            </a:r>
            <a:r>
              <a:rPr lang="en-ID" dirty="0">
                <a:solidFill>
                  <a:schemeClr val="bg1"/>
                </a:solidFill>
              </a:rPr>
              <a:t> dan </a:t>
            </a:r>
            <a:r>
              <a:rPr lang="en-ID" dirty="0" err="1">
                <a:solidFill>
                  <a:schemeClr val="bg1"/>
                </a:solidFill>
              </a:rPr>
              <a:t>bahan</a:t>
            </a:r>
            <a:r>
              <a:rPr lang="en-ID" dirty="0">
                <a:solidFill>
                  <a:schemeClr val="bg1"/>
                </a:solidFill>
              </a:rPr>
              <a:t>. 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</a:rPr>
              <a:t>Memudahkan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mengetahui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jumlah</a:t>
            </a:r>
            <a:r>
              <a:rPr lang="en-ID" dirty="0">
                <a:solidFill>
                  <a:schemeClr val="bg1"/>
                </a:solidFill>
              </a:rPr>
              <a:t> dan </a:t>
            </a:r>
            <a:r>
              <a:rPr lang="en-ID" dirty="0" err="1">
                <a:solidFill>
                  <a:schemeClr val="bg1"/>
                </a:solidFill>
              </a:rPr>
              <a:t>jenis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peralatan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dimiliki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laboratorium,besrta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suku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cadangannya</a:t>
            </a:r>
            <a:r>
              <a:rPr lang="en-ID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</a:rPr>
              <a:t>Memudahkan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mencari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atau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menempatkan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alat</a:t>
            </a:r>
            <a:r>
              <a:rPr lang="en-ID" dirty="0">
                <a:solidFill>
                  <a:schemeClr val="bg1"/>
                </a:solidFill>
              </a:rPr>
              <a:t> dan </a:t>
            </a:r>
            <a:r>
              <a:rPr lang="en-ID" dirty="0" err="1">
                <a:solidFill>
                  <a:schemeClr val="bg1"/>
                </a:solidFill>
              </a:rPr>
              <a:t>bahan</a:t>
            </a:r>
            <a:r>
              <a:rPr lang="en-ID" dirty="0">
                <a:solidFill>
                  <a:schemeClr val="bg1"/>
                </a:solidFill>
              </a:rPr>
              <a:t>. 8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</a:rPr>
              <a:t>Menghindari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terjadinya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pemesanan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bahan</a:t>
            </a:r>
            <a:r>
              <a:rPr lang="en-ID" dirty="0">
                <a:solidFill>
                  <a:schemeClr val="bg1"/>
                </a:solidFill>
              </a:rPr>
              <a:t> dan </a:t>
            </a:r>
            <a:r>
              <a:rPr lang="en-ID" dirty="0" err="1">
                <a:solidFill>
                  <a:schemeClr val="bg1"/>
                </a:solidFill>
              </a:rPr>
              <a:t>alat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serupa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tidak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diperlukan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lagi</a:t>
            </a:r>
            <a:r>
              <a:rPr lang="en-ID" dirty="0">
                <a:solidFill>
                  <a:schemeClr val="bg1"/>
                </a:solidFill>
              </a:rPr>
              <a:t>. </a:t>
            </a:r>
          </a:p>
          <a:p>
            <a:pPr marL="342900" indent="-342900">
              <a:buFont typeface="+mj-lt"/>
              <a:buAutoNum type="alphaLcParenR"/>
            </a:pPr>
            <a:r>
              <a:rPr lang="en-ID" dirty="0" err="1">
                <a:solidFill>
                  <a:schemeClr val="bg1"/>
                </a:solidFill>
              </a:rPr>
              <a:t>Menentukan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kondisi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peralatan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maupun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ada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apa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layak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pakai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atau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tidak</a:t>
            </a:r>
            <a:r>
              <a:rPr lang="en-ID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9183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F9E6B4-7CE7-4A72-9AF2-B5CC9BDC45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4F0995D-D731-4BCF-9AA1-0F781D5403A4}"/>
              </a:ext>
            </a:extLst>
          </p:cNvPr>
          <p:cNvSpPr/>
          <p:nvPr/>
        </p:nvSpPr>
        <p:spPr>
          <a:xfrm>
            <a:off x="5608484" y="-39357"/>
            <a:ext cx="6391985" cy="678094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B6EE57-95D8-4AD4-8EC5-C0CD704C152D}"/>
              </a:ext>
            </a:extLst>
          </p:cNvPr>
          <p:cNvSpPr/>
          <p:nvPr/>
        </p:nvSpPr>
        <p:spPr>
          <a:xfrm>
            <a:off x="667217" y="631896"/>
            <a:ext cx="3452118" cy="138499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4" name="Graphic 3" descr="Telescope">
            <a:extLst>
              <a:ext uri="{FF2B5EF4-FFF2-40B4-BE49-F238E27FC236}">
                <a16:creationId xmlns:a16="http://schemas.microsoft.com/office/drawing/2014/main" id="{796D3C11-261C-4264-B3CA-6ECF925CA0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1618" y="755958"/>
            <a:ext cx="1136869" cy="11368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A53A85-7549-4709-B6B0-8033F4A2144B}"/>
              </a:ext>
            </a:extLst>
          </p:cNvPr>
          <p:cNvSpPr txBox="1"/>
          <p:nvPr/>
        </p:nvSpPr>
        <p:spPr>
          <a:xfrm>
            <a:off x="2272888" y="506858"/>
            <a:ext cx="21447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Candara" panose="020E0502030303020204" pitchFamily="34" charset="0"/>
              </a:rPr>
              <a:t>005</a:t>
            </a:r>
          </a:p>
          <a:p>
            <a:r>
              <a:rPr lang="en-US" sz="20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Fasilitas</a:t>
            </a:r>
            <a:endParaRPr lang="en-US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Candara" panose="020E0502030303020204" pitchFamily="34" charset="0"/>
              </a:rPr>
              <a:t>(</a:t>
            </a:r>
            <a:r>
              <a:rPr lang="en-US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Pendanaan</a:t>
            </a:r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)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6356CD-F4E6-4120-A177-D5683AAACEE1}"/>
              </a:ext>
            </a:extLst>
          </p:cNvPr>
          <p:cNvSpPr txBox="1"/>
          <p:nvPr/>
        </p:nvSpPr>
        <p:spPr>
          <a:xfrm>
            <a:off x="381858" y="2286892"/>
            <a:ext cx="522662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Kelancaran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kegiatan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kesinambungan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fungsionalisasi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sangat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tergantung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kepada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anggaran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cukup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memadai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Pengertian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pendanaan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disini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adalah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suatu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proses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meliputi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perencanaan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sistimatik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suatu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kegiatan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penggunaan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uang.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pertimbangan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pelaksanaan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pratikum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sudah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direncanakan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pemesanan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/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pembatalan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finalisasi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pesanan-pesanan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/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pendanaan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perlu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waktu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B68FC7-4AC5-49F0-8566-6ACFCC8AE65B}"/>
              </a:ext>
            </a:extLst>
          </p:cNvPr>
          <p:cNvSpPr txBox="1"/>
          <p:nvPr/>
        </p:nvSpPr>
        <p:spPr>
          <a:xfrm>
            <a:off x="5800015" y="381071"/>
            <a:ext cx="620045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 b="1" u="sng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pertimbangkan</a:t>
            </a:r>
            <a:r>
              <a:rPr lang="en-ID" sz="2800" b="1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ID" sz="2800" b="1" u="sng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dalam</a:t>
            </a:r>
            <a:r>
              <a:rPr lang="en-ID" sz="2800" b="1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ID" sz="2800" b="1" u="sng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penyusunan</a:t>
            </a:r>
            <a:r>
              <a:rPr lang="en-ID" sz="2800" b="1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ID" sz="2800" b="1" u="sng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anggaran</a:t>
            </a:r>
            <a:r>
              <a:rPr lang="en-ID" sz="2800" b="1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Lakukan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pengecekan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terhadap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persedian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/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mempedomani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: Alat /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mana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mendapat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prioritas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pertama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disediakan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sesuai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kebutuhan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pratikum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alat-alat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mengalami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kerusakan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tidak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mungkin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diperbaiki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baru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mana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diadakan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/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rusak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ringan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ataupun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hilang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diganti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pPr marL="342900" indent="-342900">
              <a:buFont typeface="+mj-lt"/>
              <a:buAutoNum type="arabi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Mengetahui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imformasi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siswa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baru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diterima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oleh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Kepala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sekolah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 </a:t>
            </a:r>
          </a:p>
          <a:p>
            <a:pPr marL="342900" indent="-342900">
              <a:buFont typeface="+mj-lt"/>
              <a:buAutoNum type="arabi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Pengecekan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fasilitas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mencakup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suplai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air,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lisrik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gas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jika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lainnya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  <a:p>
            <a:pPr marL="342900" indent="-342900">
              <a:buFont typeface="+mj-lt"/>
              <a:buAutoNum type="arabi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Pengecekan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harga-harga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pada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saat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perencanaan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memprediksi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harga-harga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pada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saat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/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baru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pPr marL="342900" indent="-342900">
              <a:buFont typeface="+mj-lt"/>
              <a:buAutoNum type="arabicParenR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Mendiskusikan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Kepala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sekolah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guru –guru senior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finalisasi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perencanaan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/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sesuai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pengunaan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dana</a:t>
            </a:r>
          </a:p>
        </p:txBody>
      </p:sp>
    </p:spTree>
    <p:extLst>
      <p:ext uri="{BB962C8B-B14F-4D97-AF65-F5344CB8AC3E}">
        <p14:creationId xmlns:p14="http://schemas.microsoft.com/office/powerpoint/2010/main" val="1761130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51A097-F74B-417F-B1DF-2B1D4175CC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39" b="125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640E0BE-5D4E-4D40-9F3A-F349BB801EC3}"/>
              </a:ext>
            </a:extLst>
          </p:cNvPr>
          <p:cNvSpPr/>
          <p:nvPr/>
        </p:nvSpPr>
        <p:spPr>
          <a:xfrm>
            <a:off x="5876150" y="2003461"/>
            <a:ext cx="6034038" cy="4618234"/>
          </a:xfrm>
          <a:prstGeom prst="roundRect">
            <a:avLst/>
          </a:prstGeom>
          <a:solidFill>
            <a:srgbClr val="6ECCCA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F89DDB1-CB7F-4E2C-BD9C-4F425DFE142D}"/>
              </a:ext>
            </a:extLst>
          </p:cNvPr>
          <p:cNvSpPr/>
          <p:nvPr/>
        </p:nvSpPr>
        <p:spPr>
          <a:xfrm>
            <a:off x="211297" y="874149"/>
            <a:ext cx="5378203" cy="5747546"/>
          </a:xfrm>
          <a:prstGeom prst="roundRect">
            <a:avLst/>
          </a:prstGeom>
          <a:solidFill>
            <a:srgbClr val="6ECCCA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4EAA3E-4A28-42FC-839B-5FAAFD333933}"/>
              </a:ext>
            </a:extLst>
          </p:cNvPr>
          <p:cNvSpPr txBox="1"/>
          <p:nvPr/>
        </p:nvSpPr>
        <p:spPr>
          <a:xfrm>
            <a:off x="4417888" y="63958"/>
            <a:ext cx="7492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D" sz="4800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sz="48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4800" dirty="0" err="1">
                <a:solidFill>
                  <a:schemeClr val="bg1"/>
                </a:solidFill>
                <a:latin typeface="Candara" panose="020E0502030303020204" pitchFamily="34" charset="0"/>
              </a:rPr>
              <a:t>Penerimaan</a:t>
            </a:r>
            <a:r>
              <a:rPr lang="en-ID" sz="4800" dirty="0">
                <a:solidFill>
                  <a:schemeClr val="bg1"/>
                </a:solidFill>
                <a:latin typeface="Candara" panose="020E0502030303020204" pitchFamily="34" charset="0"/>
              </a:rPr>
              <a:t> Alat-Alat dan </a:t>
            </a:r>
            <a:r>
              <a:rPr lang="en-ID" sz="48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48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D77107-5E98-4D40-ADA6-27187D9BADEC}"/>
              </a:ext>
            </a:extLst>
          </p:cNvPr>
          <p:cNvSpPr txBox="1"/>
          <p:nvPr/>
        </p:nvSpPr>
        <p:spPr>
          <a:xfrm>
            <a:off x="405156" y="1070266"/>
            <a:ext cx="537820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adalah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salah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satu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pembagian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tugas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biasanya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penanggung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jawabnya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adalah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koordinator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bertugas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: 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Bertanggung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jawab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administrasi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Bertanggung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jawab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kelancaran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kegiatan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Mengusulkan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kepada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kepala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sekolah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tentang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Bertanggung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jawab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kebersihan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penyimpanan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perawatan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perbaikan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alat-alat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dana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alat-alat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diperoleh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: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Proyek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penyediaan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fasilitas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sekolah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Diknas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Dari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pembelian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Sekolah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62DDE7-71DA-4A19-8723-36216D402B39}"/>
              </a:ext>
            </a:extLst>
          </p:cNvPr>
          <p:cNvSpPr txBox="1"/>
          <p:nvPr/>
        </p:nvSpPr>
        <p:spPr>
          <a:xfrm>
            <a:off x="5936267" y="2436240"/>
            <a:ext cx="620409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ditinjau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dua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berbeda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yaitu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baru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alat-alat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belum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ada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Melengkapi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mengganti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rusak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sudah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habis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terpakai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sudah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habis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waktu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pakainua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(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kadaluwarsa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) pada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sudah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E9C60A-4AE6-4210-8E7E-90C2076E6D74}"/>
              </a:ext>
            </a:extLst>
          </p:cNvPr>
          <p:cNvSpPr txBox="1"/>
          <p:nvPr/>
        </p:nvSpPr>
        <p:spPr>
          <a:xfrm>
            <a:off x="6128808" y="4671252"/>
            <a:ext cx="620409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Pada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keadaan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tersebut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guru sains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memegang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peranan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penting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Seharusnya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guru sains,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terutama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berpengalaman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banyak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berpikir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tentang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pembelajaran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melalui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kegiatan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dilibatkan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dimintai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sumbang-pikirannya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mengenai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diadakan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62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125C6E-1256-4B6F-9DFE-C47E70E038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39" b="12539"/>
          <a:stretch/>
        </p:blipFill>
        <p:spPr>
          <a:xfrm>
            <a:off x="7087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64B99F-B08A-4BEC-B097-04C79C855868}"/>
              </a:ext>
            </a:extLst>
          </p:cNvPr>
          <p:cNvSpPr txBox="1"/>
          <p:nvPr/>
        </p:nvSpPr>
        <p:spPr>
          <a:xfrm>
            <a:off x="1358309" y="632596"/>
            <a:ext cx="609777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4800" dirty="0">
                <a:solidFill>
                  <a:srgbClr val="FFFF00"/>
                </a:solidFill>
                <a:latin typeface="Candara" panose="020E0502030303020204" pitchFamily="34" charset="0"/>
              </a:rPr>
              <a:t>________________</a:t>
            </a:r>
          </a:p>
          <a:p>
            <a:r>
              <a:rPr lang="en-ID" sz="4800" dirty="0" err="1">
                <a:solidFill>
                  <a:srgbClr val="50EAEA"/>
                </a:solidFill>
                <a:latin typeface="Candara" panose="020E0502030303020204" pitchFamily="34" charset="0"/>
              </a:rPr>
              <a:t>Pengadaan</a:t>
            </a:r>
            <a:r>
              <a:rPr lang="en-ID" sz="4800" dirty="0">
                <a:solidFill>
                  <a:srgbClr val="50EAEA"/>
                </a:solidFill>
                <a:latin typeface="Candara" panose="020E0502030303020204" pitchFamily="34" charset="0"/>
              </a:rPr>
              <a:t> </a:t>
            </a:r>
            <a:r>
              <a:rPr lang="en-ID" sz="4800" dirty="0" err="1">
                <a:solidFill>
                  <a:srgbClr val="50EAEA"/>
                </a:solidFill>
                <a:latin typeface="Candara" panose="020E0502030303020204" pitchFamily="34" charset="0"/>
              </a:rPr>
              <a:t>Untuk</a:t>
            </a:r>
            <a:r>
              <a:rPr lang="en-ID" sz="4800" dirty="0">
                <a:solidFill>
                  <a:srgbClr val="50EAEA"/>
                </a:solidFill>
                <a:latin typeface="Candara" panose="020E0502030303020204" pitchFamily="34" charset="0"/>
              </a:rPr>
              <a:t> </a:t>
            </a:r>
            <a:r>
              <a:rPr lang="en-ID" sz="4800" u="sng" dirty="0" err="1">
                <a:solidFill>
                  <a:srgbClr val="50EAEA"/>
                </a:solidFill>
                <a:latin typeface="Candara" panose="020E0502030303020204" pitchFamily="34" charset="0"/>
              </a:rPr>
              <a:t>Mengganti</a:t>
            </a:r>
            <a:endParaRPr lang="en-ID" sz="4800" u="sng" dirty="0">
              <a:solidFill>
                <a:srgbClr val="50EAEA"/>
              </a:solidFill>
              <a:latin typeface="Candara" panose="020E0502030303020204" pitchFamily="34" charset="0"/>
            </a:endParaRPr>
          </a:p>
          <a:p>
            <a:endParaRPr lang="en-ID" sz="48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C3014D-DB69-4ECA-A241-F3E46F0937DC}"/>
              </a:ext>
            </a:extLst>
          </p:cNvPr>
          <p:cNvSpPr txBox="1"/>
          <p:nvPr/>
        </p:nvSpPr>
        <p:spPr>
          <a:xfrm>
            <a:off x="6372446" y="3018368"/>
            <a:ext cx="549969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melengkapi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mengganti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rusak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hilang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habis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dipakai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diperlukan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Sebelum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pengusulan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dipikirkan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hal-hal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berikut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:  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Percobaan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apa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dilakukan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 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Alat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apa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dibeli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(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spesifikasi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jelas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) 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Apakah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dana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tersedia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Prosedur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pembelian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 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Pelaksanaan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pembelian</a:t>
            </a:r>
            <a:endParaRPr lang="en-ID" sz="2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769C5C-5BB6-4A48-A3FA-228287DDEF47}"/>
              </a:ext>
            </a:extLst>
          </p:cNvPr>
          <p:cNvSpPr txBox="1"/>
          <p:nvPr/>
        </p:nvSpPr>
        <p:spPr>
          <a:xfrm>
            <a:off x="1024269" y="3191043"/>
            <a:ext cx="458972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mengganti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, Adapun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perlu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diganti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Alat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rusak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tidak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dapat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diperbaiki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lagi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habis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  <a:p>
            <a:pPr marL="342900" indent="-342900">
              <a:buFont typeface="+mj-lt"/>
              <a:buAutoNum type="alphaLcParenR"/>
            </a:pP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kadaluarsa</a:t>
            </a:r>
            <a:endParaRPr lang="en-ID" sz="2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7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385F58-1A6C-4B01-8722-AA4A7C5B6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7C938-0599-488A-AE0D-2F45AD0F8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056" y="1253836"/>
            <a:ext cx="6380017" cy="2330739"/>
          </a:xfrm>
          <a:effectLst>
            <a:outerShdw blurRad="50800" dist="38100" dir="5400000" sx="99000" sy="99000" algn="t" rotWithShape="0">
              <a:prstClr val="black"/>
            </a:outerShdw>
          </a:effectLst>
        </p:spPr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en-US" sz="8000" dirty="0">
                <a:solidFill>
                  <a:schemeClr val="bg1"/>
                </a:solidFill>
                <a:latin typeface="Candara Light" panose="020E0502030303020204" pitchFamily="34" charset="0"/>
              </a:rPr>
              <a:t>Let me Introduce My Group Members</a:t>
            </a:r>
            <a:endParaRPr lang="en-ID" sz="8000" dirty="0">
              <a:solidFill>
                <a:schemeClr val="bg1"/>
              </a:solidFill>
              <a:latin typeface="Candara Light" panose="020E0502030303020204" pitchFamily="34" charset="0"/>
            </a:endParaRPr>
          </a:p>
        </p:txBody>
      </p:sp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5" name="Section Zoom 4">
                <a:extLst>
                  <a:ext uri="{FF2B5EF4-FFF2-40B4-BE49-F238E27FC236}">
                    <a16:creationId xmlns:a16="http://schemas.microsoft.com/office/drawing/2014/main" id="{03B13861-C1F3-4FDF-B7C7-A8CFB50CF63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49447101"/>
                  </p:ext>
                </p:extLst>
              </p:nvPr>
            </p:nvGraphicFramePr>
            <p:xfrm>
              <a:off x="7326296" y="4156360"/>
              <a:ext cx="3464663" cy="1948873"/>
            </p:xfrm>
            <a:graphic>
              <a:graphicData uri="http://schemas.microsoft.com/office/powerpoint/2016/sectionzoom">
                <psez:sectionZm>
                  <psez:sectionZmObj sectionId="{EAF4900E-3901-4B2A-84A0-D04A109738DE}">
                    <psez:zmPr id="{50501DD6-E964-4362-B127-C49EB9C61011}" transitionDur="1000" showBg="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464663" cy="1948873"/>
                        </a:xfrm>
                        <a:prstGeom prst="rect">
                          <a:avLst/>
                        </a:prstGeom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5" name="Section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03B13861-C1F3-4FDF-B7C7-A8CFB50CF6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26296" y="4156360"/>
                <a:ext cx="3464663" cy="1948873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Graphic 5" descr="Microscope">
            <a:extLst>
              <a:ext uri="{FF2B5EF4-FFF2-40B4-BE49-F238E27FC236}">
                <a16:creationId xmlns:a16="http://schemas.microsoft.com/office/drawing/2014/main" id="{1E2565EA-96B1-4019-BE8C-5DD9C338EE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1927" y="1454164"/>
            <a:ext cx="1930082" cy="19300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81FC0D-16FF-499A-B2CE-358FADCDCBD1}"/>
              </a:ext>
            </a:extLst>
          </p:cNvPr>
          <p:cNvSpPr txBox="1"/>
          <p:nvPr/>
        </p:nvSpPr>
        <p:spPr>
          <a:xfrm>
            <a:off x="3309505" y="4838410"/>
            <a:ext cx="388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Candara Light" panose="020E0502030303020204" pitchFamily="34" charset="0"/>
              </a:rPr>
              <a:t>Get to know more &gt;&gt;</a:t>
            </a:r>
            <a:endParaRPr lang="en-ID" sz="3200" dirty="0">
              <a:solidFill>
                <a:schemeClr val="bg1"/>
              </a:solidFill>
              <a:latin typeface="Candara Light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22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F7A9C3-74AD-491D-81A4-477A9206F8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4D7258-1E7A-40AE-8D3F-931684EBE6B7}"/>
              </a:ext>
            </a:extLst>
          </p:cNvPr>
          <p:cNvSpPr txBox="1"/>
          <p:nvPr/>
        </p:nvSpPr>
        <p:spPr>
          <a:xfrm>
            <a:off x="1540823" y="1572214"/>
            <a:ext cx="970137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4400" dirty="0">
                <a:solidFill>
                  <a:schemeClr val="bg1"/>
                </a:solidFill>
                <a:latin typeface="Candara" panose="020E0502030303020204" pitchFamily="34" charset="0"/>
              </a:rPr>
              <a:t>_______________________________</a:t>
            </a:r>
          </a:p>
          <a:p>
            <a:endParaRPr lang="en-ID" sz="44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sz="4400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</a:t>
            </a:r>
            <a:r>
              <a:rPr lang="en-ID" sz="4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4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sz="4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Candara" panose="020E0502030303020204" pitchFamily="34" charset="0"/>
              </a:rPr>
              <a:t>Baru</a:t>
            </a:r>
            <a:endParaRPr lang="en-ID" sz="44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sz="4400" dirty="0">
                <a:solidFill>
                  <a:schemeClr val="bg1"/>
                </a:solidFill>
                <a:latin typeface="Candara" panose="020E0502030303020204" pitchFamily="34" charset="0"/>
              </a:rPr>
              <a:t>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0145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94A435-73D0-421B-9F6B-4C20A540D5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73C588-A405-44D0-8E5C-565C94B2B708}"/>
              </a:ext>
            </a:extLst>
          </p:cNvPr>
          <p:cNvSpPr txBox="1"/>
          <p:nvPr/>
        </p:nvSpPr>
        <p:spPr>
          <a:xfrm>
            <a:off x="3882887" y="582521"/>
            <a:ext cx="748747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sekolah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baru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memerlukan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perencanaan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baik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agar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alat-alat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bahan-bahan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diadakan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itu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dapat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mencapai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tujuan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pengadaannya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Secara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umum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dapat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dikatakan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bahwa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tujuan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mengadakan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beserta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peralatannya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ialah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meningkatkan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mutu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pendidikan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sains.</a:t>
            </a:r>
          </a:p>
        </p:txBody>
      </p:sp>
      <p:pic>
        <p:nvPicPr>
          <p:cNvPr id="6" name="Graphic 5" descr="Chevron arrows">
            <a:extLst>
              <a:ext uri="{FF2B5EF4-FFF2-40B4-BE49-F238E27FC236}">
                <a16:creationId xmlns:a16="http://schemas.microsoft.com/office/drawing/2014/main" id="{7DE79E78-34FF-4333-AFDC-68AEEBBFA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8296" y="1036766"/>
            <a:ext cx="1769165" cy="17691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59AF25-4B94-4DE7-A9E1-D687EF1C2E79}"/>
              </a:ext>
            </a:extLst>
          </p:cNvPr>
          <p:cNvSpPr txBox="1"/>
          <p:nvPr/>
        </p:nvSpPr>
        <p:spPr>
          <a:xfrm>
            <a:off x="344557" y="3429000"/>
            <a:ext cx="687787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langkah-langkah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umum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ditempuh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merencanakan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alat-alat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  <a:p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bahan-bahan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sekolah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sebagai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berikut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:</a:t>
            </a:r>
          </a:p>
          <a:p>
            <a:pPr marL="457200" indent="-457200">
              <a:buFont typeface="+mj-lt"/>
              <a:buAutoNum type="alphaLcParenR"/>
            </a:pP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Memecah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keseluruhan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materi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pelajaran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ke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pokok-pokok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bahasan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Subpokok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pPr marL="457200" indent="-457200">
              <a:buFont typeface="+mj-lt"/>
              <a:buAutoNum type="alphaLcParenR"/>
            </a:pP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Menganalisis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pokok-pokok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bahasan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sub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pokok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bahasan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mendapatkan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judul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percobaan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  <a:p>
            <a:pPr marL="457200" indent="-457200">
              <a:buFont typeface="+mj-lt"/>
              <a:buAutoNum type="alphaLcParenR"/>
            </a:pP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Menguraikan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tiap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judul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secara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teliti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mulai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jumlah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juga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penamaan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endParaRPr lang="en-ID" sz="2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Menata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secara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urut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sesuai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penamaan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9" name="Graphic 8" descr="Chevron arrows">
            <a:extLst>
              <a:ext uri="{FF2B5EF4-FFF2-40B4-BE49-F238E27FC236}">
                <a16:creationId xmlns:a16="http://schemas.microsoft.com/office/drawing/2014/main" id="{80068DDC-4649-4361-90E3-C05C91246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415669" y="4506314"/>
            <a:ext cx="1769165" cy="176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2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14505 -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53" y="-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57 0.00232 L -0.10703 0.00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86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B105B5-C6BE-40EC-8500-434ADEEE67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5F01BE-701F-448C-8309-205C6E71C5EC}"/>
              </a:ext>
            </a:extLst>
          </p:cNvPr>
          <p:cNvSpPr txBox="1"/>
          <p:nvPr/>
        </p:nvSpPr>
        <p:spPr>
          <a:xfrm>
            <a:off x="2677274" y="1400896"/>
            <a:ext cx="73811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4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4400" dirty="0" err="1">
                <a:solidFill>
                  <a:schemeClr val="bg1"/>
                </a:solidFill>
                <a:latin typeface="Candara" panose="020E0502030303020204" pitchFamily="34" charset="0"/>
              </a:rPr>
              <a:t>Penerimaan</a:t>
            </a:r>
            <a:r>
              <a:rPr lang="en-ID" sz="4400" dirty="0">
                <a:solidFill>
                  <a:schemeClr val="bg1"/>
                </a:solidFill>
                <a:latin typeface="Candara" panose="020E0502030303020204" pitchFamily="34" charset="0"/>
              </a:rPr>
              <a:t> Alat-Alat </a:t>
            </a:r>
            <a:r>
              <a:rPr lang="en-ID" sz="4400" dirty="0" err="1">
                <a:solidFill>
                  <a:schemeClr val="bg1"/>
                </a:solidFill>
                <a:latin typeface="Candara" panose="020E0502030303020204" pitchFamily="34" charset="0"/>
              </a:rPr>
              <a:t>Baru</a:t>
            </a:r>
            <a:endParaRPr lang="en-ID" sz="44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AB31D3-60F4-44D7-A7AA-2088FBCF0ADC}"/>
              </a:ext>
            </a:extLst>
          </p:cNvPr>
          <p:cNvSpPr txBox="1"/>
          <p:nvPr/>
        </p:nvSpPr>
        <p:spPr>
          <a:xfrm>
            <a:off x="2841660" y="2934189"/>
            <a:ext cx="62004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Penerimaan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Alat-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sekolah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baik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itu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pesanan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sendiri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mau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pun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karena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pemberian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perlu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diperiksa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kesesuaiannya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spesifikasi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jumlah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pesanan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daftar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spesifikasi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jumlah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menyertai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alat-alat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itu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5581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D1067B-493A-4D63-87C2-17FB9AA3FD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11461A0-D08D-49A7-B48F-C293CA428F56}"/>
              </a:ext>
            </a:extLst>
          </p:cNvPr>
          <p:cNvSpPr/>
          <p:nvPr/>
        </p:nvSpPr>
        <p:spPr>
          <a:xfrm>
            <a:off x="1859622" y="2907587"/>
            <a:ext cx="6904234" cy="2239766"/>
          </a:xfrm>
          <a:prstGeom prst="roundRect">
            <a:avLst/>
          </a:prstGeom>
          <a:solidFill>
            <a:srgbClr val="FFFF0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941129-39A0-4364-8A0B-445659F9CFF9}"/>
              </a:ext>
            </a:extLst>
          </p:cNvPr>
          <p:cNvSpPr txBox="1"/>
          <p:nvPr/>
        </p:nvSpPr>
        <p:spPr>
          <a:xfrm>
            <a:off x="398124" y="282808"/>
            <a:ext cx="54478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5400" dirty="0" err="1">
                <a:solidFill>
                  <a:schemeClr val="bg1"/>
                </a:solidFill>
                <a:latin typeface="Candara" panose="020E0502030303020204" pitchFamily="34" charset="0"/>
              </a:rPr>
              <a:t>Pemeliharaan</a:t>
            </a:r>
            <a:r>
              <a:rPr lang="en-ID" sz="5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5400" dirty="0" err="1">
                <a:solidFill>
                  <a:schemeClr val="bg1"/>
                </a:solidFill>
                <a:latin typeface="Candara" panose="020E0502030303020204" pitchFamily="34" charset="0"/>
              </a:rPr>
              <a:t>Umum</a:t>
            </a:r>
            <a:r>
              <a:rPr lang="en-ID" sz="5400" dirty="0">
                <a:solidFill>
                  <a:schemeClr val="bg1"/>
                </a:solidFill>
                <a:latin typeface="Candara" panose="020E0502030303020204" pitchFamily="34" charset="0"/>
              </a:rPr>
              <a:t> Alat-Alat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D82482-59FE-497F-B614-C5A1ECA7F430}"/>
              </a:ext>
            </a:extLst>
          </p:cNvPr>
          <p:cNvSpPr txBox="1"/>
          <p:nvPr/>
        </p:nvSpPr>
        <p:spPr>
          <a:xfrm>
            <a:off x="2206375" y="3251207"/>
            <a:ext cx="62004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Pemeliharaan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bermaksud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mencegah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kerusakan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Kerusakan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dapat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ditimbulkan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oleh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beberapa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keadaan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terutama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pada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benda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</a:p>
          <a:p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terbuat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</a:rPr>
              <a:t>logam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8" name="Graphic 7" descr="Sign Language">
            <a:extLst>
              <a:ext uri="{FF2B5EF4-FFF2-40B4-BE49-F238E27FC236}">
                <a16:creationId xmlns:a16="http://schemas.microsoft.com/office/drawing/2014/main" id="{FFA0AEC7-80C0-41B1-AE8A-C2D4C724D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069816">
            <a:off x="9182528" y="1377485"/>
            <a:ext cx="1606193" cy="160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27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7B89B6-62AE-4F55-97A0-3ECA9D543C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010CD7-61E9-4A10-9C78-7C38EBB90F2F}"/>
              </a:ext>
            </a:extLst>
          </p:cNvPr>
          <p:cNvSpPr/>
          <p:nvPr/>
        </p:nvSpPr>
        <p:spPr>
          <a:xfrm>
            <a:off x="2393879" y="2763748"/>
            <a:ext cx="6801492" cy="2774023"/>
          </a:xfrm>
          <a:prstGeom prst="roundRect">
            <a:avLst/>
          </a:prstGeom>
          <a:solidFill>
            <a:srgbClr val="FFFF00">
              <a:alpha val="45000"/>
            </a:srgbClr>
          </a:solidFill>
          <a:ln w="1016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6A5CA4-3FE5-4D04-9263-0FC793CB325D}"/>
              </a:ext>
            </a:extLst>
          </p:cNvPr>
          <p:cNvSpPr txBox="1"/>
          <p:nvPr/>
        </p:nvSpPr>
        <p:spPr>
          <a:xfrm>
            <a:off x="2596793" y="2971114"/>
            <a:ext cx="6598578" cy="230832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Ada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beberapa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hal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perlu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diperhatikan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pemeliharaan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Hal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pertama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dilakukan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memelihara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ialah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menjaga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kebersihan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kebersihan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tempat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menyimpan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Kebersihan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perlu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dilakukan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secara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periodic,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lebih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baik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lagi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jika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berjadwal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Hal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berikutnya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ialah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menjaga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menghindarkannya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zat-zat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yng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korosif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terhadapnya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mudah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Bereaksi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804870-20DD-4DAB-918A-9EC37624DF09}"/>
              </a:ext>
            </a:extLst>
          </p:cNvPr>
          <p:cNvSpPr txBox="1"/>
          <p:nvPr/>
        </p:nvSpPr>
        <p:spPr>
          <a:xfrm>
            <a:off x="593333" y="384581"/>
            <a:ext cx="60977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5400" dirty="0" err="1">
                <a:solidFill>
                  <a:schemeClr val="bg1"/>
                </a:solidFill>
                <a:latin typeface="Candara" panose="020E0502030303020204" pitchFamily="34" charset="0"/>
              </a:rPr>
              <a:t>Pemeliharaan</a:t>
            </a:r>
            <a:r>
              <a:rPr lang="en-ID" sz="5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5400" dirty="0" err="1">
                <a:solidFill>
                  <a:schemeClr val="bg1"/>
                </a:solidFill>
                <a:latin typeface="Candara" panose="020E0502030303020204" pitchFamily="34" charset="0"/>
              </a:rPr>
              <a:t>Umum</a:t>
            </a:r>
            <a:r>
              <a:rPr lang="en-ID" sz="5400" dirty="0">
                <a:solidFill>
                  <a:schemeClr val="bg1"/>
                </a:solidFill>
                <a:latin typeface="Candara" panose="020E0502030303020204" pitchFamily="34" charset="0"/>
              </a:rPr>
              <a:t> Alat-Alat</a:t>
            </a:r>
          </a:p>
        </p:txBody>
      </p:sp>
      <p:pic>
        <p:nvPicPr>
          <p:cNvPr id="8" name="Graphic 7" descr="Exclamation mark">
            <a:extLst>
              <a:ext uri="{FF2B5EF4-FFF2-40B4-BE49-F238E27FC236}">
                <a16:creationId xmlns:a16="http://schemas.microsoft.com/office/drawing/2014/main" id="{42912266-2D2F-4C7E-8030-CD27AE3592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27122" y="1467227"/>
            <a:ext cx="914400" cy="914400"/>
          </a:xfrm>
          <a:prstGeom prst="rect">
            <a:avLst/>
          </a:prstGeom>
        </p:spPr>
      </p:pic>
      <p:sp>
        <p:nvSpPr>
          <p:cNvPr id="9" name="Circle: Hollow 8">
            <a:extLst>
              <a:ext uri="{FF2B5EF4-FFF2-40B4-BE49-F238E27FC236}">
                <a16:creationId xmlns:a16="http://schemas.microsoft.com/office/drawing/2014/main" id="{7E27328D-1F17-4E05-8750-CFB1B4EA861F}"/>
              </a:ext>
            </a:extLst>
          </p:cNvPr>
          <p:cNvSpPr/>
          <p:nvPr/>
        </p:nvSpPr>
        <p:spPr>
          <a:xfrm>
            <a:off x="8285679" y="1151847"/>
            <a:ext cx="1397286" cy="1403163"/>
          </a:xfrm>
          <a:prstGeom prst="donut">
            <a:avLst>
              <a:gd name="adj" fmla="val 1264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178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111CA7-7D76-4613-862A-AE607CAF4A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CEB7511-A561-4395-81B7-DD8C37701A1F}"/>
              </a:ext>
            </a:extLst>
          </p:cNvPr>
          <p:cNvSpPr/>
          <p:nvPr/>
        </p:nvSpPr>
        <p:spPr>
          <a:xfrm>
            <a:off x="2743199" y="2897313"/>
            <a:ext cx="6534365" cy="3046692"/>
          </a:xfrm>
          <a:prstGeom prst="roundRect">
            <a:avLst/>
          </a:prstGeom>
          <a:solidFill>
            <a:srgbClr val="FFFF00">
              <a:alpha val="45000"/>
            </a:srgbClr>
          </a:solidFill>
          <a:ln w="1016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FE271D-35A2-4F90-A3C2-159F1A8441ED}"/>
              </a:ext>
            </a:extLst>
          </p:cNvPr>
          <p:cNvSpPr txBox="1"/>
          <p:nvPr/>
        </p:nvSpPr>
        <p:spPr>
          <a:xfrm>
            <a:off x="2995773" y="2989215"/>
            <a:ext cx="6200454" cy="286232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Kemudian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setelah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barang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alat-alat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diterima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ditempatkan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cara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menempatkan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menyimpan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didasari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nalar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tentang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:</a:t>
            </a:r>
          </a:p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1.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Keselamatan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2.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Kemudahan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3.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Frekuensi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pemakaian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4.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Tempat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digunakan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5.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Penyimpanan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pemeliharaan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beberapa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:</a:t>
            </a:r>
          </a:p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    a.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Penyimpanan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zat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radioaktif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    b. Alat-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logam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385B99-FCD6-4898-A119-3771B6EBBFFF}"/>
              </a:ext>
            </a:extLst>
          </p:cNvPr>
          <p:cNvSpPr txBox="1"/>
          <p:nvPr/>
        </p:nvSpPr>
        <p:spPr>
          <a:xfrm>
            <a:off x="963202" y="791378"/>
            <a:ext cx="60977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5400" dirty="0" err="1">
                <a:solidFill>
                  <a:schemeClr val="bg1"/>
                </a:solidFill>
                <a:latin typeface="Candara" panose="020E0502030303020204" pitchFamily="34" charset="0"/>
              </a:rPr>
              <a:t>Pemeliharaan</a:t>
            </a:r>
            <a:r>
              <a:rPr lang="en-ID" sz="5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5400" dirty="0" err="1">
                <a:solidFill>
                  <a:schemeClr val="bg1"/>
                </a:solidFill>
                <a:latin typeface="Candara" panose="020E0502030303020204" pitchFamily="34" charset="0"/>
              </a:rPr>
              <a:t>Umum</a:t>
            </a:r>
            <a:r>
              <a:rPr lang="en-ID" sz="5400" dirty="0">
                <a:solidFill>
                  <a:schemeClr val="bg1"/>
                </a:solidFill>
                <a:latin typeface="Candara" panose="020E0502030303020204" pitchFamily="34" charset="0"/>
              </a:rPr>
              <a:t> Alat-Alat</a:t>
            </a:r>
          </a:p>
        </p:txBody>
      </p:sp>
      <p:pic>
        <p:nvPicPr>
          <p:cNvPr id="8" name="Graphic 7" descr="List">
            <a:extLst>
              <a:ext uri="{FF2B5EF4-FFF2-40B4-BE49-F238E27FC236}">
                <a16:creationId xmlns:a16="http://schemas.microsoft.com/office/drawing/2014/main" id="{452B8E2F-FB20-434C-B116-AAADE955AD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6934" y="163130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60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F7A9C3-74AD-491D-81A4-477A9206F8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4D7258-1E7A-40AE-8D3F-931684EBE6B7}"/>
              </a:ext>
            </a:extLst>
          </p:cNvPr>
          <p:cNvSpPr txBox="1"/>
          <p:nvPr/>
        </p:nvSpPr>
        <p:spPr>
          <a:xfrm>
            <a:off x="1540823" y="1572214"/>
            <a:ext cx="970137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4400" dirty="0">
                <a:solidFill>
                  <a:schemeClr val="bg1"/>
                </a:solidFill>
                <a:latin typeface="Candara" panose="020E0502030303020204" pitchFamily="34" charset="0"/>
              </a:rPr>
              <a:t>_______________________________</a:t>
            </a:r>
          </a:p>
          <a:p>
            <a:endParaRPr lang="en-ID" sz="44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sz="4400">
                <a:solidFill>
                  <a:schemeClr val="bg1"/>
                </a:solidFill>
                <a:latin typeface="Candara" panose="020E0502030303020204" pitchFamily="34" charset="0"/>
              </a:rPr>
              <a:t>Thank you…</a:t>
            </a:r>
            <a:endParaRPr lang="en-ID" sz="44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sz="4400" dirty="0">
                <a:solidFill>
                  <a:schemeClr val="bg1"/>
                </a:solidFill>
                <a:latin typeface="Candara" panose="020E0502030303020204" pitchFamily="34" charset="0"/>
              </a:rPr>
              <a:t>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5113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514C39D1-6A2A-4C44-896B-134C1CA7C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5" t="1999" r="29744" b="43418"/>
          <a:stretch/>
        </p:blipFill>
        <p:spPr>
          <a:xfrm>
            <a:off x="3007558" y="488180"/>
            <a:ext cx="5742542" cy="5461133"/>
          </a:xfrm>
          <a:prstGeom prst="flowChartConnector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297F4A0-119B-4D21-8908-6C39383625DB}"/>
              </a:ext>
            </a:extLst>
          </p:cNvPr>
          <p:cNvSpPr/>
          <p:nvPr/>
        </p:nvSpPr>
        <p:spPr>
          <a:xfrm>
            <a:off x="2867659" y="277929"/>
            <a:ext cx="6022341" cy="5881637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8788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495F2EFE-9A49-4F1D-A9A7-6DF24E5F0E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 bwMode="auto">
          <a:xfrm>
            <a:off x="0" y="0"/>
            <a:ext cx="12193984" cy="685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514C39D1-6A2A-4C44-896B-134C1CA7C5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5" t="1999" r="29744" b="43418"/>
          <a:stretch/>
        </p:blipFill>
        <p:spPr>
          <a:xfrm>
            <a:off x="2014209" y="839623"/>
            <a:ext cx="1156697" cy="1100013"/>
          </a:xfrm>
          <a:prstGeom prst="flowChartConnector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297F4A0-119B-4D21-8908-6C39383625DB}"/>
              </a:ext>
            </a:extLst>
          </p:cNvPr>
          <p:cNvSpPr/>
          <p:nvPr/>
        </p:nvSpPr>
        <p:spPr>
          <a:xfrm>
            <a:off x="-1303019" y="-3571508"/>
            <a:ext cx="14589528" cy="14001015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CD66071-65C4-4C17-9EA7-1F8A3BBEE3B3}"/>
              </a:ext>
            </a:extLst>
          </p:cNvPr>
          <p:cNvSpPr/>
          <p:nvPr/>
        </p:nvSpPr>
        <p:spPr>
          <a:xfrm>
            <a:off x="1911744" y="686916"/>
            <a:ext cx="1361625" cy="1405425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89E378-46F5-4749-97AA-99FE5AF690E1}"/>
              </a:ext>
            </a:extLst>
          </p:cNvPr>
          <p:cNvSpPr txBox="1"/>
          <p:nvPr/>
        </p:nvSpPr>
        <p:spPr>
          <a:xfrm>
            <a:off x="1360863" y="1126086"/>
            <a:ext cx="926176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Candara Light" panose="020E0502030303020204" pitchFamily="34" charset="0"/>
                <a:ea typeface="+mj-ea"/>
                <a:cs typeface="+mj-cs"/>
              </a:rPr>
              <a:t>ANGGOTA KELOMPOK</a:t>
            </a:r>
          </a:p>
          <a:p>
            <a:pPr algn="ctr"/>
            <a:endParaRPr lang="en-US" sz="4000" b="1" dirty="0">
              <a:solidFill>
                <a:srgbClr val="FFFFFF"/>
              </a:solidFill>
              <a:latin typeface="Candara Light" panose="020E0502030303020204" pitchFamily="34" charset="0"/>
              <a:ea typeface="+mj-ea"/>
              <a:cs typeface="+mj-cs"/>
            </a:endParaRPr>
          </a:p>
          <a:p>
            <a:pPr algn="ctr"/>
            <a:r>
              <a:rPr lang="en-US" sz="4000" kern="1200" dirty="0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1. Nia </a:t>
            </a:r>
            <a:r>
              <a:rPr lang="en-US" sz="4000" kern="1200" dirty="0" err="1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Nurma</a:t>
            </a:r>
            <a:r>
              <a:rPr lang="en-US" sz="4000" kern="1200" dirty="0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Yunita</a:t>
            </a:r>
            <a:r>
              <a:rPr lang="en-US" sz="4000" kern="1200" dirty="0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 (2113022027)</a:t>
            </a:r>
            <a:br>
              <a:rPr lang="en-US" sz="4000" kern="1200" dirty="0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2. Tamara </a:t>
            </a:r>
            <a:r>
              <a:rPr lang="en-US" sz="4000" kern="1200" dirty="0" err="1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Januardina</a:t>
            </a:r>
            <a:r>
              <a:rPr lang="en-US" sz="4000" kern="1200" dirty="0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Manik</a:t>
            </a:r>
            <a:r>
              <a:rPr lang="en-US" sz="4000" kern="1200" dirty="0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 (2113022065)</a:t>
            </a:r>
            <a:br>
              <a:rPr lang="en-US" sz="4000" kern="1200" dirty="0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effectLst/>
                <a:latin typeface="Candara Light" panose="020E0502030303020204" pitchFamily="34" charset="0"/>
                <a:ea typeface="+mj-ea"/>
                <a:cs typeface="+mj-cs"/>
              </a:rPr>
              <a:t>3. M. Arya Nata Raharjo (2113022073)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230259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2D2CAD-793A-4660-B635-E13B050934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38100" dir="5400000" algn="t" rotWithShape="0">
              <a:prstClr val="black"/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ADA7D6-3164-4DCB-B317-ACE482870B66}"/>
              </a:ext>
            </a:extLst>
          </p:cNvPr>
          <p:cNvSpPr txBox="1"/>
          <p:nvPr/>
        </p:nvSpPr>
        <p:spPr>
          <a:xfrm>
            <a:off x="1930082" y="793804"/>
            <a:ext cx="2964873" cy="12003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Pengelolaan</a:t>
            </a:r>
            <a:r>
              <a:rPr lang="en-US" sz="36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Laboratorium</a:t>
            </a:r>
            <a:endParaRPr lang="en-ID" sz="3600" dirty="0">
              <a:solidFill>
                <a:schemeClr val="bg1"/>
              </a:solidFill>
              <a:latin typeface="Candara Light" panose="020E0502030303020204" pitchFamily="34" charset="0"/>
            </a:endParaRPr>
          </a:p>
        </p:txBody>
      </p:sp>
      <p:pic>
        <p:nvPicPr>
          <p:cNvPr id="3" name="Graphic 2" descr="Microscope">
            <a:extLst>
              <a:ext uri="{FF2B5EF4-FFF2-40B4-BE49-F238E27FC236}">
                <a16:creationId xmlns:a16="http://schemas.microsoft.com/office/drawing/2014/main" id="{B257DFF0-93F0-4F90-81A9-FDB5AE7DD4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28928"/>
            <a:ext cx="1930082" cy="19300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22696F-EABB-4735-A1BC-2941C4FAEE92}"/>
              </a:ext>
            </a:extLst>
          </p:cNvPr>
          <p:cNvSpPr txBox="1"/>
          <p:nvPr/>
        </p:nvSpPr>
        <p:spPr>
          <a:xfrm>
            <a:off x="2784763" y="3023955"/>
            <a:ext cx="8801935" cy="267765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Pengelolaan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atau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manajemen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merupakan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usaha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agar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aktivitas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akan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di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kerjakan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laboratorium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lancar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sesuai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pola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sudah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ditentukan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sehingga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pengguna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(user)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bisa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mendapat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pelayanan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baik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.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Keberhasilan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mengelola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laboratorium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tidak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muncul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pernah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muncul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begitu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saja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,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tetapi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ada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beberapa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komponen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yang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diperlukan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untuk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saling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berintekraksi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dengan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keseimbangan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agar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aktivitas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dalam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laboratorium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supaya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berjalan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harmonis</a:t>
            </a:r>
            <a:r>
              <a:rPr lang="en-ID" sz="2400" dirty="0">
                <a:solidFill>
                  <a:schemeClr val="bg1"/>
                </a:solidFill>
                <a:latin typeface="Candara Light" panose="020E0502030303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757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F0597D0-266A-431D-8DC0-48CB90B5DA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/>
            </a:outerShdw>
          </a:effectLst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E69F872-2313-49AE-A6A5-55B9DAFC46AB}"/>
              </a:ext>
            </a:extLst>
          </p:cNvPr>
          <p:cNvSpPr/>
          <p:nvPr/>
        </p:nvSpPr>
        <p:spPr>
          <a:xfrm>
            <a:off x="6298257" y="4429943"/>
            <a:ext cx="3058227" cy="111025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D61A70A-2E04-4A5E-95FA-E150EB6E4F64}"/>
              </a:ext>
            </a:extLst>
          </p:cNvPr>
          <p:cNvSpPr/>
          <p:nvPr/>
        </p:nvSpPr>
        <p:spPr>
          <a:xfrm>
            <a:off x="2532308" y="4429943"/>
            <a:ext cx="3058227" cy="111025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D1ACC8-E581-47CB-AC43-6E1E18C7151F}"/>
              </a:ext>
            </a:extLst>
          </p:cNvPr>
          <p:cNvSpPr txBox="1"/>
          <p:nvPr/>
        </p:nvSpPr>
        <p:spPr>
          <a:xfrm>
            <a:off x="387926" y="284018"/>
            <a:ext cx="6040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Beberapa</a:t>
            </a:r>
            <a:r>
              <a:rPr lang="en-US" sz="36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Faktor</a:t>
            </a:r>
            <a:r>
              <a:rPr lang="en-US" sz="36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Keberhasilan</a:t>
            </a:r>
            <a:r>
              <a:rPr lang="en-US" sz="36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Pengelolaan</a:t>
            </a:r>
            <a:r>
              <a:rPr lang="en-US" sz="3600" dirty="0">
                <a:solidFill>
                  <a:schemeClr val="bg1"/>
                </a:solidFill>
                <a:latin typeface="Candara Light" panose="020E0502030303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ndara Light" panose="020E0502030303020204" pitchFamily="34" charset="0"/>
              </a:rPr>
              <a:t>Laboratorium</a:t>
            </a:r>
            <a:endParaRPr lang="en-ID" sz="3600" dirty="0">
              <a:solidFill>
                <a:schemeClr val="bg1"/>
              </a:solidFill>
              <a:latin typeface="Candara Light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DFE727-8B9F-4EC3-AF86-99B83F8EEC6D}"/>
              </a:ext>
            </a:extLst>
          </p:cNvPr>
          <p:cNvSpPr/>
          <p:nvPr/>
        </p:nvSpPr>
        <p:spPr>
          <a:xfrm>
            <a:off x="581896" y="3865417"/>
            <a:ext cx="1662546" cy="180109"/>
          </a:xfrm>
          <a:prstGeom prst="rect">
            <a:avLst/>
          </a:prstGeom>
          <a:solidFill>
            <a:srgbClr val="379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EEC0FF-AD39-4D9B-BC7B-CD774C687EEC}"/>
              </a:ext>
            </a:extLst>
          </p:cNvPr>
          <p:cNvSpPr/>
          <p:nvPr/>
        </p:nvSpPr>
        <p:spPr>
          <a:xfrm>
            <a:off x="2410695" y="3865418"/>
            <a:ext cx="1662546" cy="180109"/>
          </a:xfrm>
          <a:prstGeom prst="rect">
            <a:avLst/>
          </a:prstGeom>
          <a:solidFill>
            <a:srgbClr val="6EC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47B455-9DA8-4DE6-BFAD-F05C25D15701}"/>
              </a:ext>
            </a:extLst>
          </p:cNvPr>
          <p:cNvSpPr/>
          <p:nvPr/>
        </p:nvSpPr>
        <p:spPr>
          <a:xfrm>
            <a:off x="4239494" y="3865418"/>
            <a:ext cx="1662546" cy="180109"/>
          </a:xfrm>
          <a:prstGeom prst="rect">
            <a:avLst/>
          </a:prstGeom>
          <a:solidFill>
            <a:srgbClr val="50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DF24A9-B84C-4BD8-9D50-F68B6C3DEDE3}"/>
              </a:ext>
            </a:extLst>
          </p:cNvPr>
          <p:cNvSpPr/>
          <p:nvPr/>
        </p:nvSpPr>
        <p:spPr>
          <a:xfrm>
            <a:off x="6068293" y="3865418"/>
            <a:ext cx="1662546" cy="180109"/>
          </a:xfrm>
          <a:prstGeom prst="rect">
            <a:avLst/>
          </a:prstGeom>
          <a:solidFill>
            <a:srgbClr val="0C8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08CC14-AAF6-4AAA-88DF-25875089D1FB}"/>
              </a:ext>
            </a:extLst>
          </p:cNvPr>
          <p:cNvSpPr/>
          <p:nvPr/>
        </p:nvSpPr>
        <p:spPr>
          <a:xfrm>
            <a:off x="7897092" y="3865418"/>
            <a:ext cx="1662546" cy="18010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B3D7D8-37B9-45E7-B427-7C8D1CD89B4F}"/>
              </a:ext>
            </a:extLst>
          </p:cNvPr>
          <p:cNvSpPr/>
          <p:nvPr/>
        </p:nvSpPr>
        <p:spPr>
          <a:xfrm>
            <a:off x="9725891" y="3865418"/>
            <a:ext cx="1662546" cy="180109"/>
          </a:xfrm>
          <a:prstGeom prst="rect">
            <a:avLst/>
          </a:prstGeom>
          <a:solidFill>
            <a:srgbClr val="294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2C436690-F3BB-45E3-87C7-1A4D52AB7711}"/>
              </a:ext>
            </a:extLst>
          </p:cNvPr>
          <p:cNvSpPr/>
          <p:nvPr/>
        </p:nvSpPr>
        <p:spPr>
          <a:xfrm rot="18901927">
            <a:off x="2147457" y="3699158"/>
            <a:ext cx="360223" cy="360223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3">
                <a:satMod val="175000"/>
              </a:schemeClr>
            </a:glow>
            <a:outerShdw blurRad="609600" dist="469900" dir="8400000" algn="t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14D32180-A316-499F-AD27-A68648E75246}"/>
              </a:ext>
            </a:extLst>
          </p:cNvPr>
          <p:cNvSpPr/>
          <p:nvPr/>
        </p:nvSpPr>
        <p:spPr>
          <a:xfrm rot="8029850">
            <a:off x="3929412" y="3804732"/>
            <a:ext cx="360223" cy="360223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3">
                <a:satMod val="1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9E1992FA-C864-47C1-A58C-ED0F609793FE}"/>
              </a:ext>
            </a:extLst>
          </p:cNvPr>
          <p:cNvSpPr/>
          <p:nvPr/>
        </p:nvSpPr>
        <p:spPr>
          <a:xfrm rot="18944153">
            <a:off x="5818916" y="3699158"/>
            <a:ext cx="360223" cy="360223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3">
                <a:satMod val="1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984E6E37-7A0D-4AB9-A1FB-A6047AA558FE}"/>
              </a:ext>
            </a:extLst>
          </p:cNvPr>
          <p:cNvSpPr/>
          <p:nvPr/>
        </p:nvSpPr>
        <p:spPr>
          <a:xfrm rot="8016575">
            <a:off x="7592291" y="3851568"/>
            <a:ext cx="360223" cy="360223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3">
                <a:satMod val="1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Teardrop 15">
            <a:extLst>
              <a:ext uri="{FF2B5EF4-FFF2-40B4-BE49-F238E27FC236}">
                <a16:creationId xmlns:a16="http://schemas.microsoft.com/office/drawing/2014/main" id="{27E51D38-7324-4EB5-B98C-2C379911FF18}"/>
              </a:ext>
            </a:extLst>
          </p:cNvPr>
          <p:cNvSpPr/>
          <p:nvPr/>
        </p:nvSpPr>
        <p:spPr>
          <a:xfrm rot="18973118">
            <a:off x="9421082" y="3685303"/>
            <a:ext cx="360223" cy="360223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3">
                <a:satMod val="1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AutoShape 4" descr="See the source image">
            <a:extLst>
              <a:ext uri="{FF2B5EF4-FFF2-40B4-BE49-F238E27FC236}">
                <a16:creationId xmlns:a16="http://schemas.microsoft.com/office/drawing/2014/main" id="{8978009D-792A-43EA-8318-48903FF786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BBB8F7-3CD3-4318-ADB4-CEE3E01996E4}"/>
              </a:ext>
            </a:extLst>
          </p:cNvPr>
          <p:cNvSpPr txBox="1"/>
          <p:nvPr/>
        </p:nvSpPr>
        <p:spPr>
          <a:xfrm>
            <a:off x="3392872" y="4298242"/>
            <a:ext cx="2289157" cy="1200329"/>
          </a:xfrm>
          <a:prstGeom prst="rect">
            <a:avLst/>
          </a:prstGeom>
          <a:noFill/>
          <a:ln w="12700">
            <a:noFill/>
          </a:ln>
          <a:effectLst>
            <a:outerShdw blurRad="50800" dist="38100" dir="5400000" algn="t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001</a:t>
            </a:r>
          </a:p>
          <a:p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Personal (</a:t>
            </a:r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pengelola</a:t>
            </a:r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) dan SDM</a:t>
            </a:r>
            <a:endParaRPr lang="en-ID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05183F9-B304-4A05-B76C-CFE6A84FA561}"/>
              </a:ext>
            </a:extLst>
          </p:cNvPr>
          <p:cNvSpPr/>
          <p:nvPr/>
        </p:nvSpPr>
        <p:spPr>
          <a:xfrm>
            <a:off x="1013876" y="2235170"/>
            <a:ext cx="2854620" cy="111025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8" name="Graphic 17" descr="Hospital">
            <a:extLst>
              <a:ext uri="{FF2B5EF4-FFF2-40B4-BE49-F238E27FC236}">
                <a16:creationId xmlns:a16="http://schemas.microsoft.com/office/drawing/2014/main" id="{F73B130C-834B-4ADA-9F31-A8E816D6B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3933" y="4495022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F2FB530-3C8B-49F1-9C63-4C194FC8446D}"/>
              </a:ext>
            </a:extLst>
          </p:cNvPr>
          <p:cNvSpPr txBox="1"/>
          <p:nvPr/>
        </p:nvSpPr>
        <p:spPr>
          <a:xfrm>
            <a:off x="2394416" y="2127771"/>
            <a:ext cx="31815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005</a:t>
            </a:r>
          </a:p>
          <a:p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Fasilitas</a:t>
            </a:r>
            <a:endParaRPr lang="en-US" b="1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(</a:t>
            </a:r>
            <a:r>
              <a:rPr lang="en-US" dirty="0" err="1">
                <a:solidFill>
                  <a:schemeClr val="bg1"/>
                </a:solidFill>
                <a:latin typeface="Candara" panose="020E0502030303020204" pitchFamily="34" charset="0"/>
              </a:rPr>
              <a:t>Pendanaan</a:t>
            </a:r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)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29" name="Graphic 28" descr="Group brainstorm">
            <a:extLst>
              <a:ext uri="{FF2B5EF4-FFF2-40B4-BE49-F238E27FC236}">
                <a16:creationId xmlns:a16="http://schemas.microsoft.com/office/drawing/2014/main" id="{E703DB8A-2C8C-4CF8-B679-907FEFC29B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69965" y="4518402"/>
            <a:ext cx="914400" cy="9144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7753430-9179-4CBE-8289-BDBDED7D360B}"/>
              </a:ext>
            </a:extLst>
          </p:cNvPr>
          <p:cNvSpPr txBox="1"/>
          <p:nvPr/>
        </p:nvSpPr>
        <p:spPr>
          <a:xfrm>
            <a:off x="7384009" y="4352058"/>
            <a:ext cx="19625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002</a:t>
            </a:r>
          </a:p>
          <a:p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Tata </a:t>
            </a:r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ruang</a:t>
            </a:r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Infrastruktur</a:t>
            </a:r>
            <a:endParaRPr lang="en-ID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34" name="Graphic 33" descr="Telescope">
            <a:extLst>
              <a:ext uri="{FF2B5EF4-FFF2-40B4-BE49-F238E27FC236}">
                <a16:creationId xmlns:a16="http://schemas.microsoft.com/office/drawing/2014/main" id="{5FCA0F37-91EA-4F5D-9448-3B4C9D0736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46946" y="2362200"/>
            <a:ext cx="914400" cy="914400"/>
          </a:xfrm>
          <a:prstGeom prst="rect">
            <a:avLst/>
          </a:prstGeom>
        </p:spPr>
      </p:pic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BC6C271-EBB4-473A-87CC-09EEF1E1EDEB}"/>
              </a:ext>
            </a:extLst>
          </p:cNvPr>
          <p:cNvSpPr/>
          <p:nvPr/>
        </p:nvSpPr>
        <p:spPr>
          <a:xfrm>
            <a:off x="4622451" y="2200789"/>
            <a:ext cx="2753151" cy="111025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CE73388-C12D-4958-8797-F462AC5F7251}"/>
              </a:ext>
            </a:extLst>
          </p:cNvPr>
          <p:cNvSpPr txBox="1"/>
          <p:nvPr/>
        </p:nvSpPr>
        <p:spPr>
          <a:xfrm>
            <a:off x="5677347" y="2076271"/>
            <a:ext cx="17373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004</a:t>
            </a:r>
          </a:p>
          <a:p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Administrasi</a:t>
            </a:r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Inventori</a:t>
            </a:r>
            <a:endParaRPr lang="en-US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42" name="Graphic 41" descr="Checklist">
            <a:extLst>
              <a:ext uri="{FF2B5EF4-FFF2-40B4-BE49-F238E27FC236}">
                <a16:creationId xmlns:a16="http://schemas.microsoft.com/office/drawing/2014/main" id="{1C1F1117-C588-4D02-A459-B20EC9F24E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61582" y="2298718"/>
            <a:ext cx="914400" cy="914400"/>
          </a:xfrm>
          <a:prstGeom prst="rect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6BCD63C-8FA8-45FB-A269-4454E6A4038C}"/>
              </a:ext>
            </a:extLst>
          </p:cNvPr>
          <p:cNvSpPr/>
          <p:nvPr/>
        </p:nvSpPr>
        <p:spPr>
          <a:xfrm>
            <a:off x="8129557" y="2214622"/>
            <a:ext cx="2753151" cy="111025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691DFDC-A4BE-4F21-8C31-A87A96CC52AB}"/>
              </a:ext>
            </a:extLst>
          </p:cNvPr>
          <p:cNvSpPr txBox="1"/>
          <p:nvPr/>
        </p:nvSpPr>
        <p:spPr>
          <a:xfrm>
            <a:off x="8914943" y="2124551"/>
            <a:ext cx="22623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003</a:t>
            </a:r>
          </a:p>
          <a:p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Keamanan</a:t>
            </a:r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 dan</a:t>
            </a:r>
          </a:p>
          <a:p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Keselamatan</a:t>
            </a:r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Kerja</a:t>
            </a:r>
            <a:endParaRPr lang="en-US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47" name="Graphic 46" descr="Medical">
            <a:extLst>
              <a:ext uri="{FF2B5EF4-FFF2-40B4-BE49-F238E27FC236}">
                <a16:creationId xmlns:a16="http://schemas.microsoft.com/office/drawing/2014/main" id="{B21A7549-BD02-4C03-9C77-9CAE777AB8D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60988" y="231255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83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B19C79-E6CE-406D-B4B2-AB19CFB905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/>
            </a:outerShdw>
          </a:effec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9AC6EC-FE5D-4C7D-A08B-DC446F5BA566}"/>
              </a:ext>
            </a:extLst>
          </p:cNvPr>
          <p:cNvSpPr/>
          <p:nvPr/>
        </p:nvSpPr>
        <p:spPr>
          <a:xfrm>
            <a:off x="3660312" y="658859"/>
            <a:ext cx="4397339" cy="1736333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5" name="Graphic 4" descr="Group brainstorm">
            <a:extLst>
              <a:ext uri="{FF2B5EF4-FFF2-40B4-BE49-F238E27FC236}">
                <a16:creationId xmlns:a16="http://schemas.microsoft.com/office/drawing/2014/main" id="{EEA31476-4DD8-4082-874D-9495F29AA6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2837" y="905497"/>
            <a:ext cx="1180102" cy="11801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3C84AC6-2069-4832-BA80-4F54CCC172A2}"/>
              </a:ext>
            </a:extLst>
          </p:cNvPr>
          <p:cNvSpPr txBox="1"/>
          <p:nvPr/>
        </p:nvSpPr>
        <p:spPr>
          <a:xfrm>
            <a:off x="5436386" y="689014"/>
            <a:ext cx="244781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800" b="1" kern="1200" dirty="0">
                <a:solidFill>
                  <a:srgbClr val="FFFFFF"/>
                </a:solidFill>
                <a:effectLst/>
                <a:latin typeface="Candara" panose="020E0502030303020204" pitchFamily="34" charset="0"/>
                <a:ea typeface="+mn-ea"/>
                <a:cs typeface="+mn-cs"/>
              </a:rPr>
              <a:t>001</a:t>
            </a:r>
            <a:endParaRPr lang="en-ID" sz="4800" dirty="0">
              <a:effectLst/>
            </a:endParaRPr>
          </a:p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kern="1200" dirty="0">
                <a:solidFill>
                  <a:srgbClr val="FFFFFF"/>
                </a:solidFill>
                <a:effectLst/>
                <a:latin typeface="Candara" panose="020E0502030303020204" pitchFamily="34" charset="0"/>
                <a:ea typeface="+mn-ea"/>
                <a:cs typeface="+mn-cs"/>
              </a:rPr>
              <a:t>Personal (</a:t>
            </a:r>
            <a:r>
              <a:rPr lang="en-US" sz="2000" b="1" kern="1200" dirty="0" err="1">
                <a:solidFill>
                  <a:srgbClr val="FFFFFF"/>
                </a:solidFill>
                <a:effectLst/>
                <a:latin typeface="Candara" panose="020E0502030303020204" pitchFamily="34" charset="0"/>
                <a:ea typeface="+mn-ea"/>
                <a:cs typeface="+mn-cs"/>
              </a:rPr>
              <a:t>pengelola</a:t>
            </a:r>
            <a:r>
              <a:rPr lang="en-US" sz="2000" b="1" kern="1200" dirty="0">
                <a:solidFill>
                  <a:srgbClr val="FFFFFF"/>
                </a:solidFill>
                <a:effectLst/>
                <a:latin typeface="Candara" panose="020E0502030303020204" pitchFamily="34" charset="0"/>
                <a:ea typeface="+mn-ea"/>
                <a:cs typeface="+mn-cs"/>
              </a:rPr>
              <a:t>) dan SDM</a:t>
            </a:r>
            <a:endParaRPr lang="en-ID" sz="2000" dirty="0"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335A10-5D53-4100-B7BD-B71ABCDA687D}"/>
              </a:ext>
            </a:extLst>
          </p:cNvPr>
          <p:cNvSpPr txBox="1"/>
          <p:nvPr/>
        </p:nvSpPr>
        <p:spPr>
          <a:xfrm>
            <a:off x="215971" y="2956107"/>
            <a:ext cx="5784352" cy="3416320"/>
          </a:xfrm>
          <a:prstGeom prst="rect">
            <a:avLst/>
          </a:prstGeom>
          <a:noFill/>
          <a:ln cmpd="dbl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1. </a:t>
            </a:r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Pengelola</a:t>
            </a:r>
            <a:endParaRPr lang="en-US" b="1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lvl="1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Orang yang </a:t>
            </a:r>
            <a:r>
              <a:rPr lang="en-US" dirty="0" err="1">
                <a:solidFill>
                  <a:schemeClr val="bg1"/>
                </a:solidFill>
                <a:latin typeface="Candara" panose="020E0502030303020204" pitchFamily="34" charset="0"/>
              </a:rPr>
              <a:t>bertanggung</a:t>
            </a:r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ndara" panose="020E0502030303020204" pitchFamily="34" charset="0"/>
              </a:rPr>
              <a:t>jawab</a:t>
            </a:r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ndara" panose="020E0502030303020204" pitchFamily="34" charset="0"/>
              </a:rPr>
              <a:t>atas</a:t>
            </a:r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ndara" panose="020E0502030303020204" pitchFamily="34" charset="0"/>
              </a:rPr>
              <a:t>segala</a:t>
            </a:r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ndara" panose="020E0502030303020204" pitchFamily="34" charset="0"/>
              </a:rPr>
              <a:t>aktivitas</a:t>
            </a:r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Candara" panose="020E0502030303020204" pitchFamily="34" charset="0"/>
              </a:rPr>
              <a:t>ada</a:t>
            </a:r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endParaRPr lang="en-US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2. </a:t>
            </a:r>
            <a:r>
              <a:rPr lang="en-ID" b="1" dirty="0" err="1">
                <a:solidFill>
                  <a:schemeClr val="bg1"/>
                </a:solidFill>
                <a:latin typeface="Candara" panose="020E0502030303020204" pitchFamily="34" charset="0"/>
              </a:rPr>
              <a:t>Penanggung</a:t>
            </a:r>
            <a:r>
              <a:rPr lang="en-ID" b="1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b="1" dirty="0" err="1">
                <a:solidFill>
                  <a:schemeClr val="bg1"/>
                </a:solidFill>
                <a:latin typeface="Candara" panose="020E0502030303020204" pitchFamily="34" charset="0"/>
              </a:rPr>
              <a:t>jawab</a:t>
            </a:r>
            <a:endParaRPr lang="en-ID" b="1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lvl="1"/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Berwenang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memberikan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tugas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kepada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teknisi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bertanggung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jawab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peningkatan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keterampilan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teknisi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/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4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bertanggung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jawab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peningkatan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mutu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baik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dilakukan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sendiri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maupun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pendidikan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tambahan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seperti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pendidikan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keterampilan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khusus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pelatihan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(workshop )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maupun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magang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di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tempat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lain.</a:t>
            </a:r>
          </a:p>
          <a:p>
            <a:pPr lvl="1"/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8F09DF-9E8B-4241-95A7-4AE1A184CB7C}"/>
              </a:ext>
            </a:extLst>
          </p:cNvPr>
          <p:cNvSpPr txBox="1"/>
          <p:nvPr/>
        </p:nvSpPr>
        <p:spPr>
          <a:xfrm>
            <a:off x="6189397" y="2956107"/>
            <a:ext cx="5784351" cy="3416320"/>
          </a:xfrm>
          <a:prstGeom prst="rect">
            <a:avLst/>
          </a:prstGeom>
          <a:noFill/>
          <a:ln cmpd="dbl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chemeClr val="bg1"/>
                </a:solidFill>
                <a:latin typeface="Candara" panose="020E0502030303020204" pitchFamily="34" charset="0"/>
              </a:rPr>
              <a:t>3. </a:t>
            </a:r>
            <a:r>
              <a:rPr lang="en-ID" b="1" dirty="0" err="1">
                <a:solidFill>
                  <a:schemeClr val="bg1"/>
                </a:solidFill>
                <a:latin typeface="Candara" panose="020E0502030303020204" pitchFamily="34" charset="0"/>
              </a:rPr>
              <a:t>Teknisi</a:t>
            </a:r>
            <a:endParaRPr lang="en-ID" b="1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bertanggung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jawab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hal-hal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sebagai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berikut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Penyediaan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peralatan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/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kelengkapan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pratikum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Bertugas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memelihara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peralatan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ada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Inventarisasi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peralatan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terdapat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Inventarisasi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kemikalia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(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kimia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)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kelengkapan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 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kerja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terkait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barang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glass were (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gelas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Bertanggung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jawab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pada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kebersihan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keamanan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  <a:p>
            <a:endParaRPr lang="en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339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62A908-7EF1-41BB-B8F3-36931159E2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E2359A0-B113-4A72-AA2E-EFE114DAAE8C}"/>
              </a:ext>
            </a:extLst>
          </p:cNvPr>
          <p:cNvSpPr/>
          <p:nvPr/>
        </p:nvSpPr>
        <p:spPr>
          <a:xfrm>
            <a:off x="3493412" y="1049745"/>
            <a:ext cx="4263577" cy="138499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4" name="Graphic 3" descr="Hospital">
            <a:extLst>
              <a:ext uri="{FF2B5EF4-FFF2-40B4-BE49-F238E27FC236}">
                <a16:creationId xmlns:a16="http://schemas.microsoft.com/office/drawing/2014/main" id="{7169DB38-2CBE-4F23-8DED-8ECA176833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94157" y="1117197"/>
            <a:ext cx="1145490" cy="11454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DC8544-DCE5-4FC0-9CE1-AAEE776EB46F}"/>
              </a:ext>
            </a:extLst>
          </p:cNvPr>
          <p:cNvSpPr txBox="1"/>
          <p:nvPr/>
        </p:nvSpPr>
        <p:spPr>
          <a:xfrm>
            <a:off x="5266937" y="916181"/>
            <a:ext cx="261734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Candara" panose="020E0502030303020204" pitchFamily="34" charset="0"/>
              </a:rPr>
              <a:t>002</a:t>
            </a:r>
          </a:p>
          <a:p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Tata </a:t>
            </a:r>
            <a:r>
              <a:rPr lang="en-US" sz="20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ruang</a:t>
            </a:r>
            <a:r>
              <a:rPr lang="en-US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US" sz="20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Infrastruktur</a:t>
            </a:r>
            <a:endParaRPr lang="en-ID" sz="20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B975C5-1E46-4DD1-862D-DDA09890698B}"/>
              </a:ext>
            </a:extLst>
          </p:cNvPr>
          <p:cNvSpPr txBox="1"/>
          <p:nvPr/>
        </p:nvSpPr>
        <p:spPr>
          <a:xfrm>
            <a:off x="1006868" y="3350921"/>
            <a:ext cx="5209582" cy="28623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dibangun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sekolah-sekolah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semuanya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telah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dilengkapi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sarana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prasarananya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Setiap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memiliki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pintu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keluar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masuk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siswa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Semua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pintu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ditata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sedemikian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rupa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dapat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difungsikan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baik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menjaga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bila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terjadi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kebakaran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atau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kecelakaan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Pintu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bisa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dilewati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bebas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makanya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pintu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memiliki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ukuran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cukup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besar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agar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barang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peralatan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pengguna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bisa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keluar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masuk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secara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bebas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402428-2A9B-4B9E-B410-52D553304D46}"/>
              </a:ext>
            </a:extLst>
          </p:cNvPr>
          <p:cNvSpPr txBox="1"/>
          <p:nvPr/>
        </p:nvSpPr>
        <p:spPr>
          <a:xfrm>
            <a:off x="6387101" y="3350921"/>
            <a:ext cx="4750670" cy="28623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Jendela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dilengkapi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jeruji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guna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pengamanan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pencurian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maka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jeruji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itu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mudah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dibuka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memudahkan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pula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keluar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bila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terjadi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kebakaran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kecelakaan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lainnya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Meja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rak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lemari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maupun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lemari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gantung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ditata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sedemikian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rupa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sehingga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tidak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menganggu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lalu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lintas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saat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bekerja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dilaboratorium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alat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/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diletakkan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sesuai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klasifikasi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sudah</a:t>
            </a: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ndara" panose="020E0502030303020204" pitchFamily="34" charset="0"/>
              </a:rPr>
              <a:t>diatur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9C72D9-91AB-462E-839D-498CA1F28770}"/>
              </a:ext>
            </a:extLst>
          </p:cNvPr>
          <p:cNvSpPr/>
          <p:nvPr/>
        </p:nvSpPr>
        <p:spPr>
          <a:xfrm>
            <a:off x="836216" y="3109938"/>
            <a:ext cx="10469366" cy="325237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2601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56550E-BD8A-47FE-8588-68C63382EB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C5A1D1-90CC-4334-8DFC-EB17FB2DF09C}"/>
              </a:ext>
            </a:extLst>
          </p:cNvPr>
          <p:cNvSpPr txBox="1"/>
          <p:nvPr/>
        </p:nvSpPr>
        <p:spPr>
          <a:xfrm>
            <a:off x="480316" y="436920"/>
            <a:ext cx="6978722" cy="2308324"/>
          </a:xfrm>
          <a:prstGeom prst="rect">
            <a:avLst/>
          </a:prstGeom>
          <a:noFill/>
          <a:effectLst>
            <a:innerShdw blurRad="63500" dist="50800" dir="13500000">
              <a:srgbClr val="00B050">
                <a:alpha val="50000"/>
              </a:srgbClr>
            </a:innerShdw>
          </a:effectLst>
        </p:spPr>
        <p:txBody>
          <a:bodyPr wrap="square">
            <a:spAutoFit/>
          </a:bodyPr>
          <a:lstStyle/>
          <a:p>
            <a:r>
              <a:rPr lang="sv-SE" sz="4800" dirty="0">
                <a:solidFill>
                  <a:schemeClr val="bg1"/>
                </a:solidFill>
                <a:latin typeface="Candara" panose="020E0502030303020204" pitchFamily="34" charset="0"/>
              </a:rPr>
              <a:t>Sebuah laboratorium sekolah didukung dengan fasilitas</a:t>
            </a:r>
            <a:endParaRPr lang="en-ID" sz="48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AAD260-6285-4D3B-85A6-3A3B9896B8A5}"/>
              </a:ext>
            </a:extLst>
          </p:cNvPr>
          <p:cNvSpPr txBox="1"/>
          <p:nvPr/>
        </p:nvSpPr>
        <p:spPr>
          <a:xfrm>
            <a:off x="4554020" y="3004760"/>
            <a:ext cx="7271535" cy="34163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ID" sz="3600" b="1" dirty="0" err="1">
                <a:solidFill>
                  <a:schemeClr val="bg1"/>
                </a:solidFill>
                <a:latin typeface="Candara" panose="020E0502030303020204" pitchFamily="34" charset="0"/>
              </a:rPr>
              <a:t>Suplai</a:t>
            </a:r>
            <a:r>
              <a:rPr lang="en-ID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 Air </a:t>
            </a:r>
          </a:p>
          <a:p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Air sangat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dibutuhkan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di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dalam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laboratorium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membersihkan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kebutuhan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pratikum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/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percobaan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, P3K (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Pertolongan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pertama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pada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kecelakaan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)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akibat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kebakaran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maupun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terpercik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kimia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Saluran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maupun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fasilitas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air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dijaga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jangan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sampai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tidak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berfungsi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baik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Hindari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pembuangan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limbah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kimia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pekat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bersifat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karosif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beracun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serta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sampah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kedalam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cuci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.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Untuk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limbah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kimia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bahan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beracun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harus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disediakan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saluran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tersendiri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(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pengenceran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andara" panose="020E0502030303020204" pitchFamily="34" charset="0"/>
              </a:rPr>
              <a:t>netralisasi</a:t>
            </a:r>
            <a:r>
              <a:rPr lang="en-ID" sz="2000" dirty="0">
                <a:solidFill>
                  <a:schemeClr val="bg1"/>
                </a:solidFill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8" name="Graphic 7" descr="Water">
            <a:extLst>
              <a:ext uri="{FF2B5EF4-FFF2-40B4-BE49-F238E27FC236}">
                <a16:creationId xmlns:a16="http://schemas.microsoft.com/office/drawing/2014/main" id="{BFC9094B-84E2-4D0A-86D2-33EB57F1B4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68449">
            <a:off x="2089015" y="4112756"/>
            <a:ext cx="2308324" cy="2308324"/>
          </a:xfrm>
          <a:prstGeom prst="rect">
            <a:avLst/>
          </a:prstGeom>
        </p:spPr>
      </p:pic>
      <p:pic>
        <p:nvPicPr>
          <p:cNvPr id="9" name="Graphic 8" descr="Water">
            <a:extLst>
              <a:ext uri="{FF2B5EF4-FFF2-40B4-BE49-F238E27FC236}">
                <a16:creationId xmlns:a16="http://schemas.microsoft.com/office/drawing/2014/main" id="{B161AECD-A941-42FD-87D5-D5486E020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5986" y="3182164"/>
            <a:ext cx="1822870" cy="18228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71BB22F-70BA-4CFE-8216-20DDF6BACA31}"/>
              </a:ext>
            </a:extLst>
          </p:cNvPr>
          <p:cNvSpPr/>
          <p:nvPr/>
        </p:nvSpPr>
        <p:spPr>
          <a:xfrm>
            <a:off x="1058238" y="2989780"/>
            <a:ext cx="3339101" cy="34313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0902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2010</Words>
  <Application>Microsoft Office PowerPoint</Application>
  <PresentationFormat>Widescreen</PresentationFormat>
  <Paragraphs>156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Candara</vt:lpstr>
      <vt:lpstr>Candara Light</vt:lpstr>
      <vt:lpstr>Sitka Text</vt:lpstr>
      <vt:lpstr>Office Theme</vt:lpstr>
      <vt:lpstr>  ______________________________  By Kelompok 2 ______________________________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2  1. Nia Nurma Yunita (2113022027) 2. Tamara Januardina Manik (2113022065) 3. M. Arya Nata Raharjo (2113022073)</dc:title>
  <dc:creator>M. Arya Nata Raharjo</dc:creator>
  <cp:lastModifiedBy>M. Arya Nata Raharjo</cp:lastModifiedBy>
  <cp:revision>41</cp:revision>
  <dcterms:created xsi:type="dcterms:W3CDTF">2022-03-05T09:08:20Z</dcterms:created>
  <dcterms:modified xsi:type="dcterms:W3CDTF">2022-03-06T12:08:10Z</dcterms:modified>
</cp:coreProperties>
</file>