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9" r:id="rId1"/>
    <p:sldMasterId id="2147483891" r:id="rId2"/>
    <p:sldMasterId id="2147483903" r:id="rId3"/>
    <p:sldMasterId id="2147483915" r:id="rId4"/>
    <p:sldMasterId id="2147484492" r:id="rId5"/>
  </p:sldMasterIdLst>
  <p:notesMasterIdLst>
    <p:notesMasterId r:id="rId14"/>
  </p:notesMasterIdLst>
  <p:sldIdLst>
    <p:sldId id="290" r:id="rId6"/>
    <p:sldId id="288" r:id="rId7"/>
    <p:sldId id="269" r:id="rId8"/>
    <p:sldId id="276" r:id="rId9"/>
    <p:sldId id="277" r:id="rId10"/>
    <p:sldId id="285" r:id="rId11"/>
    <p:sldId id="263" r:id="rId12"/>
    <p:sldId id="281" r:id="rId13"/>
  </p:sldIdLst>
  <p:sldSz cx="9144000" cy="6858000" type="screen4x3"/>
  <p:notesSz cx="6858000" cy="9144000"/>
  <p:defaultTextStyle>
    <a:defPPr>
      <a:defRPr lang="id-ID"/>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0" autoAdjust="0"/>
    <p:restoredTop sz="94660"/>
  </p:normalViewPr>
  <p:slideViewPr>
    <p:cSldViewPr>
      <p:cViewPr varScale="1">
        <p:scale>
          <a:sx n="61" d="100"/>
          <a:sy n="61" d="100"/>
        </p:scale>
        <p:origin x="76" y="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200">
                <a:latin typeface="Arial" charset="0"/>
              </a:defRPr>
            </a:lvl1pPr>
          </a:lstStyle>
          <a:p>
            <a:pPr>
              <a:defRPr/>
            </a:pPr>
            <a:endParaRPr lang="id-ID"/>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200">
                <a:latin typeface="Arial" charset="0"/>
              </a:defRPr>
            </a:lvl1pPr>
          </a:lstStyle>
          <a:p>
            <a:pPr>
              <a:defRPr/>
            </a:pPr>
            <a:endParaRPr lang="id-ID"/>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d-ID" noProof="0" smtClean="0"/>
              <a:t>Click to edit Master text styles</a:t>
            </a:r>
          </a:p>
          <a:p>
            <a:pPr lvl="1"/>
            <a:r>
              <a:rPr lang="id-ID" noProof="0" smtClean="0"/>
              <a:t>Second level</a:t>
            </a:r>
          </a:p>
          <a:p>
            <a:pPr lvl="2"/>
            <a:r>
              <a:rPr lang="id-ID" noProof="0" smtClean="0"/>
              <a:t>Third level</a:t>
            </a:r>
          </a:p>
          <a:p>
            <a:pPr lvl="3"/>
            <a:r>
              <a:rPr lang="id-ID" noProof="0" smtClean="0"/>
              <a:t>Fourth level</a:t>
            </a:r>
          </a:p>
          <a:p>
            <a:pPr lvl="4"/>
            <a:r>
              <a:rPr lang="id-ID"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200">
                <a:latin typeface="Arial" charset="0"/>
              </a:defRPr>
            </a:lvl1pPr>
          </a:lstStyle>
          <a:p>
            <a:pPr>
              <a:defRPr/>
            </a:pPr>
            <a:endParaRPr lang="id-ID"/>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200" smtClean="0">
                <a:latin typeface="Arial" panose="020B0604020202020204" pitchFamily="34" charset="0"/>
              </a:defRPr>
            </a:lvl1pPr>
          </a:lstStyle>
          <a:p>
            <a:pPr>
              <a:defRPr/>
            </a:pPr>
            <a:fld id="{B4B3821B-C58E-4EBB-8F18-E4B93AC96D0A}" type="slidenum">
              <a:rPr lang="id-ID" altLang="en-US"/>
              <a:pPr>
                <a:defRPr/>
              </a:pPr>
              <a:t>‹#›</a:t>
            </a:fld>
            <a:endParaRPr lang="id-ID" altLang="en-US"/>
          </a:p>
        </p:txBody>
      </p:sp>
    </p:spTree>
    <p:extLst>
      <p:ext uri="{BB962C8B-B14F-4D97-AF65-F5344CB8AC3E}">
        <p14:creationId xmlns:p14="http://schemas.microsoft.com/office/powerpoint/2010/main" val="9550262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BFB56A-6844-48E2-84CE-BD1764113930}" type="slidenum">
              <a:rPr lang="id-ID" altLang="en-US"/>
              <a:pPr>
                <a:spcBef>
                  <a:spcPct val="0"/>
                </a:spcBef>
              </a:pPr>
              <a:t>2</a:t>
            </a:fld>
            <a:endParaRPr lang="id-ID" altLang="en-US"/>
          </a:p>
        </p:txBody>
      </p:sp>
    </p:spTree>
    <p:extLst>
      <p:ext uri="{BB962C8B-B14F-4D97-AF65-F5344CB8AC3E}">
        <p14:creationId xmlns:p14="http://schemas.microsoft.com/office/powerpoint/2010/main" val="441011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0690C4-5768-49F2-8866-4780C877933B}" type="slidenum">
              <a:rPr lang="id-ID" altLang="en-US"/>
              <a:pPr>
                <a:spcBef>
                  <a:spcPct val="0"/>
                </a:spcBef>
              </a:pPr>
              <a:t>3</a:t>
            </a:fld>
            <a:endParaRPr lang="id-ID" altLang="en-US"/>
          </a:p>
        </p:txBody>
      </p:sp>
    </p:spTree>
    <p:extLst>
      <p:ext uri="{BB962C8B-B14F-4D97-AF65-F5344CB8AC3E}">
        <p14:creationId xmlns:p14="http://schemas.microsoft.com/office/powerpoint/2010/main" val="1655112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AAA5EAE-9C04-4679-8BAC-A24DEBBB49F5}" type="slidenum">
              <a:rPr lang="id-ID" altLang="en-US"/>
              <a:pPr>
                <a:spcBef>
                  <a:spcPct val="0"/>
                </a:spcBef>
              </a:pPr>
              <a:t>4</a:t>
            </a:fld>
            <a:endParaRPr lang="id-ID" altLang="en-US"/>
          </a:p>
        </p:txBody>
      </p:sp>
    </p:spTree>
    <p:extLst>
      <p:ext uri="{BB962C8B-B14F-4D97-AF65-F5344CB8AC3E}">
        <p14:creationId xmlns:p14="http://schemas.microsoft.com/office/powerpoint/2010/main" val="2942257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D0562CF-672B-4917-8916-D7060243A4E3}" type="slidenum">
              <a:rPr lang="id-ID" altLang="en-US"/>
              <a:pPr>
                <a:spcBef>
                  <a:spcPct val="0"/>
                </a:spcBef>
              </a:pPr>
              <a:t>5</a:t>
            </a:fld>
            <a:endParaRPr lang="id-ID" altLang="en-US"/>
          </a:p>
        </p:txBody>
      </p:sp>
    </p:spTree>
    <p:extLst>
      <p:ext uri="{BB962C8B-B14F-4D97-AF65-F5344CB8AC3E}">
        <p14:creationId xmlns:p14="http://schemas.microsoft.com/office/powerpoint/2010/main" val="3404956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E1B80C2-00B1-47C3-98FD-873F47B92CA3}" type="slidenum">
              <a:rPr lang="id-ID" altLang="en-US"/>
              <a:pPr>
                <a:spcBef>
                  <a:spcPct val="0"/>
                </a:spcBef>
              </a:pPr>
              <a:t>6</a:t>
            </a:fld>
            <a:endParaRPr lang="id-ID" altLang="en-US"/>
          </a:p>
        </p:txBody>
      </p:sp>
    </p:spTree>
    <p:extLst>
      <p:ext uri="{BB962C8B-B14F-4D97-AF65-F5344CB8AC3E}">
        <p14:creationId xmlns:p14="http://schemas.microsoft.com/office/powerpoint/2010/main" val="527996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C25C5DA-B0E5-4E62-BC9B-1A03B5759A7C}" type="slidenum">
              <a:rPr lang="id-ID" altLang="en-US"/>
              <a:pPr>
                <a:spcBef>
                  <a:spcPct val="0"/>
                </a:spcBef>
              </a:pPr>
              <a:t>7</a:t>
            </a:fld>
            <a:endParaRPr lang="id-ID" altLang="en-US"/>
          </a:p>
        </p:txBody>
      </p:sp>
    </p:spTree>
    <p:extLst>
      <p:ext uri="{BB962C8B-B14F-4D97-AF65-F5344CB8AC3E}">
        <p14:creationId xmlns:p14="http://schemas.microsoft.com/office/powerpoint/2010/main" val="2147092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B0CFD0-8CB8-4BCB-B4F8-AC781DAD5117}" type="slidenum">
              <a:rPr lang="id-ID" altLang="en-US"/>
              <a:pPr>
                <a:spcBef>
                  <a:spcPct val="0"/>
                </a:spcBef>
              </a:pPr>
              <a:t>8</a:t>
            </a:fld>
            <a:endParaRPr lang="id-ID" altLang="en-US"/>
          </a:p>
        </p:txBody>
      </p:sp>
    </p:spTree>
    <p:extLst>
      <p:ext uri="{BB962C8B-B14F-4D97-AF65-F5344CB8AC3E}">
        <p14:creationId xmlns:p14="http://schemas.microsoft.com/office/powerpoint/2010/main" val="1583843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GB"/>
          </a:p>
        </p:txBody>
      </p:sp>
      <p:sp>
        <p:nvSpPr>
          <p:cNvPr id="5" name="Arc 3"/>
          <p:cNvSpPr>
            <a:spLocks/>
          </p:cNvSpPr>
          <p:nvPr/>
        </p:nvSpPr>
        <p:spPr bwMode="auto">
          <a:xfrm>
            <a:off x="0" y="842963"/>
            <a:ext cx="2897188" cy="6015037"/>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GB"/>
          </a:p>
        </p:txBody>
      </p:sp>
      <p:sp>
        <p:nvSpPr>
          <p:cNvPr id="5124" name="Rectangle 4"/>
          <p:cNvSpPr>
            <a:spLocks noGrp="1" noChangeArrowheads="1"/>
          </p:cNvSpPr>
          <p:nvPr>
            <p:ph type="ctrTitle" sz="quarter"/>
          </p:nvPr>
        </p:nvSpPr>
        <p:spPr>
          <a:xfrm>
            <a:off x="2743200" y="427038"/>
            <a:ext cx="6399213" cy="1524000"/>
          </a:xfrm>
        </p:spPr>
        <p:txBody>
          <a:bodyPr anchor="b"/>
          <a:lstStyle>
            <a:lvl1pPr>
              <a:lnSpc>
                <a:spcPct val="80000"/>
              </a:lnSpc>
              <a:defRPr sz="6600"/>
            </a:lvl1pPr>
          </a:lstStyle>
          <a:p>
            <a:r>
              <a:rPr lang="en-US" smtClean="0"/>
              <a:t>Click to edit Master title style</a:t>
            </a:r>
            <a:endParaRPr lang="id-ID"/>
          </a:p>
        </p:txBody>
      </p:sp>
      <p:sp>
        <p:nvSpPr>
          <p:cNvPr id="5125" name="Rectangle 5"/>
          <p:cNvSpPr>
            <a:spLocks noGrp="1" noChangeArrowheads="1"/>
          </p:cNvSpPr>
          <p:nvPr>
            <p:ph type="subTitle" sz="quarter" idx="1"/>
          </p:nvPr>
        </p:nvSpPr>
        <p:spPr>
          <a:xfrm>
            <a:off x="4191000" y="1828800"/>
            <a:ext cx="4572000" cy="1752600"/>
          </a:xfrm>
        </p:spPr>
        <p:txBody>
          <a:bodyPr/>
          <a:lstStyle>
            <a:lvl1pPr marL="0" indent="0">
              <a:buFont typeface="Wingdings" pitchFamily="2" charset="2"/>
              <a:buNone/>
              <a:defRPr sz="2400"/>
            </a:lvl1pPr>
          </a:lstStyle>
          <a:p>
            <a:r>
              <a:rPr lang="en-US" smtClean="0"/>
              <a:t>Click to edit Master subtitle style</a:t>
            </a:r>
            <a:endParaRPr lang="id-ID"/>
          </a:p>
        </p:txBody>
      </p:sp>
      <p:sp>
        <p:nvSpPr>
          <p:cNvPr id="6" name="Rectangle 6"/>
          <p:cNvSpPr>
            <a:spLocks noGrp="1" noChangeArrowheads="1"/>
          </p:cNvSpPr>
          <p:nvPr>
            <p:ph type="dt" sz="quarter" idx="10"/>
          </p:nvPr>
        </p:nvSpPr>
        <p:spPr/>
        <p:txBody>
          <a:bodyPr/>
          <a:lstStyle>
            <a:lvl1pPr>
              <a:defRPr/>
            </a:lvl1pPr>
          </a:lstStyle>
          <a:p>
            <a:pPr>
              <a:defRPr/>
            </a:pPr>
            <a:endParaRPr lang="id-ID"/>
          </a:p>
        </p:txBody>
      </p:sp>
      <p:sp>
        <p:nvSpPr>
          <p:cNvPr id="7" name="Rectangle 7"/>
          <p:cNvSpPr>
            <a:spLocks noGrp="1" noChangeArrowheads="1"/>
          </p:cNvSpPr>
          <p:nvPr>
            <p:ph type="ftr" sz="quarter" idx="11"/>
          </p:nvPr>
        </p:nvSpPr>
        <p:spPr/>
        <p:txBody>
          <a:bodyPr/>
          <a:lstStyle>
            <a:lvl1pPr>
              <a:defRPr/>
            </a:lvl1pPr>
          </a:lstStyle>
          <a:p>
            <a:pPr>
              <a:defRPr/>
            </a:pPr>
            <a:r>
              <a:rPr lang="id-ID"/>
              <a:t>Copyrights by Wahyu Sasongko</a:t>
            </a:r>
          </a:p>
        </p:txBody>
      </p:sp>
      <p:sp>
        <p:nvSpPr>
          <p:cNvPr id="8" name="Rectangle 8"/>
          <p:cNvSpPr>
            <a:spLocks noGrp="1" noChangeArrowheads="1"/>
          </p:cNvSpPr>
          <p:nvPr>
            <p:ph type="sldNum" sz="quarter" idx="12"/>
          </p:nvPr>
        </p:nvSpPr>
        <p:spPr/>
        <p:txBody>
          <a:bodyPr/>
          <a:lstStyle>
            <a:lvl1pPr>
              <a:defRPr smtClean="0"/>
            </a:lvl1pPr>
          </a:lstStyle>
          <a:p>
            <a:pPr>
              <a:defRPr/>
            </a:pPr>
            <a:fld id="{E42592D9-DB17-4982-BCF6-D8C38406D8B7}" type="slidenum">
              <a:rPr lang="id-ID" altLang="en-US"/>
              <a:pPr>
                <a:defRPr/>
              </a:pPr>
              <a:t>‹#›</a:t>
            </a:fld>
            <a:endParaRPr lang="id-ID" altLang="en-US"/>
          </a:p>
        </p:txBody>
      </p:sp>
    </p:spTree>
    <p:extLst>
      <p:ext uri="{BB962C8B-B14F-4D97-AF65-F5344CB8AC3E}">
        <p14:creationId xmlns:p14="http://schemas.microsoft.com/office/powerpoint/2010/main" val="2062044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5"/>
          <p:cNvSpPr>
            <a:spLocks noGrp="1" noChangeArrowheads="1"/>
          </p:cNvSpPr>
          <p:nvPr>
            <p:ph type="dt" sz="half" idx="10"/>
          </p:nvPr>
        </p:nvSpPr>
        <p:spPr>
          <a:ln/>
        </p:spPr>
        <p:txBody>
          <a:bodyPr/>
          <a:lstStyle>
            <a:lvl1pPr>
              <a:defRPr/>
            </a:lvl1pPr>
          </a:lstStyle>
          <a:p>
            <a:pPr>
              <a:defRPr/>
            </a:pPr>
            <a:endParaRPr lang="id-ID"/>
          </a:p>
        </p:txBody>
      </p:sp>
      <p:sp>
        <p:nvSpPr>
          <p:cNvPr id="5"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7"/>
          <p:cNvSpPr>
            <a:spLocks noGrp="1" noChangeArrowheads="1"/>
          </p:cNvSpPr>
          <p:nvPr>
            <p:ph type="sldNum" sz="quarter" idx="12"/>
          </p:nvPr>
        </p:nvSpPr>
        <p:spPr>
          <a:ln/>
        </p:spPr>
        <p:txBody>
          <a:bodyPr/>
          <a:lstStyle>
            <a:lvl1pPr>
              <a:defRPr/>
            </a:lvl1pPr>
          </a:lstStyle>
          <a:p>
            <a:pPr>
              <a:defRPr/>
            </a:pPr>
            <a:fld id="{E8C59336-F287-4526-949E-A8574B90512E}" type="slidenum">
              <a:rPr lang="id-ID" altLang="en-US"/>
              <a:pPr>
                <a:defRPr/>
              </a:pPr>
              <a:t>‹#›</a:t>
            </a:fld>
            <a:endParaRPr lang="id-ID" altLang="en-US"/>
          </a:p>
        </p:txBody>
      </p:sp>
    </p:spTree>
    <p:extLst>
      <p:ext uri="{BB962C8B-B14F-4D97-AF65-F5344CB8AC3E}">
        <p14:creationId xmlns:p14="http://schemas.microsoft.com/office/powerpoint/2010/main" val="3337599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5"/>
          <p:cNvSpPr>
            <a:spLocks noGrp="1" noChangeArrowheads="1"/>
          </p:cNvSpPr>
          <p:nvPr>
            <p:ph type="dt" sz="half" idx="10"/>
          </p:nvPr>
        </p:nvSpPr>
        <p:spPr>
          <a:ln/>
        </p:spPr>
        <p:txBody>
          <a:bodyPr/>
          <a:lstStyle>
            <a:lvl1pPr>
              <a:defRPr/>
            </a:lvl1pPr>
          </a:lstStyle>
          <a:p>
            <a:pPr>
              <a:defRPr/>
            </a:pPr>
            <a:endParaRPr lang="id-ID"/>
          </a:p>
        </p:txBody>
      </p:sp>
      <p:sp>
        <p:nvSpPr>
          <p:cNvPr id="5"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7"/>
          <p:cNvSpPr>
            <a:spLocks noGrp="1" noChangeArrowheads="1"/>
          </p:cNvSpPr>
          <p:nvPr>
            <p:ph type="sldNum" sz="quarter" idx="12"/>
          </p:nvPr>
        </p:nvSpPr>
        <p:spPr>
          <a:ln/>
        </p:spPr>
        <p:txBody>
          <a:bodyPr/>
          <a:lstStyle>
            <a:lvl1pPr>
              <a:defRPr/>
            </a:lvl1pPr>
          </a:lstStyle>
          <a:p>
            <a:pPr>
              <a:defRPr/>
            </a:pPr>
            <a:fld id="{8B82340A-D7DF-4E16-BA23-48A7FFC3CFEE}" type="slidenum">
              <a:rPr lang="id-ID" altLang="en-US"/>
              <a:pPr>
                <a:defRPr/>
              </a:pPr>
              <a:t>‹#›</a:t>
            </a:fld>
            <a:endParaRPr lang="id-ID" altLang="en-US"/>
          </a:p>
        </p:txBody>
      </p:sp>
    </p:spTree>
    <p:extLst>
      <p:ext uri="{BB962C8B-B14F-4D97-AF65-F5344CB8AC3E}">
        <p14:creationId xmlns:p14="http://schemas.microsoft.com/office/powerpoint/2010/main" val="3632420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1" hangingPunct="1">
                <a:defRPr/>
              </a:pPr>
              <a:endParaRPr lang="id-ID"/>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eaLnBrk="1" hangingPunct="1">
                <a:defRPr/>
              </a:pPr>
              <a:endParaRPr lang="id-ID"/>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1" hangingPunct="1">
                <a:defRPr/>
              </a:pPr>
              <a:endParaRPr lang="id-ID"/>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1" hangingPunct="1">
                <a:defRPr/>
              </a:pPr>
              <a:endParaRPr lang="id-ID"/>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grpSp>
      <p:sp>
        <p:nvSpPr>
          <p:cNvPr id="11274" name="Rectangle 10"/>
          <p:cNvSpPr>
            <a:spLocks noGrp="1" noChangeArrowheads="1"/>
          </p:cNvSpPr>
          <p:nvPr>
            <p:ph type="ctrTitle" sz="quarter"/>
          </p:nvPr>
        </p:nvSpPr>
        <p:spPr>
          <a:xfrm>
            <a:off x="685800" y="1873250"/>
            <a:ext cx="7772400" cy="1555750"/>
          </a:xfrm>
        </p:spPr>
        <p:txBody>
          <a:bodyPr/>
          <a:lstStyle>
            <a:lvl1pPr>
              <a:defRPr sz="4800"/>
            </a:lvl1pPr>
          </a:lstStyle>
          <a:p>
            <a:r>
              <a:rPr lang="en-US" smtClean="0"/>
              <a:t>Click to edit Master title style</a:t>
            </a:r>
            <a:endParaRPr lang="id-ID"/>
          </a:p>
        </p:txBody>
      </p:sp>
      <p:sp>
        <p:nvSpPr>
          <p:cNvPr id="11275"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id-ID"/>
          </a:p>
        </p:txBody>
      </p:sp>
      <p:sp>
        <p:nvSpPr>
          <p:cNvPr id="12" name="Rectangle 12"/>
          <p:cNvSpPr>
            <a:spLocks noGrp="1" noChangeArrowheads="1"/>
          </p:cNvSpPr>
          <p:nvPr>
            <p:ph type="dt" sz="quarter" idx="10"/>
          </p:nvPr>
        </p:nvSpPr>
        <p:spPr/>
        <p:txBody>
          <a:bodyPr/>
          <a:lstStyle>
            <a:lvl1pPr>
              <a:defRPr/>
            </a:lvl1pPr>
          </a:lstStyle>
          <a:p>
            <a:pPr>
              <a:defRPr/>
            </a:pPr>
            <a:endParaRPr lang="id-ID"/>
          </a:p>
        </p:txBody>
      </p:sp>
      <p:sp>
        <p:nvSpPr>
          <p:cNvPr id="13" name="Rectangle 13"/>
          <p:cNvSpPr>
            <a:spLocks noGrp="1" noChangeArrowheads="1"/>
          </p:cNvSpPr>
          <p:nvPr>
            <p:ph type="ftr" sz="quarter" idx="11"/>
          </p:nvPr>
        </p:nvSpPr>
        <p:spPr/>
        <p:txBody>
          <a:bodyPr/>
          <a:lstStyle>
            <a:lvl1pPr>
              <a:defRPr/>
            </a:lvl1pPr>
          </a:lstStyle>
          <a:p>
            <a:pPr>
              <a:defRPr/>
            </a:pPr>
            <a:r>
              <a:rPr lang="id-ID"/>
              <a:t>Copyrights by Wahyu Sasongko</a:t>
            </a:r>
          </a:p>
        </p:txBody>
      </p:sp>
      <p:sp>
        <p:nvSpPr>
          <p:cNvPr id="14" name="Rectangle 14"/>
          <p:cNvSpPr>
            <a:spLocks noGrp="1" noChangeArrowheads="1"/>
          </p:cNvSpPr>
          <p:nvPr>
            <p:ph type="sldNum" sz="quarter" idx="12"/>
          </p:nvPr>
        </p:nvSpPr>
        <p:spPr/>
        <p:txBody>
          <a:bodyPr/>
          <a:lstStyle>
            <a:lvl1pPr>
              <a:defRPr smtClean="0"/>
            </a:lvl1pPr>
          </a:lstStyle>
          <a:p>
            <a:pPr>
              <a:defRPr/>
            </a:pPr>
            <a:fld id="{13EA0D72-1E20-4DCB-8C7C-7ED266F1482B}" type="slidenum">
              <a:rPr lang="id-ID" altLang="en-US"/>
              <a:pPr>
                <a:defRPr/>
              </a:pPr>
              <a:t>‹#›</a:t>
            </a:fld>
            <a:endParaRPr lang="id-ID" altLang="en-US"/>
          </a:p>
        </p:txBody>
      </p:sp>
    </p:spTree>
    <p:extLst>
      <p:ext uri="{BB962C8B-B14F-4D97-AF65-F5344CB8AC3E}">
        <p14:creationId xmlns:p14="http://schemas.microsoft.com/office/powerpoint/2010/main" val="3495121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2"/>
          <p:cNvSpPr>
            <a:spLocks noGrp="1" noChangeArrowheads="1"/>
          </p:cNvSpPr>
          <p:nvPr>
            <p:ph type="dt" sz="half" idx="10"/>
          </p:nvPr>
        </p:nvSpPr>
        <p:spPr>
          <a:ln/>
        </p:spPr>
        <p:txBody>
          <a:bodyPr/>
          <a:lstStyle>
            <a:lvl1pPr>
              <a:defRPr/>
            </a:lvl1pPr>
          </a:lstStyle>
          <a:p>
            <a:pPr>
              <a:defRPr/>
            </a:pPr>
            <a:endParaRPr lang="id-ID"/>
          </a:p>
        </p:txBody>
      </p:sp>
      <p:sp>
        <p:nvSpPr>
          <p:cNvPr id="5"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14"/>
          <p:cNvSpPr>
            <a:spLocks noGrp="1" noChangeArrowheads="1"/>
          </p:cNvSpPr>
          <p:nvPr>
            <p:ph type="sldNum" sz="quarter" idx="12"/>
          </p:nvPr>
        </p:nvSpPr>
        <p:spPr>
          <a:ln/>
        </p:spPr>
        <p:txBody>
          <a:bodyPr/>
          <a:lstStyle>
            <a:lvl1pPr>
              <a:defRPr/>
            </a:lvl1pPr>
          </a:lstStyle>
          <a:p>
            <a:pPr>
              <a:defRPr/>
            </a:pPr>
            <a:fld id="{497C0477-1D21-4091-AFB3-92B9032A2816}" type="slidenum">
              <a:rPr lang="id-ID" altLang="en-US"/>
              <a:pPr>
                <a:defRPr/>
              </a:pPr>
              <a:t>‹#›</a:t>
            </a:fld>
            <a:endParaRPr lang="id-ID" altLang="en-US"/>
          </a:p>
        </p:txBody>
      </p:sp>
    </p:spTree>
    <p:extLst>
      <p:ext uri="{BB962C8B-B14F-4D97-AF65-F5344CB8AC3E}">
        <p14:creationId xmlns:p14="http://schemas.microsoft.com/office/powerpoint/2010/main" val="95971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id-ID"/>
          </a:p>
        </p:txBody>
      </p:sp>
      <p:sp>
        <p:nvSpPr>
          <p:cNvPr id="5"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14"/>
          <p:cNvSpPr>
            <a:spLocks noGrp="1" noChangeArrowheads="1"/>
          </p:cNvSpPr>
          <p:nvPr>
            <p:ph type="sldNum" sz="quarter" idx="12"/>
          </p:nvPr>
        </p:nvSpPr>
        <p:spPr>
          <a:ln/>
        </p:spPr>
        <p:txBody>
          <a:bodyPr/>
          <a:lstStyle>
            <a:lvl1pPr>
              <a:defRPr/>
            </a:lvl1pPr>
          </a:lstStyle>
          <a:p>
            <a:pPr>
              <a:defRPr/>
            </a:pPr>
            <a:fld id="{D92B9738-E15C-4C39-952C-260BB802AFD7}" type="slidenum">
              <a:rPr lang="id-ID" altLang="en-US"/>
              <a:pPr>
                <a:defRPr/>
              </a:pPr>
              <a:t>‹#›</a:t>
            </a:fld>
            <a:endParaRPr lang="id-ID" altLang="en-US"/>
          </a:p>
        </p:txBody>
      </p:sp>
    </p:spTree>
    <p:extLst>
      <p:ext uri="{BB962C8B-B14F-4D97-AF65-F5344CB8AC3E}">
        <p14:creationId xmlns:p14="http://schemas.microsoft.com/office/powerpoint/2010/main" val="2161659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12"/>
          <p:cNvSpPr>
            <a:spLocks noGrp="1" noChangeArrowheads="1"/>
          </p:cNvSpPr>
          <p:nvPr>
            <p:ph type="dt" sz="half" idx="10"/>
          </p:nvPr>
        </p:nvSpPr>
        <p:spPr>
          <a:ln/>
        </p:spPr>
        <p:txBody>
          <a:bodyPr/>
          <a:lstStyle>
            <a:lvl1pPr>
              <a:defRPr/>
            </a:lvl1pPr>
          </a:lstStyle>
          <a:p>
            <a:pPr>
              <a:defRPr/>
            </a:pPr>
            <a:endParaRPr lang="id-ID"/>
          </a:p>
        </p:txBody>
      </p:sp>
      <p:sp>
        <p:nvSpPr>
          <p:cNvPr id="6"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7" name="Rectangle 14"/>
          <p:cNvSpPr>
            <a:spLocks noGrp="1" noChangeArrowheads="1"/>
          </p:cNvSpPr>
          <p:nvPr>
            <p:ph type="sldNum" sz="quarter" idx="12"/>
          </p:nvPr>
        </p:nvSpPr>
        <p:spPr>
          <a:ln/>
        </p:spPr>
        <p:txBody>
          <a:bodyPr/>
          <a:lstStyle>
            <a:lvl1pPr>
              <a:defRPr/>
            </a:lvl1pPr>
          </a:lstStyle>
          <a:p>
            <a:pPr>
              <a:defRPr/>
            </a:pPr>
            <a:fld id="{679C145A-6868-4069-8C3F-C682DECCE02E}" type="slidenum">
              <a:rPr lang="id-ID" altLang="en-US"/>
              <a:pPr>
                <a:defRPr/>
              </a:pPr>
              <a:t>‹#›</a:t>
            </a:fld>
            <a:endParaRPr lang="id-ID" altLang="en-US"/>
          </a:p>
        </p:txBody>
      </p:sp>
    </p:spTree>
    <p:extLst>
      <p:ext uri="{BB962C8B-B14F-4D97-AF65-F5344CB8AC3E}">
        <p14:creationId xmlns:p14="http://schemas.microsoft.com/office/powerpoint/2010/main" val="523191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12"/>
          <p:cNvSpPr>
            <a:spLocks noGrp="1" noChangeArrowheads="1"/>
          </p:cNvSpPr>
          <p:nvPr>
            <p:ph type="dt" sz="half" idx="10"/>
          </p:nvPr>
        </p:nvSpPr>
        <p:spPr>
          <a:ln/>
        </p:spPr>
        <p:txBody>
          <a:bodyPr/>
          <a:lstStyle>
            <a:lvl1pPr>
              <a:defRPr/>
            </a:lvl1pPr>
          </a:lstStyle>
          <a:p>
            <a:pPr>
              <a:defRPr/>
            </a:pPr>
            <a:endParaRPr lang="id-ID"/>
          </a:p>
        </p:txBody>
      </p:sp>
      <p:sp>
        <p:nvSpPr>
          <p:cNvPr id="8"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9" name="Rectangle 14"/>
          <p:cNvSpPr>
            <a:spLocks noGrp="1" noChangeArrowheads="1"/>
          </p:cNvSpPr>
          <p:nvPr>
            <p:ph type="sldNum" sz="quarter" idx="12"/>
          </p:nvPr>
        </p:nvSpPr>
        <p:spPr>
          <a:ln/>
        </p:spPr>
        <p:txBody>
          <a:bodyPr/>
          <a:lstStyle>
            <a:lvl1pPr>
              <a:defRPr/>
            </a:lvl1pPr>
          </a:lstStyle>
          <a:p>
            <a:pPr>
              <a:defRPr/>
            </a:pPr>
            <a:fld id="{E6BEC7A6-CB4D-469D-B7D1-C1C3A691DA04}" type="slidenum">
              <a:rPr lang="id-ID" altLang="en-US"/>
              <a:pPr>
                <a:defRPr/>
              </a:pPr>
              <a:t>‹#›</a:t>
            </a:fld>
            <a:endParaRPr lang="id-ID" altLang="en-US"/>
          </a:p>
        </p:txBody>
      </p:sp>
    </p:spTree>
    <p:extLst>
      <p:ext uri="{BB962C8B-B14F-4D97-AF65-F5344CB8AC3E}">
        <p14:creationId xmlns:p14="http://schemas.microsoft.com/office/powerpoint/2010/main" val="2082043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12"/>
          <p:cNvSpPr>
            <a:spLocks noGrp="1" noChangeArrowheads="1"/>
          </p:cNvSpPr>
          <p:nvPr>
            <p:ph type="dt" sz="half" idx="10"/>
          </p:nvPr>
        </p:nvSpPr>
        <p:spPr>
          <a:ln/>
        </p:spPr>
        <p:txBody>
          <a:bodyPr/>
          <a:lstStyle>
            <a:lvl1pPr>
              <a:defRPr/>
            </a:lvl1pPr>
          </a:lstStyle>
          <a:p>
            <a:pPr>
              <a:defRPr/>
            </a:pPr>
            <a:endParaRPr lang="id-ID"/>
          </a:p>
        </p:txBody>
      </p:sp>
      <p:sp>
        <p:nvSpPr>
          <p:cNvPr id="4"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5" name="Rectangle 14"/>
          <p:cNvSpPr>
            <a:spLocks noGrp="1" noChangeArrowheads="1"/>
          </p:cNvSpPr>
          <p:nvPr>
            <p:ph type="sldNum" sz="quarter" idx="12"/>
          </p:nvPr>
        </p:nvSpPr>
        <p:spPr>
          <a:ln/>
        </p:spPr>
        <p:txBody>
          <a:bodyPr/>
          <a:lstStyle>
            <a:lvl1pPr>
              <a:defRPr/>
            </a:lvl1pPr>
          </a:lstStyle>
          <a:p>
            <a:pPr>
              <a:defRPr/>
            </a:pPr>
            <a:fld id="{0447BC6D-C834-4444-9BB1-1D402EBE8526}" type="slidenum">
              <a:rPr lang="id-ID" altLang="en-US"/>
              <a:pPr>
                <a:defRPr/>
              </a:pPr>
              <a:t>‹#›</a:t>
            </a:fld>
            <a:endParaRPr lang="id-ID" altLang="en-US"/>
          </a:p>
        </p:txBody>
      </p:sp>
    </p:spTree>
    <p:extLst>
      <p:ext uri="{BB962C8B-B14F-4D97-AF65-F5344CB8AC3E}">
        <p14:creationId xmlns:p14="http://schemas.microsoft.com/office/powerpoint/2010/main" val="748698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id-ID"/>
          </a:p>
        </p:txBody>
      </p:sp>
      <p:sp>
        <p:nvSpPr>
          <p:cNvPr id="3"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4" name="Rectangle 14"/>
          <p:cNvSpPr>
            <a:spLocks noGrp="1" noChangeArrowheads="1"/>
          </p:cNvSpPr>
          <p:nvPr>
            <p:ph type="sldNum" sz="quarter" idx="12"/>
          </p:nvPr>
        </p:nvSpPr>
        <p:spPr>
          <a:ln/>
        </p:spPr>
        <p:txBody>
          <a:bodyPr/>
          <a:lstStyle>
            <a:lvl1pPr>
              <a:defRPr/>
            </a:lvl1pPr>
          </a:lstStyle>
          <a:p>
            <a:pPr>
              <a:defRPr/>
            </a:pPr>
            <a:fld id="{008D0C22-C059-4462-A04F-19FA04CE2E89}" type="slidenum">
              <a:rPr lang="id-ID" altLang="en-US"/>
              <a:pPr>
                <a:defRPr/>
              </a:pPr>
              <a:t>‹#›</a:t>
            </a:fld>
            <a:endParaRPr lang="id-ID" altLang="en-US"/>
          </a:p>
        </p:txBody>
      </p:sp>
    </p:spTree>
    <p:extLst>
      <p:ext uri="{BB962C8B-B14F-4D97-AF65-F5344CB8AC3E}">
        <p14:creationId xmlns:p14="http://schemas.microsoft.com/office/powerpoint/2010/main" val="27838462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id-ID"/>
          </a:p>
        </p:txBody>
      </p:sp>
      <p:sp>
        <p:nvSpPr>
          <p:cNvPr id="6"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7" name="Rectangle 14"/>
          <p:cNvSpPr>
            <a:spLocks noGrp="1" noChangeArrowheads="1"/>
          </p:cNvSpPr>
          <p:nvPr>
            <p:ph type="sldNum" sz="quarter" idx="12"/>
          </p:nvPr>
        </p:nvSpPr>
        <p:spPr>
          <a:ln/>
        </p:spPr>
        <p:txBody>
          <a:bodyPr/>
          <a:lstStyle>
            <a:lvl1pPr>
              <a:defRPr/>
            </a:lvl1pPr>
          </a:lstStyle>
          <a:p>
            <a:pPr>
              <a:defRPr/>
            </a:pPr>
            <a:fld id="{C8667514-D8C8-4D9F-A3FE-9205C564EF53}" type="slidenum">
              <a:rPr lang="id-ID" altLang="en-US"/>
              <a:pPr>
                <a:defRPr/>
              </a:pPr>
              <a:t>‹#›</a:t>
            </a:fld>
            <a:endParaRPr lang="id-ID" altLang="en-US"/>
          </a:p>
        </p:txBody>
      </p:sp>
    </p:spTree>
    <p:extLst>
      <p:ext uri="{BB962C8B-B14F-4D97-AF65-F5344CB8AC3E}">
        <p14:creationId xmlns:p14="http://schemas.microsoft.com/office/powerpoint/2010/main" val="4263496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5"/>
          <p:cNvSpPr>
            <a:spLocks noGrp="1" noChangeArrowheads="1"/>
          </p:cNvSpPr>
          <p:nvPr>
            <p:ph type="dt" sz="half" idx="10"/>
          </p:nvPr>
        </p:nvSpPr>
        <p:spPr>
          <a:ln/>
        </p:spPr>
        <p:txBody>
          <a:bodyPr/>
          <a:lstStyle>
            <a:lvl1pPr>
              <a:defRPr/>
            </a:lvl1pPr>
          </a:lstStyle>
          <a:p>
            <a:pPr>
              <a:defRPr/>
            </a:pPr>
            <a:endParaRPr lang="id-ID"/>
          </a:p>
        </p:txBody>
      </p:sp>
      <p:sp>
        <p:nvSpPr>
          <p:cNvPr id="5"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7"/>
          <p:cNvSpPr>
            <a:spLocks noGrp="1" noChangeArrowheads="1"/>
          </p:cNvSpPr>
          <p:nvPr>
            <p:ph type="sldNum" sz="quarter" idx="12"/>
          </p:nvPr>
        </p:nvSpPr>
        <p:spPr>
          <a:ln/>
        </p:spPr>
        <p:txBody>
          <a:bodyPr/>
          <a:lstStyle>
            <a:lvl1pPr>
              <a:defRPr/>
            </a:lvl1pPr>
          </a:lstStyle>
          <a:p>
            <a:pPr>
              <a:defRPr/>
            </a:pPr>
            <a:fld id="{DBC8B164-DFC5-4231-96B0-E15377671631}" type="slidenum">
              <a:rPr lang="id-ID" altLang="en-US"/>
              <a:pPr>
                <a:defRPr/>
              </a:pPr>
              <a:t>‹#›</a:t>
            </a:fld>
            <a:endParaRPr lang="id-ID" altLang="en-US"/>
          </a:p>
        </p:txBody>
      </p:sp>
    </p:spTree>
    <p:extLst>
      <p:ext uri="{BB962C8B-B14F-4D97-AF65-F5344CB8AC3E}">
        <p14:creationId xmlns:p14="http://schemas.microsoft.com/office/powerpoint/2010/main" val="18086741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id-ID"/>
          </a:p>
        </p:txBody>
      </p:sp>
      <p:sp>
        <p:nvSpPr>
          <p:cNvPr id="6"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7" name="Rectangle 14"/>
          <p:cNvSpPr>
            <a:spLocks noGrp="1" noChangeArrowheads="1"/>
          </p:cNvSpPr>
          <p:nvPr>
            <p:ph type="sldNum" sz="quarter" idx="12"/>
          </p:nvPr>
        </p:nvSpPr>
        <p:spPr>
          <a:ln/>
        </p:spPr>
        <p:txBody>
          <a:bodyPr/>
          <a:lstStyle>
            <a:lvl1pPr>
              <a:defRPr/>
            </a:lvl1pPr>
          </a:lstStyle>
          <a:p>
            <a:pPr>
              <a:defRPr/>
            </a:pPr>
            <a:fld id="{DFD6C6B5-6196-4C57-9F79-AC246384B13A}" type="slidenum">
              <a:rPr lang="id-ID" altLang="en-US"/>
              <a:pPr>
                <a:defRPr/>
              </a:pPr>
              <a:t>‹#›</a:t>
            </a:fld>
            <a:endParaRPr lang="id-ID" altLang="en-US"/>
          </a:p>
        </p:txBody>
      </p:sp>
    </p:spTree>
    <p:extLst>
      <p:ext uri="{BB962C8B-B14F-4D97-AF65-F5344CB8AC3E}">
        <p14:creationId xmlns:p14="http://schemas.microsoft.com/office/powerpoint/2010/main" val="11474821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2"/>
          <p:cNvSpPr>
            <a:spLocks noGrp="1" noChangeArrowheads="1"/>
          </p:cNvSpPr>
          <p:nvPr>
            <p:ph type="dt" sz="half" idx="10"/>
          </p:nvPr>
        </p:nvSpPr>
        <p:spPr>
          <a:ln/>
        </p:spPr>
        <p:txBody>
          <a:bodyPr/>
          <a:lstStyle>
            <a:lvl1pPr>
              <a:defRPr/>
            </a:lvl1pPr>
          </a:lstStyle>
          <a:p>
            <a:pPr>
              <a:defRPr/>
            </a:pPr>
            <a:endParaRPr lang="id-ID"/>
          </a:p>
        </p:txBody>
      </p:sp>
      <p:sp>
        <p:nvSpPr>
          <p:cNvPr id="5"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14"/>
          <p:cNvSpPr>
            <a:spLocks noGrp="1" noChangeArrowheads="1"/>
          </p:cNvSpPr>
          <p:nvPr>
            <p:ph type="sldNum" sz="quarter" idx="12"/>
          </p:nvPr>
        </p:nvSpPr>
        <p:spPr>
          <a:ln/>
        </p:spPr>
        <p:txBody>
          <a:bodyPr/>
          <a:lstStyle>
            <a:lvl1pPr>
              <a:defRPr/>
            </a:lvl1pPr>
          </a:lstStyle>
          <a:p>
            <a:pPr>
              <a:defRPr/>
            </a:pPr>
            <a:fld id="{8678916D-61C7-4066-924C-3A1A0EB20FC2}" type="slidenum">
              <a:rPr lang="id-ID" altLang="en-US"/>
              <a:pPr>
                <a:defRPr/>
              </a:pPr>
              <a:t>‹#›</a:t>
            </a:fld>
            <a:endParaRPr lang="id-ID" altLang="en-US"/>
          </a:p>
        </p:txBody>
      </p:sp>
    </p:spTree>
    <p:extLst>
      <p:ext uri="{BB962C8B-B14F-4D97-AF65-F5344CB8AC3E}">
        <p14:creationId xmlns:p14="http://schemas.microsoft.com/office/powerpoint/2010/main" val="1684406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2"/>
          <p:cNvSpPr>
            <a:spLocks noGrp="1" noChangeArrowheads="1"/>
          </p:cNvSpPr>
          <p:nvPr>
            <p:ph type="dt" sz="half" idx="10"/>
          </p:nvPr>
        </p:nvSpPr>
        <p:spPr>
          <a:ln/>
        </p:spPr>
        <p:txBody>
          <a:bodyPr/>
          <a:lstStyle>
            <a:lvl1pPr>
              <a:defRPr/>
            </a:lvl1pPr>
          </a:lstStyle>
          <a:p>
            <a:pPr>
              <a:defRPr/>
            </a:pPr>
            <a:endParaRPr lang="id-ID"/>
          </a:p>
        </p:txBody>
      </p:sp>
      <p:sp>
        <p:nvSpPr>
          <p:cNvPr id="5" name="Rectangle 13"/>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14"/>
          <p:cNvSpPr>
            <a:spLocks noGrp="1" noChangeArrowheads="1"/>
          </p:cNvSpPr>
          <p:nvPr>
            <p:ph type="sldNum" sz="quarter" idx="12"/>
          </p:nvPr>
        </p:nvSpPr>
        <p:spPr>
          <a:ln/>
        </p:spPr>
        <p:txBody>
          <a:bodyPr/>
          <a:lstStyle>
            <a:lvl1pPr>
              <a:defRPr/>
            </a:lvl1pPr>
          </a:lstStyle>
          <a:p>
            <a:pPr>
              <a:defRPr/>
            </a:pPr>
            <a:fld id="{AF7989E5-4321-4529-B303-878514E561C0}" type="slidenum">
              <a:rPr lang="id-ID" altLang="en-US"/>
              <a:pPr>
                <a:defRPr/>
              </a:pPr>
              <a:t>‹#›</a:t>
            </a:fld>
            <a:endParaRPr lang="id-ID" altLang="en-US"/>
          </a:p>
        </p:txBody>
      </p:sp>
    </p:spTree>
    <p:extLst>
      <p:ext uri="{BB962C8B-B14F-4D97-AF65-F5344CB8AC3E}">
        <p14:creationId xmlns:p14="http://schemas.microsoft.com/office/powerpoint/2010/main" val="23388088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eaLnBrk="1" hangingPunct="1">
                <a:defRPr/>
              </a:pPr>
              <a:endParaRPr lang="id-ID"/>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8" name="Rectangle 6"/>
            <p:cNvSpPr>
              <a:spLocks noChangeArrowheads="1"/>
            </p:cNvSpPr>
            <p:nvPr userDrawn="1"/>
          </p:nvSpPr>
          <p:spPr bwMode="hidden">
            <a:xfrm>
              <a:off x="2256" y="0"/>
              <a:ext cx="24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5" name="Rectangle 13"/>
            <p:cNvSpPr>
              <a:spLocks noChangeArrowheads="1"/>
            </p:cNvSpPr>
            <p:nvPr userDrawn="1"/>
          </p:nvSpPr>
          <p:spPr bwMode="hidden">
            <a:xfrm>
              <a:off x="1248" y="0"/>
              <a:ext cx="144"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6" name="Rectangle 14"/>
            <p:cNvSpPr>
              <a:spLocks noChangeArrowheads="1"/>
            </p:cNvSpPr>
            <p:nvPr userDrawn="1"/>
          </p:nvSpPr>
          <p:spPr bwMode="hidden">
            <a:xfrm>
              <a:off x="3300" y="0"/>
              <a:ext cx="252"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en-GB"/>
            </a:p>
          </p:txBody>
        </p:sp>
        <p:sp>
          <p:nvSpPr>
            <p:cNvPr id="2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eaLnBrk="1" hangingPunct="1">
                <a:defRPr/>
              </a:pPr>
              <a:endParaRPr lang="id-ID"/>
            </a:p>
          </p:txBody>
        </p:sp>
      </p:grpSp>
      <p:sp>
        <p:nvSpPr>
          <p:cNvPr id="30744" name="Rectangle 24"/>
          <p:cNvSpPr>
            <a:spLocks noGrp="1" noChangeArrowheads="1"/>
          </p:cNvSpPr>
          <p:nvPr>
            <p:ph type="ctrTitle" sz="quarter"/>
          </p:nvPr>
        </p:nvSpPr>
        <p:spPr>
          <a:xfrm>
            <a:off x="685800" y="1600200"/>
            <a:ext cx="7772400" cy="1828800"/>
          </a:xfrm>
        </p:spPr>
        <p:txBody>
          <a:bodyPr/>
          <a:lstStyle>
            <a:lvl1pPr>
              <a:defRPr sz="4800"/>
            </a:lvl1pPr>
          </a:lstStyle>
          <a:p>
            <a:r>
              <a:rPr lang="en-US" smtClean="0"/>
              <a:t>Click to edit Master title style</a:t>
            </a:r>
            <a:endParaRPr lang="id-ID"/>
          </a:p>
        </p:txBody>
      </p:sp>
      <p:sp>
        <p:nvSpPr>
          <p:cNvPr id="30745"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id-ID"/>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id-ID"/>
          </a:p>
        </p:txBody>
      </p:sp>
      <p:sp>
        <p:nvSpPr>
          <p:cNvPr id="27" name="Rectangle 27"/>
          <p:cNvSpPr>
            <a:spLocks noGrp="1" noChangeArrowheads="1"/>
          </p:cNvSpPr>
          <p:nvPr>
            <p:ph type="ftr" sz="quarter" idx="11"/>
          </p:nvPr>
        </p:nvSpPr>
        <p:spPr/>
        <p:txBody>
          <a:bodyPr/>
          <a:lstStyle>
            <a:lvl1pPr>
              <a:defRPr/>
            </a:lvl1pPr>
          </a:lstStyle>
          <a:p>
            <a:pPr>
              <a:defRPr/>
            </a:pPr>
            <a:r>
              <a:rPr lang="id-ID"/>
              <a:t>Copyrights by Wahyu Sasongko</a:t>
            </a:r>
          </a:p>
        </p:txBody>
      </p:sp>
      <p:sp>
        <p:nvSpPr>
          <p:cNvPr id="28" name="Rectangle 28"/>
          <p:cNvSpPr>
            <a:spLocks noGrp="1" noChangeArrowheads="1"/>
          </p:cNvSpPr>
          <p:nvPr>
            <p:ph type="sldNum" sz="quarter" idx="12"/>
          </p:nvPr>
        </p:nvSpPr>
        <p:spPr/>
        <p:txBody>
          <a:bodyPr/>
          <a:lstStyle>
            <a:lvl1pPr>
              <a:defRPr smtClean="0"/>
            </a:lvl1pPr>
          </a:lstStyle>
          <a:p>
            <a:pPr>
              <a:defRPr/>
            </a:pPr>
            <a:fld id="{0A568195-A5B5-488B-A7F2-20505880E195}" type="slidenum">
              <a:rPr lang="id-ID" altLang="en-US"/>
              <a:pPr>
                <a:defRPr/>
              </a:pPr>
              <a:t>‹#›</a:t>
            </a:fld>
            <a:endParaRPr lang="id-ID" altLang="en-US"/>
          </a:p>
        </p:txBody>
      </p:sp>
    </p:spTree>
    <p:extLst>
      <p:ext uri="{BB962C8B-B14F-4D97-AF65-F5344CB8AC3E}">
        <p14:creationId xmlns:p14="http://schemas.microsoft.com/office/powerpoint/2010/main" val="13683450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5" name="Rectangle 27"/>
          <p:cNvSpPr>
            <a:spLocks noGrp="1" noChangeArrowheads="1"/>
          </p:cNvSpPr>
          <p:nvPr>
            <p:ph type="sldNum" sz="quarter" idx="11"/>
          </p:nvPr>
        </p:nvSpPr>
        <p:spPr>
          <a:ln/>
        </p:spPr>
        <p:txBody>
          <a:bodyPr/>
          <a:lstStyle>
            <a:lvl1pPr>
              <a:defRPr/>
            </a:lvl1pPr>
          </a:lstStyle>
          <a:p>
            <a:pPr>
              <a:defRPr/>
            </a:pPr>
            <a:fld id="{84DE1CCB-E064-4AB3-9203-0DB72E5B5FCB}" type="slidenum">
              <a:rPr lang="id-ID" altLang="en-US"/>
              <a:pPr>
                <a:defRPr/>
              </a:pPr>
              <a:t>‹#›</a:t>
            </a:fld>
            <a:endParaRPr lang="id-ID" altLang="en-US"/>
          </a:p>
        </p:txBody>
      </p:sp>
      <p:sp>
        <p:nvSpPr>
          <p:cNvPr id="6"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38810901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5" name="Rectangle 27"/>
          <p:cNvSpPr>
            <a:spLocks noGrp="1" noChangeArrowheads="1"/>
          </p:cNvSpPr>
          <p:nvPr>
            <p:ph type="sldNum" sz="quarter" idx="11"/>
          </p:nvPr>
        </p:nvSpPr>
        <p:spPr>
          <a:ln/>
        </p:spPr>
        <p:txBody>
          <a:bodyPr/>
          <a:lstStyle>
            <a:lvl1pPr>
              <a:defRPr/>
            </a:lvl1pPr>
          </a:lstStyle>
          <a:p>
            <a:pPr>
              <a:defRPr/>
            </a:pPr>
            <a:fld id="{F8E7ED96-E642-437E-8FFB-65B21DAA26DB}" type="slidenum">
              <a:rPr lang="id-ID" altLang="en-US"/>
              <a:pPr>
                <a:defRPr/>
              </a:pPr>
              <a:t>‹#›</a:t>
            </a:fld>
            <a:endParaRPr lang="id-ID" altLang="en-US"/>
          </a:p>
        </p:txBody>
      </p:sp>
      <p:sp>
        <p:nvSpPr>
          <p:cNvPr id="6"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9433804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6" name="Rectangle 27"/>
          <p:cNvSpPr>
            <a:spLocks noGrp="1" noChangeArrowheads="1"/>
          </p:cNvSpPr>
          <p:nvPr>
            <p:ph type="sldNum" sz="quarter" idx="11"/>
          </p:nvPr>
        </p:nvSpPr>
        <p:spPr>
          <a:ln/>
        </p:spPr>
        <p:txBody>
          <a:bodyPr/>
          <a:lstStyle>
            <a:lvl1pPr>
              <a:defRPr/>
            </a:lvl1pPr>
          </a:lstStyle>
          <a:p>
            <a:pPr>
              <a:defRPr/>
            </a:pPr>
            <a:fld id="{E61E1676-CEF4-4AFA-B22E-6325D61F2D7E}" type="slidenum">
              <a:rPr lang="id-ID" altLang="en-US"/>
              <a:pPr>
                <a:defRPr/>
              </a:pPr>
              <a:t>‹#›</a:t>
            </a:fld>
            <a:endParaRPr lang="id-ID" altLang="en-US"/>
          </a:p>
        </p:txBody>
      </p:sp>
      <p:sp>
        <p:nvSpPr>
          <p:cNvPr id="7"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23835624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8" name="Rectangle 27"/>
          <p:cNvSpPr>
            <a:spLocks noGrp="1" noChangeArrowheads="1"/>
          </p:cNvSpPr>
          <p:nvPr>
            <p:ph type="sldNum" sz="quarter" idx="11"/>
          </p:nvPr>
        </p:nvSpPr>
        <p:spPr>
          <a:ln/>
        </p:spPr>
        <p:txBody>
          <a:bodyPr/>
          <a:lstStyle>
            <a:lvl1pPr>
              <a:defRPr/>
            </a:lvl1pPr>
          </a:lstStyle>
          <a:p>
            <a:pPr>
              <a:defRPr/>
            </a:pPr>
            <a:fld id="{F3EF4C53-510D-48F6-A5B7-07D89E9BCADA}" type="slidenum">
              <a:rPr lang="id-ID" altLang="en-US"/>
              <a:pPr>
                <a:defRPr/>
              </a:pPr>
              <a:t>‹#›</a:t>
            </a:fld>
            <a:endParaRPr lang="id-ID" altLang="en-US"/>
          </a:p>
        </p:txBody>
      </p:sp>
      <p:sp>
        <p:nvSpPr>
          <p:cNvPr id="9"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2086365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4" name="Rectangle 27"/>
          <p:cNvSpPr>
            <a:spLocks noGrp="1" noChangeArrowheads="1"/>
          </p:cNvSpPr>
          <p:nvPr>
            <p:ph type="sldNum" sz="quarter" idx="11"/>
          </p:nvPr>
        </p:nvSpPr>
        <p:spPr>
          <a:ln/>
        </p:spPr>
        <p:txBody>
          <a:bodyPr/>
          <a:lstStyle>
            <a:lvl1pPr>
              <a:defRPr/>
            </a:lvl1pPr>
          </a:lstStyle>
          <a:p>
            <a:pPr>
              <a:defRPr/>
            </a:pPr>
            <a:fld id="{131653C9-86DC-446B-86DF-9C2D5ABDDE2A}" type="slidenum">
              <a:rPr lang="id-ID" altLang="en-US"/>
              <a:pPr>
                <a:defRPr/>
              </a:pPr>
              <a:t>‹#›</a:t>
            </a:fld>
            <a:endParaRPr lang="id-ID" altLang="en-US"/>
          </a:p>
        </p:txBody>
      </p:sp>
      <p:sp>
        <p:nvSpPr>
          <p:cNvPr id="5"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42485312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3" name="Rectangle 27"/>
          <p:cNvSpPr>
            <a:spLocks noGrp="1" noChangeArrowheads="1"/>
          </p:cNvSpPr>
          <p:nvPr>
            <p:ph type="sldNum" sz="quarter" idx="11"/>
          </p:nvPr>
        </p:nvSpPr>
        <p:spPr>
          <a:ln/>
        </p:spPr>
        <p:txBody>
          <a:bodyPr/>
          <a:lstStyle>
            <a:lvl1pPr>
              <a:defRPr/>
            </a:lvl1pPr>
          </a:lstStyle>
          <a:p>
            <a:pPr>
              <a:defRPr/>
            </a:pPr>
            <a:fld id="{F4A67A58-64C6-49A3-B182-BE3E228BBE75}" type="slidenum">
              <a:rPr lang="id-ID" altLang="en-US"/>
              <a:pPr>
                <a:defRPr/>
              </a:pPr>
              <a:t>‹#›</a:t>
            </a:fld>
            <a:endParaRPr lang="id-ID" altLang="en-US"/>
          </a:p>
        </p:txBody>
      </p:sp>
      <p:sp>
        <p:nvSpPr>
          <p:cNvPr id="4"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1580016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id-ID"/>
          </a:p>
        </p:txBody>
      </p:sp>
      <p:sp>
        <p:nvSpPr>
          <p:cNvPr id="5"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6" name="Rectangle 7"/>
          <p:cNvSpPr>
            <a:spLocks noGrp="1" noChangeArrowheads="1"/>
          </p:cNvSpPr>
          <p:nvPr>
            <p:ph type="sldNum" sz="quarter" idx="12"/>
          </p:nvPr>
        </p:nvSpPr>
        <p:spPr>
          <a:ln/>
        </p:spPr>
        <p:txBody>
          <a:bodyPr/>
          <a:lstStyle>
            <a:lvl1pPr>
              <a:defRPr/>
            </a:lvl1pPr>
          </a:lstStyle>
          <a:p>
            <a:pPr>
              <a:defRPr/>
            </a:pPr>
            <a:fld id="{595B9552-B727-4DDC-BE15-51147A742245}" type="slidenum">
              <a:rPr lang="id-ID" altLang="en-US"/>
              <a:pPr>
                <a:defRPr/>
              </a:pPr>
              <a:t>‹#›</a:t>
            </a:fld>
            <a:endParaRPr lang="id-ID" altLang="en-US"/>
          </a:p>
        </p:txBody>
      </p:sp>
    </p:spTree>
    <p:extLst>
      <p:ext uri="{BB962C8B-B14F-4D97-AF65-F5344CB8AC3E}">
        <p14:creationId xmlns:p14="http://schemas.microsoft.com/office/powerpoint/2010/main" val="32107235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6" name="Rectangle 27"/>
          <p:cNvSpPr>
            <a:spLocks noGrp="1" noChangeArrowheads="1"/>
          </p:cNvSpPr>
          <p:nvPr>
            <p:ph type="sldNum" sz="quarter" idx="11"/>
          </p:nvPr>
        </p:nvSpPr>
        <p:spPr>
          <a:ln/>
        </p:spPr>
        <p:txBody>
          <a:bodyPr/>
          <a:lstStyle>
            <a:lvl1pPr>
              <a:defRPr/>
            </a:lvl1pPr>
          </a:lstStyle>
          <a:p>
            <a:pPr>
              <a:defRPr/>
            </a:pPr>
            <a:fld id="{D358F8B7-30FA-4234-9E81-3DA9E5911A45}" type="slidenum">
              <a:rPr lang="id-ID" altLang="en-US"/>
              <a:pPr>
                <a:defRPr/>
              </a:pPr>
              <a:t>‹#›</a:t>
            </a:fld>
            <a:endParaRPr lang="id-ID" altLang="en-US"/>
          </a:p>
        </p:txBody>
      </p:sp>
      <p:sp>
        <p:nvSpPr>
          <p:cNvPr id="7"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31573516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6" name="Rectangle 27"/>
          <p:cNvSpPr>
            <a:spLocks noGrp="1" noChangeArrowheads="1"/>
          </p:cNvSpPr>
          <p:nvPr>
            <p:ph type="sldNum" sz="quarter" idx="11"/>
          </p:nvPr>
        </p:nvSpPr>
        <p:spPr>
          <a:ln/>
        </p:spPr>
        <p:txBody>
          <a:bodyPr/>
          <a:lstStyle>
            <a:lvl1pPr>
              <a:defRPr/>
            </a:lvl1pPr>
          </a:lstStyle>
          <a:p>
            <a:pPr>
              <a:defRPr/>
            </a:pPr>
            <a:fld id="{B379E20B-F272-4BDA-8B41-8382C99DFB5F}" type="slidenum">
              <a:rPr lang="id-ID" altLang="en-US"/>
              <a:pPr>
                <a:defRPr/>
              </a:pPr>
              <a:t>‹#›</a:t>
            </a:fld>
            <a:endParaRPr lang="id-ID" altLang="en-US"/>
          </a:p>
        </p:txBody>
      </p:sp>
      <p:sp>
        <p:nvSpPr>
          <p:cNvPr id="7"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8893851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5" name="Rectangle 27"/>
          <p:cNvSpPr>
            <a:spLocks noGrp="1" noChangeArrowheads="1"/>
          </p:cNvSpPr>
          <p:nvPr>
            <p:ph type="sldNum" sz="quarter" idx="11"/>
          </p:nvPr>
        </p:nvSpPr>
        <p:spPr>
          <a:ln/>
        </p:spPr>
        <p:txBody>
          <a:bodyPr/>
          <a:lstStyle>
            <a:lvl1pPr>
              <a:defRPr/>
            </a:lvl1pPr>
          </a:lstStyle>
          <a:p>
            <a:pPr>
              <a:defRPr/>
            </a:pPr>
            <a:fld id="{861460D9-BD2F-49BE-B6A2-6A20E4CE29D4}" type="slidenum">
              <a:rPr lang="id-ID" altLang="en-US"/>
              <a:pPr>
                <a:defRPr/>
              </a:pPr>
              <a:t>‹#›</a:t>
            </a:fld>
            <a:endParaRPr lang="id-ID" altLang="en-US"/>
          </a:p>
        </p:txBody>
      </p:sp>
      <p:sp>
        <p:nvSpPr>
          <p:cNvPr id="6"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10283222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26"/>
          <p:cNvSpPr>
            <a:spLocks noGrp="1" noChangeArrowheads="1"/>
          </p:cNvSpPr>
          <p:nvPr>
            <p:ph type="ftr" sz="quarter" idx="10"/>
          </p:nvPr>
        </p:nvSpPr>
        <p:spPr>
          <a:ln/>
        </p:spPr>
        <p:txBody>
          <a:bodyPr/>
          <a:lstStyle>
            <a:lvl1pPr>
              <a:defRPr/>
            </a:lvl1pPr>
          </a:lstStyle>
          <a:p>
            <a:pPr>
              <a:defRPr/>
            </a:pPr>
            <a:r>
              <a:rPr lang="id-ID"/>
              <a:t>Copyrights by Wahyu Sasongko</a:t>
            </a:r>
          </a:p>
        </p:txBody>
      </p:sp>
      <p:sp>
        <p:nvSpPr>
          <p:cNvPr id="5" name="Rectangle 27"/>
          <p:cNvSpPr>
            <a:spLocks noGrp="1" noChangeArrowheads="1"/>
          </p:cNvSpPr>
          <p:nvPr>
            <p:ph type="sldNum" sz="quarter" idx="11"/>
          </p:nvPr>
        </p:nvSpPr>
        <p:spPr>
          <a:ln/>
        </p:spPr>
        <p:txBody>
          <a:bodyPr/>
          <a:lstStyle>
            <a:lvl1pPr>
              <a:defRPr/>
            </a:lvl1pPr>
          </a:lstStyle>
          <a:p>
            <a:pPr>
              <a:defRPr/>
            </a:pPr>
            <a:fld id="{09468EF4-620C-49E6-A176-77F56E339DED}" type="slidenum">
              <a:rPr lang="id-ID" altLang="en-US"/>
              <a:pPr>
                <a:defRPr/>
              </a:pPr>
              <a:t>‹#›</a:t>
            </a:fld>
            <a:endParaRPr lang="id-ID" altLang="en-US"/>
          </a:p>
        </p:txBody>
      </p:sp>
      <p:sp>
        <p:nvSpPr>
          <p:cNvPr id="6" name="Rectangle 28"/>
          <p:cNvSpPr>
            <a:spLocks noGrp="1" noChangeArrowheads="1"/>
          </p:cNvSpPr>
          <p:nvPr>
            <p:ph type="dt" sz="half" idx="12"/>
          </p:nvPr>
        </p:nvSpPr>
        <p:spPr>
          <a:ln/>
        </p:spPr>
        <p:txBody>
          <a:bodyPr/>
          <a:lstStyle>
            <a:lvl1pPr>
              <a:defRPr/>
            </a:lvl1pPr>
          </a:lstStyle>
          <a:p>
            <a:pPr>
              <a:defRPr/>
            </a:pPr>
            <a:endParaRPr lang="id-ID"/>
          </a:p>
        </p:txBody>
      </p:sp>
    </p:spTree>
    <p:extLst>
      <p:ext uri="{BB962C8B-B14F-4D97-AF65-F5344CB8AC3E}">
        <p14:creationId xmlns:p14="http://schemas.microsoft.com/office/powerpoint/2010/main" val="41663674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6" name="Slide Number Placeholder 5"/>
          <p:cNvSpPr>
            <a:spLocks noGrp="1"/>
          </p:cNvSpPr>
          <p:nvPr>
            <p:ph type="sldNum" sz="quarter" idx="12"/>
          </p:nvPr>
        </p:nvSpPr>
        <p:spPr/>
        <p:txBody>
          <a:bodyPr/>
          <a:lstStyle>
            <a:lvl1pPr>
              <a:defRPr/>
            </a:lvl1pPr>
          </a:lstStyle>
          <a:p>
            <a:pPr>
              <a:defRPr/>
            </a:pPr>
            <a:fld id="{6C50AE07-CC5E-4091-9EC7-EBBA9734CDBE}" type="slidenum">
              <a:rPr lang="id-ID" altLang="en-US"/>
              <a:pPr>
                <a:defRPr/>
              </a:pPr>
              <a:t>‹#›</a:t>
            </a:fld>
            <a:endParaRPr lang="id-ID" altLang="en-US"/>
          </a:p>
        </p:txBody>
      </p:sp>
    </p:spTree>
    <p:extLst>
      <p:ext uri="{BB962C8B-B14F-4D97-AF65-F5344CB8AC3E}">
        <p14:creationId xmlns:p14="http://schemas.microsoft.com/office/powerpoint/2010/main" val="11081183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6" name="Slide Number Placeholder 5"/>
          <p:cNvSpPr>
            <a:spLocks noGrp="1"/>
          </p:cNvSpPr>
          <p:nvPr>
            <p:ph type="sldNum" sz="quarter" idx="12"/>
          </p:nvPr>
        </p:nvSpPr>
        <p:spPr/>
        <p:txBody>
          <a:bodyPr/>
          <a:lstStyle>
            <a:lvl1pPr>
              <a:defRPr/>
            </a:lvl1pPr>
          </a:lstStyle>
          <a:p>
            <a:pPr>
              <a:defRPr/>
            </a:pPr>
            <a:fld id="{A47F82B8-6F6A-4B17-88C5-18A37EAE0841}" type="slidenum">
              <a:rPr lang="id-ID" altLang="en-US"/>
              <a:pPr>
                <a:defRPr/>
              </a:pPr>
              <a:t>‹#›</a:t>
            </a:fld>
            <a:endParaRPr lang="id-ID" altLang="en-US"/>
          </a:p>
        </p:txBody>
      </p:sp>
    </p:spTree>
    <p:extLst>
      <p:ext uri="{BB962C8B-B14F-4D97-AF65-F5344CB8AC3E}">
        <p14:creationId xmlns:p14="http://schemas.microsoft.com/office/powerpoint/2010/main" val="7819676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6" name="Slide Number Placeholder 5"/>
          <p:cNvSpPr>
            <a:spLocks noGrp="1"/>
          </p:cNvSpPr>
          <p:nvPr>
            <p:ph type="sldNum" sz="quarter" idx="12"/>
          </p:nvPr>
        </p:nvSpPr>
        <p:spPr/>
        <p:txBody>
          <a:bodyPr/>
          <a:lstStyle>
            <a:lvl1pPr>
              <a:defRPr/>
            </a:lvl1pPr>
          </a:lstStyle>
          <a:p>
            <a:pPr>
              <a:defRPr/>
            </a:pPr>
            <a:fld id="{91550B8C-6539-429A-B52C-3D9860AFC1D8}" type="slidenum">
              <a:rPr lang="id-ID" altLang="en-US"/>
              <a:pPr>
                <a:defRPr/>
              </a:pPr>
              <a:t>‹#›</a:t>
            </a:fld>
            <a:endParaRPr lang="id-ID" altLang="en-US"/>
          </a:p>
        </p:txBody>
      </p:sp>
    </p:spTree>
    <p:extLst>
      <p:ext uri="{BB962C8B-B14F-4D97-AF65-F5344CB8AC3E}">
        <p14:creationId xmlns:p14="http://schemas.microsoft.com/office/powerpoint/2010/main" val="24341197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3"/>
          <p:cNvSpPr>
            <a:spLocks noGrp="1"/>
          </p:cNvSpPr>
          <p:nvPr>
            <p:ph type="dt" sz="half" idx="10"/>
          </p:nvPr>
        </p:nvSpPr>
        <p:spPr/>
        <p:txBody>
          <a:bodyPr/>
          <a:lstStyle>
            <a:lvl1pPr>
              <a:defRPr/>
            </a:lvl1pPr>
          </a:lstStyle>
          <a:p>
            <a:pPr>
              <a:defRPr/>
            </a:pPr>
            <a:endParaRPr lang="id-ID"/>
          </a:p>
        </p:txBody>
      </p:sp>
      <p:sp>
        <p:nvSpPr>
          <p:cNvPr id="6"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7" name="Slide Number Placeholder 5"/>
          <p:cNvSpPr>
            <a:spLocks noGrp="1"/>
          </p:cNvSpPr>
          <p:nvPr>
            <p:ph type="sldNum" sz="quarter" idx="12"/>
          </p:nvPr>
        </p:nvSpPr>
        <p:spPr/>
        <p:txBody>
          <a:bodyPr/>
          <a:lstStyle>
            <a:lvl1pPr>
              <a:defRPr/>
            </a:lvl1pPr>
          </a:lstStyle>
          <a:p>
            <a:pPr>
              <a:defRPr/>
            </a:pPr>
            <a:fld id="{D4E2D23D-4E50-4739-B28F-EDC6E6098766}" type="slidenum">
              <a:rPr lang="id-ID" altLang="en-US"/>
              <a:pPr>
                <a:defRPr/>
              </a:pPr>
              <a:t>‹#›</a:t>
            </a:fld>
            <a:endParaRPr lang="id-ID" altLang="en-US"/>
          </a:p>
        </p:txBody>
      </p:sp>
    </p:spTree>
    <p:extLst>
      <p:ext uri="{BB962C8B-B14F-4D97-AF65-F5344CB8AC3E}">
        <p14:creationId xmlns:p14="http://schemas.microsoft.com/office/powerpoint/2010/main" val="12995217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3"/>
          <p:cNvSpPr>
            <a:spLocks noGrp="1"/>
          </p:cNvSpPr>
          <p:nvPr>
            <p:ph type="dt" sz="half" idx="10"/>
          </p:nvPr>
        </p:nvSpPr>
        <p:spPr/>
        <p:txBody>
          <a:bodyPr/>
          <a:lstStyle>
            <a:lvl1pPr>
              <a:defRPr/>
            </a:lvl1pPr>
          </a:lstStyle>
          <a:p>
            <a:pPr>
              <a:defRPr/>
            </a:pPr>
            <a:endParaRPr lang="id-ID"/>
          </a:p>
        </p:txBody>
      </p:sp>
      <p:sp>
        <p:nvSpPr>
          <p:cNvPr id="8"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9" name="Slide Number Placeholder 5"/>
          <p:cNvSpPr>
            <a:spLocks noGrp="1"/>
          </p:cNvSpPr>
          <p:nvPr>
            <p:ph type="sldNum" sz="quarter" idx="12"/>
          </p:nvPr>
        </p:nvSpPr>
        <p:spPr/>
        <p:txBody>
          <a:bodyPr/>
          <a:lstStyle>
            <a:lvl1pPr>
              <a:defRPr/>
            </a:lvl1pPr>
          </a:lstStyle>
          <a:p>
            <a:pPr>
              <a:defRPr/>
            </a:pPr>
            <a:fld id="{833C0685-501C-4AF9-B907-CFD91DA409B8}" type="slidenum">
              <a:rPr lang="id-ID" altLang="en-US"/>
              <a:pPr>
                <a:defRPr/>
              </a:pPr>
              <a:t>‹#›</a:t>
            </a:fld>
            <a:endParaRPr lang="id-ID" altLang="en-US"/>
          </a:p>
        </p:txBody>
      </p:sp>
    </p:spTree>
    <p:extLst>
      <p:ext uri="{BB962C8B-B14F-4D97-AF65-F5344CB8AC3E}">
        <p14:creationId xmlns:p14="http://schemas.microsoft.com/office/powerpoint/2010/main" val="337032701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3"/>
          <p:cNvSpPr>
            <a:spLocks noGrp="1"/>
          </p:cNvSpPr>
          <p:nvPr>
            <p:ph type="dt" sz="half" idx="10"/>
          </p:nvPr>
        </p:nvSpPr>
        <p:spPr/>
        <p:txBody>
          <a:bodyPr/>
          <a:lstStyle>
            <a:lvl1pPr>
              <a:defRPr/>
            </a:lvl1pPr>
          </a:lstStyle>
          <a:p>
            <a:pPr>
              <a:defRPr/>
            </a:pPr>
            <a:endParaRPr lang="id-ID"/>
          </a:p>
        </p:txBody>
      </p:sp>
      <p:sp>
        <p:nvSpPr>
          <p:cNvPr id="4"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5" name="Slide Number Placeholder 5"/>
          <p:cNvSpPr>
            <a:spLocks noGrp="1"/>
          </p:cNvSpPr>
          <p:nvPr>
            <p:ph type="sldNum" sz="quarter" idx="12"/>
          </p:nvPr>
        </p:nvSpPr>
        <p:spPr/>
        <p:txBody>
          <a:bodyPr/>
          <a:lstStyle>
            <a:lvl1pPr>
              <a:defRPr/>
            </a:lvl1pPr>
          </a:lstStyle>
          <a:p>
            <a:pPr>
              <a:defRPr/>
            </a:pPr>
            <a:fld id="{0FBF8026-05A8-4429-8983-F6E83F58C030}" type="slidenum">
              <a:rPr lang="id-ID" altLang="en-US"/>
              <a:pPr>
                <a:defRPr/>
              </a:pPr>
              <a:t>‹#›</a:t>
            </a:fld>
            <a:endParaRPr lang="id-ID" altLang="en-US"/>
          </a:p>
        </p:txBody>
      </p:sp>
    </p:spTree>
    <p:extLst>
      <p:ext uri="{BB962C8B-B14F-4D97-AF65-F5344CB8AC3E}">
        <p14:creationId xmlns:p14="http://schemas.microsoft.com/office/powerpoint/2010/main" val="115800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5"/>
          <p:cNvSpPr>
            <a:spLocks noGrp="1" noChangeArrowheads="1"/>
          </p:cNvSpPr>
          <p:nvPr>
            <p:ph type="dt" sz="half" idx="10"/>
          </p:nvPr>
        </p:nvSpPr>
        <p:spPr>
          <a:ln/>
        </p:spPr>
        <p:txBody>
          <a:bodyPr/>
          <a:lstStyle>
            <a:lvl1pPr>
              <a:defRPr/>
            </a:lvl1pPr>
          </a:lstStyle>
          <a:p>
            <a:pPr>
              <a:defRPr/>
            </a:pPr>
            <a:endParaRPr lang="id-ID"/>
          </a:p>
        </p:txBody>
      </p:sp>
      <p:sp>
        <p:nvSpPr>
          <p:cNvPr id="6"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7" name="Rectangle 7"/>
          <p:cNvSpPr>
            <a:spLocks noGrp="1" noChangeArrowheads="1"/>
          </p:cNvSpPr>
          <p:nvPr>
            <p:ph type="sldNum" sz="quarter" idx="12"/>
          </p:nvPr>
        </p:nvSpPr>
        <p:spPr>
          <a:ln/>
        </p:spPr>
        <p:txBody>
          <a:bodyPr/>
          <a:lstStyle>
            <a:lvl1pPr>
              <a:defRPr/>
            </a:lvl1pPr>
          </a:lstStyle>
          <a:p>
            <a:pPr>
              <a:defRPr/>
            </a:pPr>
            <a:fld id="{190071CA-D797-48E5-A670-98EECD1C4069}" type="slidenum">
              <a:rPr lang="id-ID" altLang="en-US"/>
              <a:pPr>
                <a:defRPr/>
              </a:pPr>
              <a:t>‹#›</a:t>
            </a:fld>
            <a:endParaRPr lang="id-ID" altLang="en-US"/>
          </a:p>
        </p:txBody>
      </p:sp>
    </p:spTree>
    <p:extLst>
      <p:ext uri="{BB962C8B-B14F-4D97-AF65-F5344CB8AC3E}">
        <p14:creationId xmlns:p14="http://schemas.microsoft.com/office/powerpoint/2010/main" val="110980814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id-ID"/>
          </a:p>
        </p:txBody>
      </p:sp>
      <p:sp>
        <p:nvSpPr>
          <p:cNvPr id="3"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4" name="Slide Number Placeholder 5"/>
          <p:cNvSpPr>
            <a:spLocks noGrp="1"/>
          </p:cNvSpPr>
          <p:nvPr>
            <p:ph type="sldNum" sz="quarter" idx="12"/>
          </p:nvPr>
        </p:nvSpPr>
        <p:spPr/>
        <p:txBody>
          <a:bodyPr/>
          <a:lstStyle>
            <a:lvl1pPr>
              <a:defRPr/>
            </a:lvl1pPr>
          </a:lstStyle>
          <a:p>
            <a:pPr>
              <a:defRPr/>
            </a:pPr>
            <a:fld id="{0A76D25B-A15C-4EB9-B61E-04DC5B3B17CB}" type="slidenum">
              <a:rPr lang="id-ID" altLang="en-US"/>
              <a:pPr>
                <a:defRPr/>
              </a:pPr>
              <a:t>‹#›</a:t>
            </a:fld>
            <a:endParaRPr lang="id-ID" altLang="en-US"/>
          </a:p>
        </p:txBody>
      </p:sp>
    </p:spTree>
    <p:extLst>
      <p:ext uri="{BB962C8B-B14F-4D97-AF65-F5344CB8AC3E}">
        <p14:creationId xmlns:p14="http://schemas.microsoft.com/office/powerpoint/2010/main" val="270250692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id-ID"/>
          </a:p>
        </p:txBody>
      </p:sp>
      <p:sp>
        <p:nvSpPr>
          <p:cNvPr id="6"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7" name="Slide Number Placeholder 5"/>
          <p:cNvSpPr>
            <a:spLocks noGrp="1"/>
          </p:cNvSpPr>
          <p:nvPr>
            <p:ph type="sldNum" sz="quarter" idx="12"/>
          </p:nvPr>
        </p:nvSpPr>
        <p:spPr/>
        <p:txBody>
          <a:bodyPr/>
          <a:lstStyle>
            <a:lvl1pPr>
              <a:defRPr/>
            </a:lvl1pPr>
          </a:lstStyle>
          <a:p>
            <a:pPr>
              <a:defRPr/>
            </a:pPr>
            <a:fld id="{28EA5747-D12B-484D-88C2-4494ED9E6390}" type="slidenum">
              <a:rPr lang="id-ID" altLang="en-US"/>
              <a:pPr>
                <a:defRPr/>
              </a:pPr>
              <a:t>‹#›</a:t>
            </a:fld>
            <a:endParaRPr lang="id-ID" altLang="en-US"/>
          </a:p>
        </p:txBody>
      </p:sp>
    </p:spTree>
    <p:extLst>
      <p:ext uri="{BB962C8B-B14F-4D97-AF65-F5344CB8AC3E}">
        <p14:creationId xmlns:p14="http://schemas.microsoft.com/office/powerpoint/2010/main" val="2950525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id-ID"/>
          </a:p>
        </p:txBody>
      </p:sp>
      <p:sp>
        <p:nvSpPr>
          <p:cNvPr id="6"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7" name="Slide Number Placeholder 5"/>
          <p:cNvSpPr>
            <a:spLocks noGrp="1"/>
          </p:cNvSpPr>
          <p:nvPr>
            <p:ph type="sldNum" sz="quarter" idx="12"/>
          </p:nvPr>
        </p:nvSpPr>
        <p:spPr/>
        <p:txBody>
          <a:bodyPr/>
          <a:lstStyle>
            <a:lvl1pPr>
              <a:defRPr/>
            </a:lvl1pPr>
          </a:lstStyle>
          <a:p>
            <a:pPr>
              <a:defRPr/>
            </a:pPr>
            <a:fld id="{A64EF1E6-479C-4F40-BDE5-F93C471E852E}" type="slidenum">
              <a:rPr lang="id-ID" altLang="en-US"/>
              <a:pPr>
                <a:defRPr/>
              </a:pPr>
              <a:t>‹#›</a:t>
            </a:fld>
            <a:endParaRPr lang="id-ID" altLang="en-US"/>
          </a:p>
        </p:txBody>
      </p:sp>
    </p:spTree>
    <p:extLst>
      <p:ext uri="{BB962C8B-B14F-4D97-AF65-F5344CB8AC3E}">
        <p14:creationId xmlns:p14="http://schemas.microsoft.com/office/powerpoint/2010/main" val="39269236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6" name="Slide Number Placeholder 5"/>
          <p:cNvSpPr>
            <a:spLocks noGrp="1"/>
          </p:cNvSpPr>
          <p:nvPr>
            <p:ph type="sldNum" sz="quarter" idx="12"/>
          </p:nvPr>
        </p:nvSpPr>
        <p:spPr/>
        <p:txBody>
          <a:bodyPr/>
          <a:lstStyle>
            <a:lvl1pPr>
              <a:defRPr/>
            </a:lvl1pPr>
          </a:lstStyle>
          <a:p>
            <a:pPr>
              <a:defRPr/>
            </a:pPr>
            <a:fld id="{77CE3168-4076-4F03-80BB-50F88CB0DAF4}" type="slidenum">
              <a:rPr lang="id-ID" altLang="en-US"/>
              <a:pPr>
                <a:defRPr/>
              </a:pPr>
              <a:t>‹#›</a:t>
            </a:fld>
            <a:endParaRPr lang="id-ID" altLang="en-US"/>
          </a:p>
        </p:txBody>
      </p:sp>
    </p:spTree>
    <p:extLst>
      <p:ext uri="{BB962C8B-B14F-4D97-AF65-F5344CB8AC3E}">
        <p14:creationId xmlns:p14="http://schemas.microsoft.com/office/powerpoint/2010/main" val="4922114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r>
              <a:rPr lang="id-ID"/>
              <a:t>Copyrights by Wahyu Sasongko</a:t>
            </a:r>
          </a:p>
        </p:txBody>
      </p:sp>
      <p:sp>
        <p:nvSpPr>
          <p:cNvPr id="6" name="Slide Number Placeholder 5"/>
          <p:cNvSpPr>
            <a:spLocks noGrp="1"/>
          </p:cNvSpPr>
          <p:nvPr>
            <p:ph type="sldNum" sz="quarter" idx="12"/>
          </p:nvPr>
        </p:nvSpPr>
        <p:spPr/>
        <p:txBody>
          <a:bodyPr/>
          <a:lstStyle>
            <a:lvl1pPr>
              <a:defRPr/>
            </a:lvl1pPr>
          </a:lstStyle>
          <a:p>
            <a:pPr>
              <a:defRPr/>
            </a:pPr>
            <a:fld id="{7E58B5DE-4197-4EFD-A2EB-51A46F21908E}" type="slidenum">
              <a:rPr lang="id-ID" altLang="en-US"/>
              <a:pPr>
                <a:defRPr/>
              </a:pPr>
              <a:t>‹#›</a:t>
            </a:fld>
            <a:endParaRPr lang="id-ID" altLang="en-US"/>
          </a:p>
        </p:txBody>
      </p:sp>
    </p:spTree>
    <p:extLst>
      <p:ext uri="{BB962C8B-B14F-4D97-AF65-F5344CB8AC3E}">
        <p14:creationId xmlns:p14="http://schemas.microsoft.com/office/powerpoint/2010/main" val="2517443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0A568195-A5B5-488B-A7F2-20505880E195}" type="slidenum">
              <a:rPr lang="id-ID" altLang="en-US" smtClean="0"/>
              <a:pPr>
                <a:defRPr/>
              </a:pPr>
              <a:t>‹#›</a:t>
            </a:fld>
            <a:endParaRPr lang="id-ID" altLang="en-US"/>
          </a:p>
        </p:txBody>
      </p:sp>
    </p:spTree>
    <p:extLst>
      <p:ext uri="{BB962C8B-B14F-4D97-AF65-F5344CB8AC3E}">
        <p14:creationId xmlns:p14="http://schemas.microsoft.com/office/powerpoint/2010/main" val="29277299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84DE1CCB-E064-4AB3-9203-0DB72E5B5FCB}" type="slidenum">
              <a:rPr lang="id-ID" altLang="en-US" smtClean="0"/>
              <a:pPr>
                <a:defRPr/>
              </a:pPr>
              <a:t>‹#›</a:t>
            </a:fld>
            <a:endParaRPr lang="id-ID" altLang="en-US"/>
          </a:p>
        </p:txBody>
      </p:sp>
    </p:spTree>
    <p:extLst>
      <p:ext uri="{BB962C8B-B14F-4D97-AF65-F5344CB8AC3E}">
        <p14:creationId xmlns:p14="http://schemas.microsoft.com/office/powerpoint/2010/main" val="294171228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F8E7ED96-E642-437E-8FFB-65B21DAA26DB}" type="slidenum">
              <a:rPr lang="id-ID" altLang="en-US" smtClean="0"/>
              <a:pPr>
                <a:defRPr/>
              </a:pPr>
              <a:t>‹#›</a:t>
            </a:fld>
            <a:endParaRPr lang="id-ID" altLang="en-US"/>
          </a:p>
        </p:txBody>
      </p:sp>
    </p:spTree>
    <p:extLst>
      <p:ext uri="{BB962C8B-B14F-4D97-AF65-F5344CB8AC3E}">
        <p14:creationId xmlns:p14="http://schemas.microsoft.com/office/powerpoint/2010/main" val="4196853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id-ID"/>
          </a:p>
        </p:txBody>
      </p:sp>
      <p:sp>
        <p:nvSpPr>
          <p:cNvPr id="6" name="Footer Placeholder 5"/>
          <p:cNvSpPr>
            <a:spLocks noGrp="1"/>
          </p:cNvSpPr>
          <p:nvPr>
            <p:ph type="ftr" sz="quarter" idx="11"/>
          </p:nvPr>
        </p:nvSpPr>
        <p:spPr/>
        <p:txBody>
          <a:bodyPr/>
          <a:lstStyle/>
          <a:p>
            <a:pPr>
              <a:defRPr/>
            </a:pPr>
            <a:r>
              <a:rPr lang="id-ID" smtClean="0"/>
              <a:t>Copyrights by Wahyu Sasongko</a:t>
            </a:r>
            <a:endParaRPr lang="id-ID"/>
          </a:p>
        </p:txBody>
      </p:sp>
      <p:sp>
        <p:nvSpPr>
          <p:cNvPr id="7" name="Slide Number Placeholder 6"/>
          <p:cNvSpPr>
            <a:spLocks noGrp="1"/>
          </p:cNvSpPr>
          <p:nvPr>
            <p:ph type="sldNum" sz="quarter" idx="12"/>
          </p:nvPr>
        </p:nvSpPr>
        <p:spPr/>
        <p:txBody>
          <a:bodyPr/>
          <a:lstStyle/>
          <a:p>
            <a:pPr>
              <a:defRPr/>
            </a:pPr>
            <a:fld id="{E61E1676-CEF4-4AFA-B22E-6325D61F2D7E}" type="slidenum">
              <a:rPr lang="id-ID" altLang="en-US" smtClean="0"/>
              <a:pPr>
                <a:defRPr/>
              </a:pPr>
              <a:t>‹#›</a:t>
            </a:fld>
            <a:endParaRPr lang="id-ID" altLang="en-US"/>
          </a:p>
        </p:txBody>
      </p:sp>
    </p:spTree>
    <p:extLst>
      <p:ext uri="{BB962C8B-B14F-4D97-AF65-F5344CB8AC3E}">
        <p14:creationId xmlns:p14="http://schemas.microsoft.com/office/powerpoint/2010/main" val="29882492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id-ID"/>
          </a:p>
        </p:txBody>
      </p:sp>
      <p:sp>
        <p:nvSpPr>
          <p:cNvPr id="8" name="Footer Placeholder 7"/>
          <p:cNvSpPr>
            <a:spLocks noGrp="1"/>
          </p:cNvSpPr>
          <p:nvPr>
            <p:ph type="ftr" sz="quarter" idx="11"/>
          </p:nvPr>
        </p:nvSpPr>
        <p:spPr/>
        <p:txBody>
          <a:bodyPr/>
          <a:lstStyle/>
          <a:p>
            <a:pPr>
              <a:defRPr/>
            </a:pPr>
            <a:r>
              <a:rPr lang="id-ID" smtClean="0"/>
              <a:t>Copyrights by Wahyu Sasongko</a:t>
            </a:r>
            <a:endParaRPr lang="id-ID"/>
          </a:p>
        </p:txBody>
      </p:sp>
      <p:sp>
        <p:nvSpPr>
          <p:cNvPr id="9" name="Slide Number Placeholder 8"/>
          <p:cNvSpPr>
            <a:spLocks noGrp="1"/>
          </p:cNvSpPr>
          <p:nvPr>
            <p:ph type="sldNum" sz="quarter" idx="12"/>
          </p:nvPr>
        </p:nvSpPr>
        <p:spPr/>
        <p:txBody>
          <a:bodyPr/>
          <a:lstStyle/>
          <a:p>
            <a:pPr>
              <a:defRPr/>
            </a:pPr>
            <a:fld id="{F3EF4C53-510D-48F6-A5B7-07D89E9BCADA}" type="slidenum">
              <a:rPr lang="id-ID" altLang="en-US" smtClean="0"/>
              <a:pPr>
                <a:defRPr/>
              </a:pPr>
              <a:t>‹#›</a:t>
            </a:fld>
            <a:endParaRPr lang="id-ID" altLang="en-US"/>
          </a:p>
        </p:txBody>
      </p:sp>
    </p:spTree>
    <p:extLst>
      <p:ext uri="{BB962C8B-B14F-4D97-AF65-F5344CB8AC3E}">
        <p14:creationId xmlns:p14="http://schemas.microsoft.com/office/powerpoint/2010/main" val="2149401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5"/>
          <p:cNvSpPr>
            <a:spLocks noGrp="1" noChangeArrowheads="1"/>
          </p:cNvSpPr>
          <p:nvPr>
            <p:ph type="dt" sz="half" idx="10"/>
          </p:nvPr>
        </p:nvSpPr>
        <p:spPr>
          <a:ln/>
        </p:spPr>
        <p:txBody>
          <a:bodyPr/>
          <a:lstStyle>
            <a:lvl1pPr>
              <a:defRPr/>
            </a:lvl1pPr>
          </a:lstStyle>
          <a:p>
            <a:pPr>
              <a:defRPr/>
            </a:pPr>
            <a:endParaRPr lang="id-ID"/>
          </a:p>
        </p:txBody>
      </p:sp>
      <p:sp>
        <p:nvSpPr>
          <p:cNvPr id="8"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9" name="Rectangle 7"/>
          <p:cNvSpPr>
            <a:spLocks noGrp="1" noChangeArrowheads="1"/>
          </p:cNvSpPr>
          <p:nvPr>
            <p:ph type="sldNum" sz="quarter" idx="12"/>
          </p:nvPr>
        </p:nvSpPr>
        <p:spPr>
          <a:ln/>
        </p:spPr>
        <p:txBody>
          <a:bodyPr/>
          <a:lstStyle>
            <a:lvl1pPr>
              <a:defRPr/>
            </a:lvl1pPr>
          </a:lstStyle>
          <a:p>
            <a:pPr>
              <a:defRPr/>
            </a:pPr>
            <a:fld id="{0521BE61-2AB7-4E19-8074-B66A464FB6F7}" type="slidenum">
              <a:rPr lang="id-ID" altLang="en-US"/>
              <a:pPr>
                <a:defRPr/>
              </a:pPr>
              <a:t>‹#›</a:t>
            </a:fld>
            <a:endParaRPr lang="id-ID" altLang="en-US"/>
          </a:p>
        </p:txBody>
      </p:sp>
    </p:spTree>
    <p:extLst>
      <p:ext uri="{BB962C8B-B14F-4D97-AF65-F5344CB8AC3E}">
        <p14:creationId xmlns:p14="http://schemas.microsoft.com/office/powerpoint/2010/main" val="72952406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id-ID"/>
          </a:p>
        </p:txBody>
      </p:sp>
      <p:sp>
        <p:nvSpPr>
          <p:cNvPr id="4" name="Footer Placeholder 3"/>
          <p:cNvSpPr>
            <a:spLocks noGrp="1"/>
          </p:cNvSpPr>
          <p:nvPr>
            <p:ph type="ftr" sz="quarter" idx="11"/>
          </p:nvPr>
        </p:nvSpPr>
        <p:spPr/>
        <p:txBody>
          <a:bodyPr/>
          <a:lstStyle/>
          <a:p>
            <a:pPr>
              <a:defRPr/>
            </a:pPr>
            <a:r>
              <a:rPr lang="id-ID" smtClean="0"/>
              <a:t>Copyrights by Wahyu Sasongko</a:t>
            </a:r>
            <a:endParaRPr lang="id-ID"/>
          </a:p>
        </p:txBody>
      </p:sp>
      <p:sp>
        <p:nvSpPr>
          <p:cNvPr id="5" name="Slide Number Placeholder 4"/>
          <p:cNvSpPr>
            <a:spLocks noGrp="1"/>
          </p:cNvSpPr>
          <p:nvPr>
            <p:ph type="sldNum" sz="quarter" idx="12"/>
          </p:nvPr>
        </p:nvSpPr>
        <p:spPr/>
        <p:txBody>
          <a:bodyPr/>
          <a:lstStyle/>
          <a:p>
            <a:pPr>
              <a:defRPr/>
            </a:pPr>
            <a:fld id="{131653C9-86DC-446B-86DF-9C2D5ABDDE2A}" type="slidenum">
              <a:rPr lang="id-ID" altLang="en-US" smtClean="0"/>
              <a:pPr>
                <a:defRPr/>
              </a:pPr>
              <a:t>‹#›</a:t>
            </a:fld>
            <a:endParaRPr lang="id-ID" altLang="en-US"/>
          </a:p>
        </p:txBody>
      </p:sp>
    </p:spTree>
    <p:extLst>
      <p:ext uri="{BB962C8B-B14F-4D97-AF65-F5344CB8AC3E}">
        <p14:creationId xmlns:p14="http://schemas.microsoft.com/office/powerpoint/2010/main" val="100944936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d-ID"/>
          </a:p>
        </p:txBody>
      </p:sp>
      <p:sp>
        <p:nvSpPr>
          <p:cNvPr id="3" name="Footer Placeholder 2"/>
          <p:cNvSpPr>
            <a:spLocks noGrp="1"/>
          </p:cNvSpPr>
          <p:nvPr>
            <p:ph type="ftr" sz="quarter" idx="11"/>
          </p:nvPr>
        </p:nvSpPr>
        <p:spPr/>
        <p:txBody>
          <a:bodyPr/>
          <a:lstStyle/>
          <a:p>
            <a:pPr>
              <a:defRPr/>
            </a:pPr>
            <a:r>
              <a:rPr lang="id-ID" smtClean="0"/>
              <a:t>Copyrights by Wahyu Sasongko</a:t>
            </a:r>
            <a:endParaRPr lang="id-ID"/>
          </a:p>
        </p:txBody>
      </p:sp>
      <p:sp>
        <p:nvSpPr>
          <p:cNvPr id="4" name="Slide Number Placeholder 3"/>
          <p:cNvSpPr>
            <a:spLocks noGrp="1"/>
          </p:cNvSpPr>
          <p:nvPr>
            <p:ph type="sldNum" sz="quarter" idx="12"/>
          </p:nvPr>
        </p:nvSpPr>
        <p:spPr/>
        <p:txBody>
          <a:bodyPr/>
          <a:lstStyle/>
          <a:p>
            <a:pPr>
              <a:defRPr/>
            </a:pPr>
            <a:fld id="{F4A67A58-64C6-49A3-B182-BE3E228BBE75}" type="slidenum">
              <a:rPr lang="id-ID" altLang="en-US" smtClean="0"/>
              <a:pPr>
                <a:defRPr/>
              </a:pPr>
              <a:t>‹#›</a:t>
            </a:fld>
            <a:endParaRPr lang="id-ID" altLang="en-US"/>
          </a:p>
        </p:txBody>
      </p:sp>
    </p:spTree>
    <p:extLst>
      <p:ext uri="{BB962C8B-B14F-4D97-AF65-F5344CB8AC3E}">
        <p14:creationId xmlns:p14="http://schemas.microsoft.com/office/powerpoint/2010/main" val="171908153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id-ID"/>
          </a:p>
        </p:txBody>
      </p:sp>
      <p:sp>
        <p:nvSpPr>
          <p:cNvPr id="6" name="Footer Placeholder 5"/>
          <p:cNvSpPr>
            <a:spLocks noGrp="1"/>
          </p:cNvSpPr>
          <p:nvPr>
            <p:ph type="ftr" sz="quarter" idx="11"/>
          </p:nvPr>
        </p:nvSpPr>
        <p:spPr/>
        <p:txBody>
          <a:bodyPr/>
          <a:lstStyle/>
          <a:p>
            <a:pPr>
              <a:defRPr/>
            </a:pPr>
            <a:r>
              <a:rPr lang="id-ID" smtClean="0"/>
              <a:t>Copyrights by Wahyu Sasongko</a:t>
            </a:r>
            <a:endParaRPr lang="id-ID"/>
          </a:p>
        </p:txBody>
      </p:sp>
      <p:sp>
        <p:nvSpPr>
          <p:cNvPr id="7" name="Slide Number Placeholder 6"/>
          <p:cNvSpPr>
            <a:spLocks noGrp="1"/>
          </p:cNvSpPr>
          <p:nvPr>
            <p:ph type="sldNum" sz="quarter" idx="12"/>
          </p:nvPr>
        </p:nvSpPr>
        <p:spPr/>
        <p:txBody>
          <a:bodyPr/>
          <a:lstStyle/>
          <a:p>
            <a:pPr>
              <a:defRPr/>
            </a:pPr>
            <a:fld id="{D358F8B7-30FA-4234-9E81-3DA9E5911A45}" type="slidenum">
              <a:rPr lang="id-ID" altLang="en-US" smtClean="0"/>
              <a:pPr>
                <a:defRPr/>
              </a:pPr>
              <a:t>‹#›</a:t>
            </a:fld>
            <a:endParaRPr lang="id-ID" altLang="en-US"/>
          </a:p>
        </p:txBody>
      </p:sp>
    </p:spTree>
    <p:extLst>
      <p:ext uri="{BB962C8B-B14F-4D97-AF65-F5344CB8AC3E}">
        <p14:creationId xmlns:p14="http://schemas.microsoft.com/office/powerpoint/2010/main" val="42115908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id-ID"/>
          </a:p>
        </p:txBody>
      </p:sp>
      <p:sp>
        <p:nvSpPr>
          <p:cNvPr id="6" name="Footer Placeholder 5"/>
          <p:cNvSpPr>
            <a:spLocks noGrp="1"/>
          </p:cNvSpPr>
          <p:nvPr>
            <p:ph type="ftr" sz="quarter" idx="11"/>
          </p:nvPr>
        </p:nvSpPr>
        <p:spPr/>
        <p:txBody>
          <a:bodyPr/>
          <a:lstStyle/>
          <a:p>
            <a:pPr>
              <a:defRPr/>
            </a:pPr>
            <a:r>
              <a:rPr lang="id-ID" smtClean="0"/>
              <a:t>Copyrights by Wahyu Sasongko</a:t>
            </a:r>
            <a:endParaRPr lang="id-ID"/>
          </a:p>
        </p:txBody>
      </p:sp>
      <p:sp>
        <p:nvSpPr>
          <p:cNvPr id="7" name="Slide Number Placeholder 6"/>
          <p:cNvSpPr>
            <a:spLocks noGrp="1"/>
          </p:cNvSpPr>
          <p:nvPr>
            <p:ph type="sldNum" sz="quarter" idx="12"/>
          </p:nvPr>
        </p:nvSpPr>
        <p:spPr/>
        <p:txBody>
          <a:bodyPr/>
          <a:lstStyle/>
          <a:p>
            <a:pPr>
              <a:defRPr/>
            </a:pPr>
            <a:fld id="{B379E20B-F272-4BDA-8B41-8382C99DFB5F}" type="slidenum">
              <a:rPr lang="id-ID" altLang="en-US" smtClean="0"/>
              <a:pPr>
                <a:defRPr/>
              </a:pPr>
              <a:t>‹#›</a:t>
            </a:fld>
            <a:endParaRPr lang="id-ID" altLang="en-US"/>
          </a:p>
        </p:txBody>
      </p:sp>
    </p:spTree>
    <p:extLst>
      <p:ext uri="{BB962C8B-B14F-4D97-AF65-F5344CB8AC3E}">
        <p14:creationId xmlns:p14="http://schemas.microsoft.com/office/powerpoint/2010/main" val="253225834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A346D6F8-6960-4D90-8404-F59927DF8620}" type="slidenum">
              <a:rPr lang="id-ID" altLang="en-US" smtClean="0"/>
              <a:pPr>
                <a:defRPr/>
              </a:pPr>
              <a:t>‹#›</a:t>
            </a:fld>
            <a:endParaRPr lang="id-ID" altLang="en-US"/>
          </a:p>
        </p:txBody>
      </p:sp>
    </p:spTree>
    <p:extLst>
      <p:ext uri="{BB962C8B-B14F-4D97-AF65-F5344CB8AC3E}">
        <p14:creationId xmlns:p14="http://schemas.microsoft.com/office/powerpoint/2010/main" val="2843543183"/>
      </p:ext>
    </p:extLst>
  </p:cSld>
  <p:clrMapOvr>
    <a:masterClrMapping/>
  </p:clrMapOvr>
  <p:hf sldNum="0" hdr="0" dt="0"/>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A346D6F8-6960-4D90-8404-F59927DF8620}" type="slidenum">
              <a:rPr lang="id-ID" altLang="en-US" smtClean="0"/>
              <a:pPr>
                <a:defRPr/>
              </a:pPr>
              <a:t>‹#›</a:t>
            </a:fld>
            <a:endParaRPr lang="id-ID"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36631078"/>
      </p:ext>
    </p:extLst>
  </p:cSld>
  <p:clrMapOvr>
    <a:masterClrMapping/>
  </p:clrMapOvr>
  <p:hf sldNum="0" hdr="0" dt="0"/>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A346D6F8-6960-4D90-8404-F59927DF8620}" type="slidenum">
              <a:rPr lang="id-ID" altLang="en-US" smtClean="0"/>
              <a:pPr>
                <a:defRPr/>
              </a:pPr>
              <a:t>‹#›</a:t>
            </a:fld>
            <a:endParaRPr lang="id-ID" altLang="en-US"/>
          </a:p>
        </p:txBody>
      </p:sp>
    </p:spTree>
    <p:extLst>
      <p:ext uri="{BB962C8B-B14F-4D97-AF65-F5344CB8AC3E}">
        <p14:creationId xmlns:p14="http://schemas.microsoft.com/office/powerpoint/2010/main" val="881613380"/>
      </p:ext>
    </p:extLst>
  </p:cSld>
  <p:clrMapOvr>
    <a:masterClrMapping/>
  </p:clrMapOvr>
  <p:hf sldNum="0" hdr="0" dt="0"/>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A346D6F8-6960-4D90-8404-F59927DF8620}" type="slidenum">
              <a:rPr lang="id-ID" altLang="en-US" smtClean="0"/>
              <a:pPr>
                <a:defRPr/>
              </a:pPr>
              <a:t>‹#›</a:t>
            </a:fld>
            <a:endParaRPr lang="id-ID"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42812895"/>
      </p:ext>
    </p:extLst>
  </p:cSld>
  <p:clrMapOvr>
    <a:masterClrMapping/>
  </p:clrMapOvr>
  <p:hf sldNum="0" hdr="0" dt="0"/>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A346D6F8-6960-4D90-8404-F59927DF8620}" type="slidenum">
              <a:rPr lang="id-ID" altLang="en-US" smtClean="0"/>
              <a:pPr>
                <a:defRPr/>
              </a:pPr>
              <a:t>‹#›</a:t>
            </a:fld>
            <a:endParaRPr lang="id-ID" altLang="en-US"/>
          </a:p>
        </p:txBody>
      </p:sp>
    </p:spTree>
    <p:extLst>
      <p:ext uri="{BB962C8B-B14F-4D97-AF65-F5344CB8AC3E}">
        <p14:creationId xmlns:p14="http://schemas.microsoft.com/office/powerpoint/2010/main" val="1856681320"/>
      </p:ext>
    </p:extLst>
  </p:cSld>
  <p:clrMapOvr>
    <a:masterClrMapping/>
  </p:clrMapOvr>
  <p:hf sldNum="0" hd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861460D9-BD2F-49BE-B6A2-6A20E4CE29D4}" type="slidenum">
              <a:rPr lang="id-ID" altLang="en-US" smtClean="0"/>
              <a:pPr>
                <a:defRPr/>
              </a:pPr>
              <a:t>‹#›</a:t>
            </a:fld>
            <a:endParaRPr lang="id-ID" altLang="en-US"/>
          </a:p>
        </p:txBody>
      </p:sp>
    </p:spTree>
    <p:extLst>
      <p:ext uri="{BB962C8B-B14F-4D97-AF65-F5344CB8AC3E}">
        <p14:creationId xmlns:p14="http://schemas.microsoft.com/office/powerpoint/2010/main" val="325553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5"/>
          <p:cNvSpPr>
            <a:spLocks noGrp="1" noChangeArrowheads="1"/>
          </p:cNvSpPr>
          <p:nvPr>
            <p:ph type="dt" sz="half" idx="10"/>
          </p:nvPr>
        </p:nvSpPr>
        <p:spPr>
          <a:ln/>
        </p:spPr>
        <p:txBody>
          <a:bodyPr/>
          <a:lstStyle>
            <a:lvl1pPr>
              <a:defRPr/>
            </a:lvl1pPr>
          </a:lstStyle>
          <a:p>
            <a:pPr>
              <a:defRPr/>
            </a:pPr>
            <a:endParaRPr lang="id-ID"/>
          </a:p>
        </p:txBody>
      </p:sp>
      <p:sp>
        <p:nvSpPr>
          <p:cNvPr id="4"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5" name="Rectangle 7"/>
          <p:cNvSpPr>
            <a:spLocks noGrp="1" noChangeArrowheads="1"/>
          </p:cNvSpPr>
          <p:nvPr>
            <p:ph type="sldNum" sz="quarter" idx="12"/>
          </p:nvPr>
        </p:nvSpPr>
        <p:spPr>
          <a:ln/>
        </p:spPr>
        <p:txBody>
          <a:bodyPr/>
          <a:lstStyle>
            <a:lvl1pPr>
              <a:defRPr/>
            </a:lvl1pPr>
          </a:lstStyle>
          <a:p>
            <a:pPr>
              <a:defRPr/>
            </a:pPr>
            <a:fld id="{CE78A21E-E51D-49E9-ACB5-037ACF0B4C8A}" type="slidenum">
              <a:rPr lang="id-ID" altLang="en-US"/>
              <a:pPr>
                <a:defRPr/>
              </a:pPr>
              <a:t>‹#›</a:t>
            </a:fld>
            <a:endParaRPr lang="id-ID" altLang="en-US"/>
          </a:p>
        </p:txBody>
      </p:sp>
    </p:spTree>
    <p:extLst>
      <p:ext uri="{BB962C8B-B14F-4D97-AF65-F5344CB8AC3E}">
        <p14:creationId xmlns:p14="http://schemas.microsoft.com/office/powerpoint/2010/main" val="84379399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id-ID"/>
          </a:p>
        </p:txBody>
      </p:sp>
      <p:sp>
        <p:nvSpPr>
          <p:cNvPr id="5" name="Footer Placeholder 4"/>
          <p:cNvSpPr>
            <a:spLocks noGrp="1"/>
          </p:cNvSpPr>
          <p:nvPr>
            <p:ph type="ftr" sz="quarter" idx="11"/>
          </p:nvPr>
        </p:nvSpPr>
        <p:spPr/>
        <p:txBody>
          <a:bodyPr/>
          <a:lstStyle/>
          <a:p>
            <a:pPr>
              <a:defRPr/>
            </a:pPr>
            <a:r>
              <a:rPr lang="id-ID" smtClean="0"/>
              <a:t>Copyrights by Wahyu Sasongko</a:t>
            </a:r>
            <a:endParaRPr lang="id-ID"/>
          </a:p>
        </p:txBody>
      </p:sp>
      <p:sp>
        <p:nvSpPr>
          <p:cNvPr id="6" name="Slide Number Placeholder 5"/>
          <p:cNvSpPr>
            <a:spLocks noGrp="1"/>
          </p:cNvSpPr>
          <p:nvPr>
            <p:ph type="sldNum" sz="quarter" idx="12"/>
          </p:nvPr>
        </p:nvSpPr>
        <p:spPr/>
        <p:txBody>
          <a:bodyPr/>
          <a:lstStyle/>
          <a:p>
            <a:pPr>
              <a:defRPr/>
            </a:pPr>
            <a:fld id="{09468EF4-620C-49E6-A176-77F56E339DED}" type="slidenum">
              <a:rPr lang="id-ID" altLang="en-US" smtClean="0"/>
              <a:pPr>
                <a:defRPr/>
              </a:pPr>
              <a:t>‹#›</a:t>
            </a:fld>
            <a:endParaRPr lang="id-ID" altLang="en-US"/>
          </a:p>
        </p:txBody>
      </p:sp>
    </p:spTree>
    <p:extLst>
      <p:ext uri="{BB962C8B-B14F-4D97-AF65-F5344CB8AC3E}">
        <p14:creationId xmlns:p14="http://schemas.microsoft.com/office/powerpoint/2010/main" val="348644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id-ID"/>
          </a:p>
        </p:txBody>
      </p:sp>
      <p:sp>
        <p:nvSpPr>
          <p:cNvPr id="3"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4" name="Rectangle 7"/>
          <p:cNvSpPr>
            <a:spLocks noGrp="1" noChangeArrowheads="1"/>
          </p:cNvSpPr>
          <p:nvPr>
            <p:ph type="sldNum" sz="quarter" idx="12"/>
          </p:nvPr>
        </p:nvSpPr>
        <p:spPr>
          <a:ln/>
        </p:spPr>
        <p:txBody>
          <a:bodyPr/>
          <a:lstStyle>
            <a:lvl1pPr>
              <a:defRPr/>
            </a:lvl1pPr>
          </a:lstStyle>
          <a:p>
            <a:pPr>
              <a:defRPr/>
            </a:pPr>
            <a:fld id="{62A1A0C7-4E1B-49D0-BDAD-5E90F7F78D93}" type="slidenum">
              <a:rPr lang="id-ID" altLang="en-US"/>
              <a:pPr>
                <a:defRPr/>
              </a:pPr>
              <a:t>‹#›</a:t>
            </a:fld>
            <a:endParaRPr lang="id-ID" altLang="en-US"/>
          </a:p>
        </p:txBody>
      </p:sp>
    </p:spTree>
    <p:extLst>
      <p:ext uri="{BB962C8B-B14F-4D97-AF65-F5344CB8AC3E}">
        <p14:creationId xmlns:p14="http://schemas.microsoft.com/office/powerpoint/2010/main" val="3147811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id-ID"/>
          </a:p>
        </p:txBody>
      </p:sp>
      <p:sp>
        <p:nvSpPr>
          <p:cNvPr id="6"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7" name="Rectangle 7"/>
          <p:cNvSpPr>
            <a:spLocks noGrp="1" noChangeArrowheads="1"/>
          </p:cNvSpPr>
          <p:nvPr>
            <p:ph type="sldNum" sz="quarter" idx="12"/>
          </p:nvPr>
        </p:nvSpPr>
        <p:spPr>
          <a:ln/>
        </p:spPr>
        <p:txBody>
          <a:bodyPr/>
          <a:lstStyle>
            <a:lvl1pPr>
              <a:defRPr/>
            </a:lvl1pPr>
          </a:lstStyle>
          <a:p>
            <a:pPr>
              <a:defRPr/>
            </a:pPr>
            <a:fld id="{69EDE74A-C5C7-4C59-9686-836445326E4C}" type="slidenum">
              <a:rPr lang="id-ID" altLang="en-US"/>
              <a:pPr>
                <a:defRPr/>
              </a:pPr>
              <a:t>‹#›</a:t>
            </a:fld>
            <a:endParaRPr lang="id-ID" altLang="en-US"/>
          </a:p>
        </p:txBody>
      </p:sp>
    </p:spTree>
    <p:extLst>
      <p:ext uri="{BB962C8B-B14F-4D97-AF65-F5344CB8AC3E}">
        <p14:creationId xmlns:p14="http://schemas.microsoft.com/office/powerpoint/2010/main" val="60046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id-ID"/>
          </a:p>
        </p:txBody>
      </p:sp>
      <p:sp>
        <p:nvSpPr>
          <p:cNvPr id="6" name="Rectangle 6"/>
          <p:cNvSpPr>
            <a:spLocks noGrp="1" noChangeArrowheads="1"/>
          </p:cNvSpPr>
          <p:nvPr>
            <p:ph type="ftr" sz="quarter" idx="11"/>
          </p:nvPr>
        </p:nvSpPr>
        <p:spPr>
          <a:ln/>
        </p:spPr>
        <p:txBody>
          <a:bodyPr/>
          <a:lstStyle>
            <a:lvl1pPr>
              <a:defRPr/>
            </a:lvl1pPr>
          </a:lstStyle>
          <a:p>
            <a:pPr>
              <a:defRPr/>
            </a:pPr>
            <a:r>
              <a:rPr lang="id-ID"/>
              <a:t>Copyrights by Wahyu Sasongko</a:t>
            </a:r>
          </a:p>
        </p:txBody>
      </p:sp>
      <p:sp>
        <p:nvSpPr>
          <p:cNvPr id="7" name="Rectangle 7"/>
          <p:cNvSpPr>
            <a:spLocks noGrp="1" noChangeArrowheads="1"/>
          </p:cNvSpPr>
          <p:nvPr>
            <p:ph type="sldNum" sz="quarter" idx="12"/>
          </p:nvPr>
        </p:nvSpPr>
        <p:spPr>
          <a:ln/>
        </p:spPr>
        <p:txBody>
          <a:bodyPr/>
          <a:lstStyle>
            <a:lvl1pPr>
              <a:defRPr/>
            </a:lvl1pPr>
          </a:lstStyle>
          <a:p>
            <a:pPr>
              <a:defRPr/>
            </a:pPr>
            <a:fld id="{094A4F3D-A3FB-4EFD-8785-31A754B58F89}" type="slidenum">
              <a:rPr lang="id-ID" altLang="en-US"/>
              <a:pPr>
                <a:defRPr/>
              </a:pPr>
              <a:t>‹#›</a:t>
            </a:fld>
            <a:endParaRPr lang="id-ID" altLang="en-US"/>
          </a:p>
        </p:txBody>
      </p:sp>
    </p:spTree>
    <p:extLst>
      <p:ext uri="{BB962C8B-B14F-4D97-AF65-F5344CB8AC3E}">
        <p14:creationId xmlns:p14="http://schemas.microsoft.com/office/powerpoint/2010/main" val="373367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theme" Target="../theme/theme5.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2897188" cy="6015037"/>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GB"/>
          </a:p>
        </p:txBody>
      </p:sp>
      <p:sp>
        <p:nvSpPr>
          <p:cNvPr id="1027" name="Rectangle 3"/>
          <p:cNvSpPr>
            <a:spLocks noGrp="1" noChangeArrowheads="1"/>
          </p:cNvSpPr>
          <p:nvPr>
            <p:ph type="title"/>
          </p:nvPr>
        </p:nvSpPr>
        <p:spPr bwMode="auto">
          <a:xfrm>
            <a:off x="2819400" y="609600"/>
            <a:ext cx="609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7" rIns="92075" bIns="46037" numCol="1" anchor="ctr" anchorCtr="0" compatLnSpc="1">
            <a:prstTxWarp prst="textNoShape">
              <a:avLst/>
            </a:prstTxWarp>
          </a:bodyPr>
          <a:lstStyle/>
          <a:p>
            <a:pPr lvl="0"/>
            <a:r>
              <a:rPr lang="en-US" altLang="en-US" smtClean="0"/>
              <a:t>Click to edit Master title style</a:t>
            </a:r>
            <a:endParaRPr lang="id-ID" altLang="en-US" smtClean="0"/>
          </a:p>
        </p:txBody>
      </p:sp>
      <p:sp>
        <p:nvSpPr>
          <p:cNvPr id="1028" name="Rectangle 4"/>
          <p:cNvSpPr>
            <a:spLocks noGrp="1" noChangeArrowheads="1"/>
          </p:cNvSpPr>
          <p:nvPr>
            <p:ph type="body" idx="1"/>
          </p:nvPr>
        </p:nvSpPr>
        <p:spPr bwMode="auto">
          <a:xfrm>
            <a:off x="2819400" y="1981200"/>
            <a:ext cx="609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id-ID" altLang="en-US" smtClean="0"/>
          </a:p>
        </p:txBody>
      </p:sp>
      <p:sp>
        <p:nvSpPr>
          <p:cNvPr id="4101"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eaLnBrk="1" hangingPunct="1">
              <a:defRPr kumimoji="0" sz="1400">
                <a:latin typeface="+mn-lt"/>
              </a:defRPr>
            </a:lvl1pPr>
          </a:lstStyle>
          <a:p>
            <a:pPr>
              <a:defRPr/>
            </a:pPr>
            <a:endParaRPr lang="id-ID"/>
          </a:p>
        </p:txBody>
      </p:sp>
      <p:sp>
        <p:nvSpPr>
          <p:cNvPr id="4102"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eaLnBrk="1" hangingPunct="1">
              <a:defRPr kumimoji="0" sz="1400">
                <a:latin typeface="+mn-lt"/>
              </a:defRPr>
            </a:lvl1pPr>
          </a:lstStyle>
          <a:p>
            <a:pPr>
              <a:defRPr/>
            </a:pPr>
            <a:r>
              <a:rPr lang="id-ID"/>
              <a:t>Copyrights by Wahyu Sasongko</a:t>
            </a:r>
          </a:p>
        </p:txBody>
      </p:sp>
      <p:sp>
        <p:nvSpPr>
          <p:cNvPr id="4103"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eaLnBrk="1" hangingPunct="1">
              <a:defRPr kumimoji="0" sz="1400" smtClean="0">
                <a:latin typeface="Arial" panose="020B0604020202020204" pitchFamily="34" charset="0"/>
              </a:defRPr>
            </a:lvl1pPr>
          </a:lstStyle>
          <a:p>
            <a:pPr>
              <a:defRPr/>
            </a:pPr>
            <a:fld id="{A346D6F8-6960-4D90-8404-F59927DF8620}" type="slidenum">
              <a:rPr lang="id-ID" altLang="en-US"/>
              <a:pPr>
                <a:defRPr/>
              </a:pPr>
              <a:t>‹#›</a:t>
            </a:fld>
            <a:endParaRPr lang="id-ID" altLang="en-US"/>
          </a:p>
        </p:txBody>
      </p:sp>
    </p:spTree>
  </p:cSld>
  <p:clrMap bg1="dk2" tx1="lt1" bg2="dk1" tx2="lt2" accent1="accent1" accent2="accent2" accent3="accent3" accent4="accent4" accent5="accent5" accent6="accent6" hlink="hlink" folHlink="folHlink"/>
  <p:sldLayoutIdLst>
    <p:sldLayoutId id="2147484441" r:id="rId1"/>
    <p:sldLayoutId id="2147484400" r:id="rId2"/>
    <p:sldLayoutId id="2147484401" r:id="rId3"/>
    <p:sldLayoutId id="2147484402" r:id="rId4"/>
    <p:sldLayoutId id="2147484403" r:id="rId5"/>
    <p:sldLayoutId id="2147484404" r:id="rId6"/>
    <p:sldLayoutId id="2147484405" r:id="rId7"/>
    <p:sldLayoutId id="2147484406" r:id="rId8"/>
    <p:sldLayoutId id="2147484407" r:id="rId9"/>
    <p:sldLayoutId id="2147484408" r:id="rId10"/>
    <p:sldLayoutId id="2147484409" r:id="rId11"/>
  </p:sldLayoutIdLst>
  <p:hf sldNum="0" hdr="0" dt="0"/>
  <p:txStyles>
    <p:titleStyle>
      <a:lvl1pPr algn="l" rtl="0" eaLnBrk="0" fontAlgn="base" hangingPunct="0">
        <a:lnSpc>
          <a:spcPct val="70000"/>
        </a:lnSpc>
        <a:spcBef>
          <a:spcPct val="0"/>
        </a:spcBef>
        <a:spcAft>
          <a:spcPct val="0"/>
        </a:spcAft>
        <a:defRPr sz="4800" b="1">
          <a:solidFill>
            <a:schemeClr val="tx2"/>
          </a:solidFill>
          <a:latin typeface="+mj-lt"/>
          <a:ea typeface="+mj-ea"/>
          <a:cs typeface="+mj-cs"/>
        </a:defRPr>
      </a:lvl1pPr>
      <a:lvl2pPr algn="l" rtl="0" eaLnBrk="0" fontAlgn="base" hangingPunct="0">
        <a:lnSpc>
          <a:spcPct val="70000"/>
        </a:lnSpc>
        <a:spcBef>
          <a:spcPct val="0"/>
        </a:spcBef>
        <a:spcAft>
          <a:spcPct val="0"/>
        </a:spcAft>
        <a:defRPr sz="4800" b="1">
          <a:solidFill>
            <a:schemeClr val="tx2"/>
          </a:solidFill>
          <a:latin typeface="Arial Narrow" pitchFamily="34" charset="0"/>
        </a:defRPr>
      </a:lvl2pPr>
      <a:lvl3pPr algn="l" rtl="0" eaLnBrk="0" fontAlgn="base" hangingPunct="0">
        <a:lnSpc>
          <a:spcPct val="70000"/>
        </a:lnSpc>
        <a:spcBef>
          <a:spcPct val="0"/>
        </a:spcBef>
        <a:spcAft>
          <a:spcPct val="0"/>
        </a:spcAft>
        <a:defRPr sz="4800" b="1">
          <a:solidFill>
            <a:schemeClr val="tx2"/>
          </a:solidFill>
          <a:latin typeface="Arial Narrow" pitchFamily="34" charset="0"/>
        </a:defRPr>
      </a:lvl3pPr>
      <a:lvl4pPr algn="l" rtl="0" eaLnBrk="0" fontAlgn="base" hangingPunct="0">
        <a:lnSpc>
          <a:spcPct val="70000"/>
        </a:lnSpc>
        <a:spcBef>
          <a:spcPct val="0"/>
        </a:spcBef>
        <a:spcAft>
          <a:spcPct val="0"/>
        </a:spcAft>
        <a:defRPr sz="4800" b="1">
          <a:solidFill>
            <a:schemeClr val="tx2"/>
          </a:solidFill>
          <a:latin typeface="Arial Narrow" pitchFamily="34" charset="0"/>
        </a:defRPr>
      </a:lvl4pPr>
      <a:lvl5pPr algn="l" rtl="0" eaLnBrk="0" fontAlgn="base" hangingPunct="0">
        <a:lnSpc>
          <a:spcPct val="70000"/>
        </a:lnSpc>
        <a:spcBef>
          <a:spcPct val="0"/>
        </a:spcBef>
        <a:spcAft>
          <a:spcPct val="0"/>
        </a:spcAft>
        <a:defRPr sz="4800" b="1">
          <a:solidFill>
            <a:schemeClr val="tx2"/>
          </a:solidFill>
          <a:latin typeface="Arial Narrow" pitchFamily="34" charset="0"/>
        </a:defRPr>
      </a:lvl5pPr>
      <a:lvl6pPr marL="457200" algn="l" rtl="0" eaLnBrk="1" fontAlgn="base" hangingPunct="1">
        <a:lnSpc>
          <a:spcPct val="70000"/>
        </a:lnSpc>
        <a:spcBef>
          <a:spcPct val="0"/>
        </a:spcBef>
        <a:spcAft>
          <a:spcPct val="0"/>
        </a:spcAft>
        <a:defRPr sz="4800" b="1">
          <a:solidFill>
            <a:schemeClr val="tx2"/>
          </a:solidFill>
          <a:latin typeface="Arial Narrow" pitchFamily="34" charset="0"/>
        </a:defRPr>
      </a:lvl6pPr>
      <a:lvl7pPr marL="914400" algn="l" rtl="0" eaLnBrk="1" fontAlgn="base" hangingPunct="1">
        <a:lnSpc>
          <a:spcPct val="70000"/>
        </a:lnSpc>
        <a:spcBef>
          <a:spcPct val="0"/>
        </a:spcBef>
        <a:spcAft>
          <a:spcPct val="0"/>
        </a:spcAft>
        <a:defRPr sz="4800" b="1">
          <a:solidFill>
            <a:schemeClr val="tx2"/>
          </a:solidFill>
          <a:latin typeface="Arial Narrow" pitchFamily="34" charset="0"/>
        </a:defRPr>
      </a:lvl7pPr>
      <a:lvl8pPr marL="1371600" algn="l" rtl="0" eaLnBrk="1" fontAlgn="base" hangingPunct="1">
        <a:lnSpc>
          <a:spcPct val="70000"/>
        </a:lnSpc>
        <a:spcBef>
          <a:spcPct val="0"/>
        </a:spcBef>
        <a:spcAft>
          <a:spcPct val="0"/>
        </a:spcAft>
        <a:defRPr sz="4800" b="1">
          <a:solidFill>
            <a:schemeClr val="tx2"/>
          </a:solidFill>
          <a:latin typeface="Arial Narrow" pitchFamily="34" charset="0"/>
        </a:defRPr>
      </a:lvl8pPr>
      <a:lvl9pPr marL="1828800" algn="l" rtl="0" eaLnBrk="1" fontAlgn="base" hangingPunct="1">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anose="05000000000000000000" pitchFamily="2" charset="2"/>
        <a:buChar char="u"/>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sz="2000">
          <a:solidFill>
            <a:schemeClr val="tx1"/>
          </a:solidFill>
          <a:latin typeface="+mn-lt"/>
        </a:defRPr>
      </a:lvl5pPr>
      <a:lvl6pPr marL="2514600" indent="-228600" algn="l" rtl="0" eaLnBrk="1" fontAlgn="base" hangingPunct="1">
        <a:spcBef>
          <a:spcPct val="20000"/>
        </a:spcBef>
        <a:spcAft>
          <a:spcPct val="0"/>
        </a:spcAft>
        <a:buClr>
          <a:schemeClr val="hlink"/>
        </a:buClr>
        <a:buSzPct val="100000"/>
        <a:buChar char="–"/>
        <a:defRPr sz="2000">
          <a:solidFill>
            <a:schemeClr val="tx1"/>
          </a:solidFill>
          <a:latin typeface="+mn-lt"/>
        </a:defRPr>
      </a:lvl6pPr>
      <a:lvl7pPr marL="2971800" indent="-228600" algn="l" rtl="0" eaLnBrk="1" fontAlgn="base" hangingPunct="1">
        <a:spcBef>
          <a:spcPct val="20000"/>
        </a:spcBef>
        <a:spcAft>
          <a:spcPct val="0"/>
        </a:spcAft>
        <a:buClr>
          <a:schemeClr val="hlink"/>
        </a:buClr>
        <a:buSzPct val="100000"/>
        <a:buChar char="–"/>
        <a:defRPr sz="2000">
          <a:solidFill>
            <a:schemeClr val="tx1"/>
          </a:solidFill>
          <a:latin typeface="+mn-lt"/>
        </a:defRPr>
      </a:lvl7pPr>
      <a:lvl8pPr marL="3429000" indent="-228600" algn="l" rtl="0" eaLnBrk="1" fontAlgn="base" hangingPunct="1">
        <a:spcBef>
          <a:spcPct val="20000"/>
        </a:spcBef>
        <a:spcAft>
          <a:spcPct val="0"/>
        </a:spcAft>
        <a:buClr>
          <a:schemeClr val="hlink"/>
        </a:buClr>
        <a:buSzPct val="100000"/>
        <a:buChar char="–"/>
        <a:defRPr sz="2000">
          <a:solidFill>
            <a:schemeClr val="tx1"/>
          </a:solidFill>
          <a:latin typeface="+mn-lt"/>
        </a:defRPr>
      </a:lvl8pPr>
      <a:lvl9pPr marL="3886200" indent="-228600" algn="l" rtl="0" eaLnBrk="1" fontAlgn="base" hangingPunct="1">
        <a:spcBef>
          <a:spcPct val="20000"/>
        </a:spcBef>
        <a:spcAft>
          <a:spcPct val="0"/>
        </a:spcAft>
        <a:buClr>
          <a:schemeClr val="hlink"/>
        </a:buClr>
        <a:buSzPct val="100000"/>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3902075"/>
            <a:ext cx="3400425" cy="2949575"/>
            <a:chOff x="0" y="2458"/>
            <a:chExt cx="2142" cy="1858"/>
          </a:xfrm>
        </p:grpSpPr>
        <p:sp>
          <p:nvSpPr>
            <p:cNvPr id="1024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1" hangingPunct="1">
                <a:defRPr/>
              </a:pPr>
              <a:endParaRPr lang="id-ID"/>
            </a:p>
          </p:txBody>
        </p:sp>
        <p:sp>
          <p:nvSpPr>
            <p:cNvPr id="1024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eaLnBrk="1" hangingPunct="1">
                <a:defRPr/>
              </a:pPr>
              <a:endParaRPr lang="id-ID"/>
            </a:p>
          </p:txBody>
        </p:sp>
        <p:sp>
          <p:nvSpPr>
            <p:cNvPr id="1024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1" hangingPunct="1">
                <a:defRPr/>
              </a:pPr>
              <a:endParaRPr lang="id-ID"/>
            </a:p>
          </p:txBody>
        </p:sp>
        <p:sp>
          <p:nvSpPr>
            <p:cNvPr id="1024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1" hangingPunct="1">
                <a:defRPr/>
              </a:pPr>
              <a:endParaRPr lang="id-ID"/>
            </a:p>
          </p:txBody>
        </p:sp>
        <p:sp>
          <p:nvSpPr>
            <p:cNvPr id="2060"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061"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062"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grpSp>
      <p:sp>
        <p:nvSpPr>
          <p:cNvPr id="10250"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endParaRPr lang="id-ID" smtClean="0"/>
          </a:p>
        </p:txBody>
      </p:sp>
      <p:sp>
        <p:nvSpPr>
          <p:cNvPr id="10251"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10252"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000">
                <a:effectLst>
                  <a:outerShdw blurRad="38100" dist="38100" dir="2700000" algn="tl">
                    <a:srgbClr val="010199"/>
                  </a:outerShdw>
                </a:effectLst>
                <a:latin typeface="+mn-lt"/>
              </a:defRPr>
            </a:lvl1pPr>
          </a:lstStyle>
          <a:p>
            <a:pPr>
              <a:defRPr/>
            </a:pPr>
            <a:endParaRPr lang="id-ID"/>
          </a:p>
        </p:txBody>
      </p:sp>
      <p:sp>
        <p:nvSpPr>
          <p:cNvPr id="10253"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0" sz="1000">
                <a:effectLst>
                  <a:outerShdw blurRad="38100" dist="38100" dir="2700000" algn="tl">
                    <a:srgbClr val="010199"/>
                  </a:outerShdw>
                </a:effectLst>
                <a:latin typeface="+mn-lt"/>
              </a:defRPr>
            </a:lvl1pPr>
          </a:lstStyle>
          <a:p>
            <a:pPr>
              <a:defRPr/>
            </a:pPr>
            <a:r>
              <a:rPr lang="id-ID"/>
              <a:t>Copyrights by Wahyu Sasongko</a:t>
            </a:r>
          </a:p>
        </p:txBody>
      </p:sp>
      <p:sp>
        <p:nvSpPr>
          <p:cNvPr id="10254"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000" smtClean="0">
                <a:effectLst>
                  <a:outerShdw blurRad="38100" dist="38100" dir="2700000" algn="tl">
                    <a:srgbClr val="010199"/>
                  </a:outerShdw>
                </a:effectLst>
                <a:latin typeface="Arial" panose="020B0604020202020204" pitchFamily="34" charset="0"/>
              </a:defRPr>
            </a:lvl1pPr>
          </a:lstStyle>
          <a:p>
            <a:pPr>
              <a:defRPr/>
            </a:pPr>
            <a:fld id="{96476FF0-5DAA-447B-96E1-C0C47391FD34}" type="slidenum">
              <a:rPr lang="id-ID" altLang="en-US"/>
              <a:pPr>
                <a:defRPr/>
              </a:pPr>
              <a:t>‹#›</a:t>
            </a:fld>
            <a:endParaRPr lang="id-ID" altLang="en-US"/>
          </a:p>
        </p:txBody>
      </p:sp>
    </p:spTree>
  </p:cSld>
  <p:clrMap bg1="dk2" tx1="lt1" bg2="dk1" tx2="lt2" accent1="accent1" accent2="accent2" accent3="accent3" accent4="accent4" accent5="accent5" accent6="accent6" hlink="hlink" folHlink="folHlink"/>
  <p:sldLayoutIdLst>
    <p:sldLayoutId id="2147484442" r:id="rId1"/>
    <p:sldLayoutId id="2147484410" r:id="rId2"/>
    <p:sldLayoutId id="2147484411" r:id="rId3"/>
    <p:sldLayoutId id="2147484412" r:id="rId4"/>
    <p:sldLayoutId id="2147484413" r:id="rId5"/>
    <p:sldLayoutId id="2147484414" r:id="rId6"/>
    <p:sldLayoutId id="2147484415" r:id="rId7"/>
    <p:sldLayoutId id="2147484416" r:id="rId8"/>
    <p:sldLayoutId id="2147484417" r:id="rId9"/>
    <p:sldLayoutId id="2147484418" r:id="rId10"/>
    <p:sldLayoutId id="2147484419"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5pPr>
      <a:lvl6pPr marL="25146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59875" cy="6858000"/>
            <a:chOff x="0" y="0"/>
            <a:chExt cx="5770" cy="4320"/>
          </a:xfrm>
        </p:grpSpPr>
        <p:sp>
          <p:nvSpPr>
            <p:cNvPr id="29699"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eaLnBrk="1" hangingPunct="1">
                <a:defRPr/>
              </a:pPr>
              <a:endParaRPr lang="id-ID"/>
            </a:p>
          </p:txBody>
        </p:sp>
        <p:sp>
          <p:nvSpPr>
            <p:cNvPr id="3081"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82"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83" name="Rectangle 6"/>
            <p:cNvSpPr>
              <a:spLocks noChangeArrowheads="1"/>
            </p:cNvSpPr>
            <p:nvPr userDrawn="1"/>
          </p:nvSpPr>
          <p:spPr bwMode="hidden">
            <a:xfrm>
              <a:off x="2256" y="0"/>
              <a:ext cx="24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84"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85"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9705"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29706"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3088"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89"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90" name="Rectangle 13"/>
            <p:cNvSpPr>
              <a:spLocks noChangeArrowheads="1"/>
            </p:cNvSpPr>
            <p:nvPr userDrawn="1"/>
          </p:nvSpPr>
          <p:spPr bwMode="hidden">
            <a:xfrm>
              <a:off x="1248" y="0"/>
              <a:ext cx="144"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91" name="Rectangle 14"/>
            <p:cNvSpPr>
              <a:spLocks noChangeArrowheads="1"/>
            </p:cNvSpPr>
            <p:nvPr userDrawn="1"/>
          </p:nvSpPr>
          <p:spPr bwMode="hidden">
            <a:xfrm>
              <a:off x="3300" y="0"/>
              <a:ext cx="252"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9711"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3093"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9713"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3095"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29715"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eaLnBrk="1" hangingPunct="1">
                <a:defRPr/>
              </a:pPr>
              <a:endParaRPr lang="id-ID"/>
            </a:p>
          </p:txBody>
        </p:sp>
        <p:sp>
          <p:nvSpPr>
            <p:cNvPr id="3097"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98"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defRPr/>
              </a:pPr>
              <a:endParaRPr lang="en-US" altLang="en-US" smtClean="0"/>
            </a:p>
          </p:txBody>
        </p:sp>
        <p:sp>
          <p:nvSpPr>
            <p:cNvPr id="3099"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en-GB"/>
            </a:p>
          </p:txBody>
        </p:sp>
        <p:sp>
          <p:nvSpPr>
            <p:cNvPr id="29719"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eaLnBrk="1" hangingPunct="1">
                <a:defRPr/>
              </a:pPr>
              <a:endParaRPr lang="id-ID"/>
            </a:p>
          </p:txBody>
        </p:sp>
      </p:grpSp>
      <p:sp>
        <p:nvSpPr>
          <p:cNvPr id="29720"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endParaRPr lang="id-ID" smtClean="0"/>
          </a:p>
        </p:txBody>
      </p:sp>
      <p:sp>
        <p:nvSpPr>
          <p:cNvPr id="29721"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29722"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0" sz="1000">
                <a:effectLst>
                  <a:outerShdw blurRad="38100" dist="38100" dir="2700000" algn="tl">
                    <a:srgbClr val="000000"/>
                  </a:outerShdw>
                </a:effectLst>
                <a:latin typeface="+mn-lt"/>
              </a:defRPr>
            </a:lvl1pPr>
          </a:lstStyle>
          <a:p>
            <a:pPr>
              <a:defRPr/>
            </a:pPr>
            <a:r>
              <a:rPr lang="id-ID"/>
              <a:t>Copyrights by Wahyu Sasongko</a:t>
            </a:r>
          </a:p>
        </p:txBody>
      </p:sp>
      <p:sp>
        <p:nvSpPr>
          <p:cNvPr id="29723"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000" smtClean="0">
                <a:effectLst>
                  <a:outerShdw blurRad="38100" dist="38100" dir="2700000" algn="tl">
                    <a:srgbClr val="000000"/>
                  </a:outerShdw>
                </a:effectLst>
                <a:latin typeface="Tahoma" panose="020B0604030504040204" pitchFamily="34" charset="0"/>
              </a:defRPr>
            </a:lvl1pPr>
          </a:lstStyle>
          <a:p>
            <a:pPr>
              <a:defRPr/>
            </a:pPr>
            <a:fld id="{69A8557D-BE92-4621-9AE9-6D33E7D2E2D3}" type="slidenum">
              <a:rPr lang="id-ID" altLang="en-US"/>
              <a:pPr>
                <a:defRPr/>
              </a:pPr>
              <a:t>‹#›</a:t>
            </a:fld>
            <a:endParaRPr lang="id-ID" altLang="en-US"/>
          </a:p>
        </p:txBody>
      </p:sp>
      <p:sp>
        <p:nvSpPr>
          <p:cNvPr id="29724"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000">
                <a:effectLst>
                  <a:outerShdw blurRad="38100" dist="38100" dir="2700000" algn="tl">
                    <a:srgbClr val="000000"/>
                  </a:outerShdw>
                </a:effectLst>
                <a:latin typeface="+mn-lt"/>
              </a:defRPr>
            </a:lvl1pPr>
          </a:lstStyle>
          <a:p>
            <a:pPr>
              <a:defRPr/>
            </a:pPr>
            <a:endParaRPr lang="id-ID"/>
          </a:p>
        </p:txBody>
      </p:sp>
    </p:spTree>
  </p:cSld>
  <p:clrMap bg1="dk2" tx1="lt1" bg2="dk1" tx2="lt2" accent1="accent1" accent2="accent2" accent3="accent3" accent4="accent4" accent5="accent5" accent6="accent6" hlink="hlink" folHlink="folHlink"/>
  <p:sldLayoutIdLst>
    <p:sldLayoutId id="2147484443" r:id="rId1"/>
    <p:sldLayoutId id="2147484420" r:id="rId2"/>
    <p:sldLayoutId id="2147484421" r:id="rId3"/>
    <p:sldLayoutId id="2147484422" r:id="rId4"/>
    <p:sldLayoutId id="2147484423" r:id="rId5"/>
    <p:sldLayoutId id="2147484424" r:id="rId6"/>
    <p:sldLayoutId id="2147484425" r:id="rId7"/>
    <p:sldLayoutId id="2147484426" r:id="rId8"/>
    <p:sldLayoutId id="2147484427" r:id="rId9"/>
    <p:sldLayoutId id="2147484428" r:id="rId10"/>
    <p:sldLayoutId id="2147484429" r:id="rId11"/>
  </p:sldLayoutIdLst>
  <p:hf sldNum="0" hdr="0" dt="0"/>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anose="05000000000000000000"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id-ID" altLang="en-US" smtClean="0"/>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id-ID"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r>
              <a:rPr lang="id-ID"/>
              <a:t>Copyrights by Wahyu Sasongko</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029E73D3-DD31-4DB8-90A4-55CA840BF5D2}" type="slidenum">
              <a:rPr lang="id-ID" altLang="en-US"/>
              <a:pPr>
                <a:defRPr/>
              </a:pPr>
              <a:t>‹#›</a:t>
            </a:fld>
            <a:endParaRPr lang="id-ID" altLang="en-US"/>
          </a:p>
        </p:txBody>
      </p:sp>
    </p:spTree>
  </p:cSld>
  <p:clrMap bg1="lt1" tx1="dk1" bg2="lt2" tx2="dk2" accent1="accent1" accent2="accent2" accent3="accent3" accent4="accent4" accent5="accent5" accent6="accent6" hlink="hlink" folHlink="folHlink"/>
  <p:sldLayoutIdLst>
    <p:sldLayoutId id="2147484430" r:id="rId1"/>
    <p:sldLayoutId id="2147484431" r:id="rId2"/>
    <p:sldLayoutId id="2147484432" r:id="rId3"/>
    <p:sldLayoutId id="2147484433" r:id="rId4"/>
    <p:sldLayoutId id="2147484434" r:id="rId5"/>
    <p:sldLayoutId id="2147484435" r:id="rId6"/>
    <p:sldLayoutId id="2147484436" r:id="rId7"/>
    <p:sldLayoutId id="2147484437" r:id="rId8"/>
    <p:sldLayoutId id="2147484438" r:id="rId9"/>
    <p:sldLayoutId id="2147484439" r:id="rId10"/>
    <p:sldLayoutId id="214748444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id-ID"/>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id-ID" smtClean="0"/>
              <a:t>Copyrights by Wahyu Sasongko</a:t>
            </a:r>
            <a:endParaRPr lang="id-ID"/>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A346D6F8-6960-4D90-8404-F59927DF8620}" type="slidenum">
              <a:rPr lang="id-ID" altLang="en-US" smtClean="0"/>
              <a:pPr>
                <a:defRPr/>
              </a:pPr>
              <a:t>‹#›</a:t>
            </a:fld>
            <a:endParaRPr lang="id-ID" altLang="en-US"/>
          </a:p>
        </p:txBody>
      </p:sp>
    </p:spTree>
    <p:extLst>
      <p:ext uri="{BB962C8B-B14F-4D97-AF65-F5344CB8AC3E}">
        <p14:creationId xmlns:p14="http://schemas.microsoft.com/office/powerpoint/2010/main" val="1159981655"/>
      </p:ext>
    </p:extLst>
  </p:cSld>
  <p:clrMap bg1="lt1" tx1="dk1" bg2="lt2" tx2="dk2" accent1="accent1" accent2="accent2" accent3="accent3" accent4="accent4" accent5="accent5" accent6="accent6" hlink="hlink" folHlink="folHlink"/>
  <p:sldLayoutIdLst>
    <p:sldLayoutId id="2147484493" r:id="rId1"/>
    <p:sldLayoutId id="2147484494" r:id="rId2"/>
    <p:sldLayoutId id="2147484495" r:id="rId3"/>
    <p:sldLayoutId id="2147484496" r:id="rId4"/>
    <p:sldLayoutId id="2147484497" r:id="rId5"/>
    <p:sldLayoutId id="2147484498" r:id="rId6"/>
    <p:sldLayoutId id="2147484499" r:id="rId7"/>
    <p:sldLayoutId id="2147484500" r:id="rId8"/>
    <p:sldLayoutId id="2147484501" r:id="rId9"/>
    <p:sldLayoutId id="2147484502" r:id="rId10"/>
    <p:sldLayoutId id="2147484503" r:id="rId11"/>
    <p:sldLayoutId id="2147484504" r:id="rId12"/>
    <p:sldLayoutId id="2147484505" r:id="rId13"/>
    <p:sldLayoutId id="2147484506" r:id="rId14"/>
    <p:sldLayoutId id="2147484507" r:id="rId15"/>
    <p:sldLayoutId id="2147484508"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Pengantar</a:t>
            </a:r>
            <a:r>
              <a:rPr lang="en-GB" dirty="0" smtClean="0"/>
              <a:t> </a:t>
            </a:r>
            <a:r>
              <a:rPr lang="en-GB" dirty="0" err="1"/>
              <a:t>F</a:t>
            </a:r>
            <a:r>
              <a:rPr lang="en-GB" smtClean="0"/>
              <a:t>ilsafat</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379902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2"/>
          <p:cNvSpPr>
            <a:spLocks noGrp="1"/>
          </p:cNvSpPr>
          <p:nvPr>
            <p:ph type="title"/>
          </p:nvPr>
        </p:nvSpPr>
        <p:spPr/>
        <p:txBody>
          <a:bodyPr/>
          <a:lstStyle/>
          <a:p>
            <a:pPr>
              <a:defRPr/>
            </a:pPr>
            <a:r>
              <a:rPr lang="id-ID" altLang="en-US" sz="3200" smtClean="0">
                <a:latin typeface="Times New Roman" panose="02020603050405020304" pitchFamily="18" charset="0"/>
                <a:cs typeface="Times New Roman" panose="02020603050405020304" pitchFamily="18" charset="0"/>
              </a:rPr>
              <a:t>Identitas Mata Kuliah</a:t>
            </a:r>
            <a:endParaRPr lang="id-ID" altLang="en-US" sz="3200" smtClean="0"/>
          </a:p>
        </p:txBody>
      </p:sp>
      <p:sp>
        <p:nvSpPr>
          <p:cNvPr id="9219" name="Content Placeholder 3"/>
          <p:cNvSpPr>
            <a:spLocks noGrp="1"/>
          </p:cNvSpPr>
          <p:nvPr>
            <p:ph idx="1"/>
          </p:nvPr>
        </p:nvSpPr>
        <p:spPr/>
        <p:txBody>
          <a:bodyPr>
            <a:normAutofit fontScale="77500" lnSpcReduction="20000"/>
          </a:bodyPr>
          <a:lstStyle/>
          <a:p>
            <a:pPr>
              <a:lnSpc>
                <a:spcPct val="80000"/>
              </a:lnSpc>
              <a:buFont typeface="Wingdings" panose="05000000000000000000" pitchFamily="2" charset="2"/>
              <a:buNone/>
              <a:defRPr/>
            </a:pPr>
            <a:r>
              <a:rPr lang="id-ID" altLang="en-US" sz="2000" dirty="0" smtClean="0">
                <a:latin typeface="Times New Roman" panose="02020603050405020304" pitchFamily="18" charset="0"/>
                <a:cs typeface="Times New Roman" panose="02020603050405020304" pitchFamily="18" charset="0"/>
              </a:rPr>
              <a:t>	01. Nama Mata Kuliah		: Pengantar Filsafat Hukum </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02. Kode Pelajaran (Kopel)	</a:t>
            </a:r>
            <a:r>
              <a:rPr lang="en-GB"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HKK 612701</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03. Satuan Kredit Semester	</a:t>
            </a:r>
            <a:r>
              <a:rPr lang="en-GB"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2 sks</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04. Semester			: Ganjil (V/VII) </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05. Fakultas			: Hukum</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06. Program Studi		</a:t>
            </a:r>
            <a:r>
              <a:rPr lang="en-GB"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Ilmu Hukum</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07. Tahun Akademik		: 20</a:t>
            </a:r>
            <a:r>
              <a:rPr lang="en-GB" altLang="en-US" sz="2000" dirty="0" smtClean="0">
                <a:latin typeface="Times New Roman" panose="02020603050405020304" pitchFamily="18" charset="0"/>
                <a:cs typeface="Times New Roman" panose="02020603050405020304" pitchFamily="18" charset="0"/>
              </a:rPr>
              <a:t>20/2021</a:t>
            </a:r>
            <a:endParaRPr lang="id-ID" altLang="en-US" sz="2000" dirty="0" smtClean="0">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08. Status Mata Kuliah		: Mata Kuliah Wajib Fakultas</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09. Dosen Pen</a:t>
            </a:r>
            <a:r>
              <a:rPr lang="en-GB" altLang="en-US" sz="2000" dirty="0" err="1" smtClean="0">
                <a:latin typeface="Times New Roman" panose="02020603050405020304" pitchFamily="18" charset="0"/>
                <a:cs typeface="Times New Roman" panose="02020603050405020304" pitchFamily="18" charset="0"/>
              </a:rPr>
              <a:t>gajar</a:t>
            </a:r>
            <a:r>
              <a:rPr lang="en-GB"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 </a:t>
            </a:r>
            <a:r>
              <a:rPr lang="en-GB" altLang="en-US" sz="2000" dirty="0" smtClean="0">
                <a:latin typeface="Times New Roman" panose="02020603050405020304" pitchFamily="18" charset="0"/>
                <a:cs typeface="Times New Roman" panose="02020603050405020304" pitchFamily="18" charset="0"/>
              </a:rPr>
              <a:t>DR. </a:t>
            </a:r>
            <a:r>
              <a:rPr lang="en-GB" altLang="en-US" sz="2000" dirty="0" err="1" smtClean="0">
                <a:latin typeface="Times New Roman" panose="02020603050405020304" pitchFamily="18" charset="0"/>
                <a:cs typeface="Times New Roman" panose="02020603050405020304" pitchFamily="18" charset="0"/>
              </a:rPr>
              <a:t>H.S.Tisnanta</a:t>
            </a:r>
            <a:endParaRPr lang="en-GB" altLang="en-US" sz="2000" dirty="0" smtClean="0">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10. Evaluasi			: </a:t>
            </a:r>
            <a:r>
              <a:rPr lang="en-GB" altLang="en-US" sz="2000" dirty="0" err="1" smtClean="0">
                <a:latin typeface="Times New Roman" panose="02020603050405020304" pitchFamily="18" charset="0"/>
                <a:cs typeface="Times New Roman" panose="02020603050405020304" pitchFamily="18" charset="0"/>
              </a:rPr>
              <a:t>Kehadiran</a:t>
            </a:r>
            <a:r>
              <a:rPr lang="en-GB" altLang="en-US" sz="2000" dirty="0" smtClean="0">
                <a:latin typeface="Times New Roman" panose="02020603050405020304" pitchFamily="18" charset="0"/>
                <a:cs typeface="Times New Roman" panose="02020603050405020304" pitchFamily="18" charset="0"/>
              </a:rPr>
              <a:t> (10%) – 80% </a:t>
            </a:r>
            <a:r>
              <a:rPr lang="en-GB" altLang="en-US" sz="2000" dirty="0" err="1" smtClean="0">
                <a:latin typeface="Times New Roman" panose="02020603050405020304" pitchFamily="18" charset="0"/>
                <a:cs typeface="Times New Roman" panose="02020603050405020304" pitchFamily="18" charset="0"/>
              </a:rPr>
              <a:t>Kehadiran</a:t>
            </a:r>
            <a:r>
              <a:rPr lang="en-GB" altLang="en-US" sz="2000" dirty="0" smtClean="0">
                <a:latin typeface="Times New Roman" panose="02020603050405020304" pitchFamily="18" charset="0"/>
                <a:cs typeface="Times New Roman" panose="02020603050405020304" pitchFamily="18" charset="0"/>
              </a:rPr>
              <a:t> </a:t>
            </a:r>
          </a:p>
          <a:p>
            <a:pPr>
              <a:lnSpc>
                <a:spcPct val="80000"/>
              </a:lnSpc>
              <a:buFont typeface="Wingdings" panose="05000000000000000000" pitchFamily="2" charset="2"/>
              <a:buNone/>
              <a:defRPr/>
            </a:pPr>
            <a:r>
              <a:rPr lang="en-GB" altLang="en-US" sz="2000" dirty="0">
                <a:latin typeface="Times New Roman" panose="02020603050405020304" pitchFamily="18" charset="0"/>
                <a:cs typeface="Times New Roman" panose="02020603050405020304" pitchFamily="18" charset="0"/>
              </a:rPr>
              <a:t>	</a:t>
            </a:r>
            <a:r>
              <a:rPr lang="en-GB"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Tugas (</a:t>
            </a:r>
            <a:r>
              <a:rPr lang="en-GB" altLang="en-US" sz="2000" dirty="0" smtClean="0">
                <a:latin typeface="Times New Roman" panose="02020603050405020304" pitchFamily="18" charset="0"/>
                <a:cs typeface="Times New Roman" panose="02020603050405020304" pitchFamily="18" charset="0"/>
              </a:rPr>
              <a:t>2</a:t>
            </a:r>
            <a:r>
              <a:rPr lang="id-ID" altLang="en-US" sz="2000" dirty="0" smtClean="0">
                <a:latin typeface="Times New Roman" panose="02020603050405020304" pitchFamily="18" charset="0"/>
                <a:cs typeface="Times New Roman" panose="02020603050405020304" pitchFamily="18" charset="0"/>
              </a:rPr>
              <a:t>0%)</a:t>
            </a:r>
          </a:p>
          <a:p>
            <a:pPr>
              <a:lnSpc>
                <a:spcPct val="80000"/>
              </a:lnSpc>
              <a:buFont typeface="Wingdings" panose="05000000000000000000" pitchFamily="2" charset="2"/>
              <a:buNone/>
              <a:defRPr/>
            </a:pPr>
            <a:r>
              <a:rPr lang="id-ID" altLang="en-US" sz="2000" dirty="0" smtClean="0">
                <a:latin typeface="Times New Roman" panose="02020603050405020304" pitchFamily="18" charset="0"/>
                <a:cs typeface="Times New Roman" panose="02020603050405020304" pitchFamily="18" charset="0"/>
              </a:rPr>
              <a:t>	</a:t>
            </a: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Kuis (</a:t>
            </a:r>
            <a:r>
              <a:rPr lang="en-GB" altLang="en-US" sz="2000" dirty="0" smtClean="0">
                <a:latin typeface="Times New Roman" panose="02020603050405020304" pitchFamily="18" charset="0"/>
                <a:cs typeface="Times New Roman" panose="02020603050405020304" pitchFamily="18" charset="0"/>
              </a:rPr>
              <a:t>2</a:t>
            </a:r>
            <a:r>
              <a:rPr lang="id-ID" altLang="en-US" sz="2000" dirty="0" smtClean="0">
                <a:latin typeface="Times New Roman" panose="02020603050405020304" pitchFamily="18" charset="0"/>
                <a:cs typeface="Times New Roman" panose="02020603050405020304" pitchFamily="18" charset="0"/>
              </a:rPr>
              <a:t>0%)</a:t>
            </a:r>
          </a:p>
          <a:p>
            <a:pPr>
              <a:lnSpc>
                <a:spcPct val="80000"/>
              </a:lnSpc>
              <a:buFont typeface="Wingdings" panose="05000000000000000000" pitchFamily="2" charset="2"/>
              <a:buNone/>
              <a:defRPr/>
            </a:pPr>
            <a:r>
              <a:rPr lang="id-ID" altLang="en-US" sz="2000" dirty="0" smtClean="0">
                <a:latin typeface="Times New Roman" panose="02020603050405020304" pitchFamily="18" charset="0"/>
                <a:cs typeface="Times New Roman" panose="02020603050405020304" pitchFamily="18" charset="0"/>
              </a:rPr>
              <a:t>			</a:t>
            </a: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a:t>
            </a:r>
            <a:r>
              <a:rPr lang="en-GB" altLang="en-US" sz="2000" dirty="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UTS (</a:t>
            </a:r>
            <a:r>
              <a:rPr lang="en-GB" altLang="en-US" sz="2000" dirty="0" smtClean="0">
                <a:latin typeface="Times New Roman" panose="02020603050405020304" pitchFamily="18" charset="0"/>
                <a:cs typeface="Times New Roman" panose="02020603050405020304" pitchFamily="18" charset="0"/>
              </a:rPr>
              <a:t>2</a:t>
            </a:r>
            <a:r>
              <a:rPr lang="id-ID" altLang="en-US" sz="2000" dirty="0" smtClean="0">
                <a:latin typeface="Times New Roman" panose="02020603050405020304" pitchFamily="18" charset="0"/>
                <a:cs typeface="Times New Roman" panose="02020603050405020304" pitchFamily="18" charset="0"/>
              </a:rPr>
              <a:t>0%)</a:t>
            </a:r>
          </a:p>
          <a:p>
            <a:pPr>
              <a:lnSpc>
                <a:spcPct val="80000"/>
              </a:lnSpc>
              <a:buFont typeface="Wingdings" panose="05000000000000000000" pitchFamily="2" charset="2"/>
              <a:buNone/>
              <a:defRPr/>
            </a:pPr>
            <a:r>
              <a:rPr lang="en-US" altLang="en-US" sz="2000" dirty="0" smtClean="0">
                <a:latin typeface="Times New Roman" panose="02020603050405020304" pitchFamily="18" charset="0"/>
                <a:cs typeface="Times New Roman" panose="02020603050405020304" pitchFamily="18" charset="0"/>
              </a:rPr>
              <a:t>		</a:t>
            </a:r>
            <a:r>
              <a:rPr lang="id-ID" altLang="en-US" sz="2000" dirty="0" smtClean="0">
                <a:latin typeface="Times New Roman" panose="02020603050405020304" pitchFamily="18" charset="0"/>
                <a:cs typeface="Times New Roman" panose="02020603050405020304" pitchFamily="18" charset="0"/>
              </a:rPr>
              <a:t>			  UAS (</a:t>
            </a:r>
            <a:r>
              <a:rPr lang="en-GB" altLang="en-US" sz="2000" dirty="0" smtClean="0">
                <a:latin typeface="Times New Roman" panose="02020603050405020304" pitchFamily="18" charset="0"/>
                <a:cs typeface="Times New Roman" panose="02020603050405020304" pitchFamily="18" charset="0"/>
              </a:rPr>
              <a:t>3</a:t>
            </a:r>
            <a:r>
              <a:rPr lang="id-ID" altLang="en-US" sz="2000" dirty="0" smtClean="0">
                <a:latin typeface="Times New Roman" panose="02020603050405020304" pitchFamily="18" charset="0"/>
                <a:cs typeface="Times New Roman" panose="02020603050405020304" pitchFamily="18" charset="0"/>
              </a:rPr>
              <a:t>0%)</a:t>
            </a:r>
            <a:r>
              <a:rPr lang="en-US" altLang="en-US" sz="2000" dirty="0" smtClean="0">
                <a:latin typeface="Times New Roman" panose="02020603050405020304" pitchFamily="18" charset="0"/>
                <a:cs typeface="Times New Roman" panose="02020603050405020304" pitchFamily="18" charset="0"/>
              </a:rPr>
              <a:t> </a:t>
            </a:r>
          </a:p>
          <a:p>
            <a:pPr>
              <a:defRPr/>
            </a:pPr>
            <a:endParaRPr lang="id-ID" altLang="en-US" sz="2000" dirty="0" smtClean="0"/>
          </a:p>
        </p:txBody>
      </p:sp>
      <p:sp>
        <p:nvSpPr>
          <p:cNvPr id="2" name="Footer Placeholder 1"/>
          <p:cNvSpPr>
            <a:spLocks noGrp="1"/>
          </p:cNvSpPr>
          <p:nvPr>
            <p:ph type="ftr" sz="quarter" idx="11"/>
          </p:nvPr>
        </p:nvSpPr>
        <p:spPr/>
        <p:txBody>
          <a:bodyPr/>
          <a:lstStyle/>
          <a:p>
            <a:pPr>
              <a:defRPr/>
            </a:pPr>
            <a:r>
              <a:rPr lang="en-GB" dirty="0" smtClean="0"/>
              <a:t>DR. Tisnanta</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4294967295"/>
          </p:nvPr>
        </p:nvSpPr>
        <p:spPr>
          <a:xfrm>
            <a:off x="0" y="381000"/>
            <a:ext cx="9144000" cy="5562600"/>
          </a:xfrm>
        </p:spPr>
        <p:txBody>
          <a:bodyPr>
            <a:normAutofit fontScale="92500" lnSpcReduction="10000"/>
          </a:bodyPr>
          <a:lstStyle/>
          <a:p>
            <a:pPr marL="609600" indent="-609600" eaLnBrk="1" hangingPunct="1">
              <a:lnSpc>
                <a:spcPct val="80000"/>
              </a:lnSpc>
              <a:buNone/>
              <a:defRPr/>
            </a:pPr>
            <a:r>
              <a:rPr lang="id-ID" altLang="en-US" sz="2400" dirty="0">
                <a:latin typeface="Times New Roman" panose="02020603050405020304" pitchFamily="18" charset="0"/>
              </a:rPr>
              <a:t>1.	</a:t>
            </a:r>
            <a:r>
              <a:rPr lang="id-ID" altLang="en-US" sz="2000" dirty="0">
                <a:latin typeface="Times New Roman" panose="02020603050405020304" pitchFamily="18" charset="0"/>
              </a:rPr>
              <a:t>Pendahuluan</a:t>
            </a:r>
          </a:p>
          <a:p>
            <a:pPr marL="609600" indent="-609600" eaLnBrk="1" hangingPunct="1">
              <a:lnSpc>
                <a:spcPct val="80000"/>
              </a:lnSpc>
              <a:buNone/>
              <a:defRPr/>
            </a:pPr>
            <a:r>
              <a:rPr lang="id-ID" altLang="en-US" sz="2000" dirty="0">
                <a:latin typeface="Times New Roman" panose="02020603050405020304" pitchFamily="18" charset="0"/>
              </a:rPr>
              <a:t>2.	5 Dalil Filsafat</a:t>
            </a:r>
          </a:p>
          <a:p>
            <a:pPr marL="609600" indent="-609600" eaLnBrk="1" hangingPunct="1">
              <a:lnSpc>
                <a:spcPct val="80000"/>
              </a:lnSpc>
              <a:buNone/>
              <a:defRPr/>
            </a:pPr>
            <a:r>
              <a:rPr lang="id-ID" altLang="en-US" sz="2000" dirty="0">
                <a:latin typeface="Times New Roman" panose="02020603050405020304" pitchFamily="18" charset="0"/>
              </a:rPr>
              <a:t>3.	Aliran Filsafat </a:t>
            </a:r>
          </a:p>
          <a:p>
            <a:pPr marL="609600" indent="-609600" eaLnBrk="1" hangingPunct="1">
              <a:lnSpc>
                <a:spcPct val="80000"/>
              </a:lnSpc>
              <a:buNone/>
              <a:defRPr/>
            </a:pPr>
            <a:r>
              <a:rPr lang="id-ID" altLang="en-US" sz="2000" dirty="0">
                <a:latin typeface="Times New Roman" panose="02020603050405020304" pitchFamily="18" charset="0"/>
              </a:rPr>
              <a:t>4.	Aliran Filsafat </a:t>
            </a:r>
          </a:p>
          <a:p>
            <a:pPr marL="609600" indent="-609600" eaLnBrk="1" hangingPunct="1">
              <a:lnSpc>
                <a:spcPct val="80000"/>
              </a:lnSpc>
              <a:buNone/>
              <a:defRPr/>
            </a:pPr>
            <a:r>
              <a:rPr lang="id-ID" altLang="en-US" sz="2000" dirty="0">
                <a:latin typeface="Times New Roman" panose="02020603050405020304" pitchFamily="18" charset="0"/>
              </a:rPr>
              <a:t>5.	Filsafat Pancasila 1</a:t>
            </a:r>
          </a:p>
          <a:p>
            <a:pPr marL="609600" indent="-609600" eaLnBrk="1" hangingPunct="1">
              <a:lnSpc>
                <a:spcPct val="80000"/>
              </a:lnSpc>
              <a:buNone/>
              <a:defRPr/>
            </a:pPr>
            <a:r>
              <a:rPr lang="id-ID" altLang="en-US" sz="2000" dirty="0">
                <a:latin typeface="Times New Roman" panose="02020603050405020304" pitchFamily="18" charset="0"/>
              </a:rPr>
              <a:t>6.	Filsafat Pancasila 2</a:t>
            </a:r>
          </a:p>
          <a:p>
            <a:pPr marL="609600" indent="-609600" eaLnBrk="1" hangingPunct="1">
              <a:lnSpc>
                <a:spcPct val="80000"/>
              </a:lnSpc>
              <a:buNone/>
              <a:defRPr/>
            </a:pPr>
            <a:r>
              <a:rPr lang="id-ID" altLang="en-US" sz="2000" dirty="0">
                <a:latin typeface="Times New Roman" panose="02020603050405020304" pitchFamily="18" charset="0"/>
              </a:rPr>
              <a:t>7.	Permasalahan Filsafat Hukum: Hukum dan Keadilan</a:t>
            </a:r>
          </a:p>
          <a:p>
            <a:pPr marL="609600" indent="-609600" eaLnBrk="1" hangingPunct="1">
              <a:lnSpc>
                <a:spcPct val="80000"/>
              </a:lnSpc>
              <a:buNone/>
              <a:defRPr/>
            </a:pPr>
            <a:r>
              <a:rPr lang="id-ID" altLang="en-US" sz="2000" dirty="0">
                <a:latin typeface="Times New Roman" panose="02020603050405020304" pitchFamily="18" charset="0"/>
              </a:rPr>
              <a:t>8.	Permasalahan Filsafat Hukum: Hukum dan Kekuasaan</a:t>
            </a:r>
          </a:p>
          <a:p>
            <a:pPr marL="609600" indent="-609600" eaLnBrk="1" hangingPunct="1">
              <a:lnSpc>
                <a:spcPct val="80000"/>
              </a:lnSpc>
              <a:buNone/>
              <a:defRPr/>
            </a:pPr>
            <a:r>
              <a:rPr lang="id-ID" altLang="en-US" sz="2000" dirty="0" smtClean="0">
                <a:latin typeface="Times New Roman" panose="02020603050405020304" pitchFamily="18" charset="0"/>
              </a:rPr>
              <a:t>9.	UTS</a:t>
            </a:r>
          </a:p>
          <a:p>
            <a:pPr marL="609600" indent="-609600" eaLnBrk="1" hangingPunct="1">
              <a:lnSpc>
                <a:spcPct val="80000"/>
              </a:lnSpc>
              <a:buNone/>
              <a:defRPr/>
            </a:pPr>
            <a:r>
              <a:rPr lang="id-ID" altLang="en-US" sz="2000" dirty="0" smtClean="0">
                <a:latin typeface="Times New Roman" panose="02020603050405020304" pitchFamily="18" charset="0"/>
              </a:rPr>
              <a:t>10.	Permasalahan Hukum: Hukum Sebagai Alat Pembaharuan Masyarakat</a:t>
            </a:r>
          </a:p>
          <a:p>
            <a:pPr marL="609600" indent="-609600" eaLnBrk="1" hangingPunct="1">
              <a:lnSpc>
                <a:spcPct val="80000"/>
              </a:lnSpc>
              <a:buNone/>
              <a:defRPr/>
            </a:pPr>
            <a:r>
              <a:rPr lang="id-ID" altLang="en-US" sz="2000" dirty="0" smtClean="0">
                <a:latin typeface="Times New Roman" panose="02020603050405020304" pitchFamily="18" charset="0"/>
              </a:rPr>
              <a:t>11</a:t>
            </a:r>
            <a:r>
              <a:rPr lang="id-ID" altLang="en-US" sz="2000" dirty="0">
                <a:latin typeface="Times New Roman" panose="02020603050405020304" pitchFamily="18" charset="0"/>
              </a:rPr>
              <a:t>.	Hakekat dan Tujuan Hukum</a:t>
            </a:r>
          </a:p>
          <a:p>
            <a:pPr marL="609600" indent="-609600" eaLnBrk="1" hangingPunct="1">
              <a:lnSpc>
                <a:spcPct val="80000"/>
              </a:lnSpc>
              <a:buNone/>
              <a:defRPr/>
            </a:pPr>
            <a:r>
              <a:rPr lang="id-ID" altLang="en-US" sz="2000" dirty="0">
                <a:latin typeface="Times New Roman" panose="02020603050405020304" pitchFamily="18" charset="0"/>
              </a:rPr>
              <a:t>12.	Keadilan Hukum</a:t>
            </a:r>
          </a:p>
          <a:p>
            <a:pPr marL="609600" indent="-609600" eaLnBrk="1" hangingPunct="1">
              <a:lnSpc>
                <a:spcPct val="80000"/>
              </a:lnSpc>
              <a:buNone/>
              <a:defRPr/>
            </a:pPr>
            <a:r>
              <a:rPr lang="id-ID" altLang="en-US" sz="2000" dirty="0">
                <a:latin typeface="Times New Roman" panose="02020603050405020304" pitchFamily="18" charset="0"/>
              </a:rPr>
              <a:t>13.	Kemanfaatan Hukum</a:t>
            </a:r>
          </a:p>
          <a:p>
            <a:pPr marL="609600" indent="-609600" eaLnBrk="1" hangingPunct="1">
              <a:lnSpc>
                <a:spcPct val="80000"/>
              </a:lnSpc>
              <a:buNone/>
              <a:defRPr/>
            </a:pPr>
            <a:r>
              <a:rPr lang="id-ID" altLang="en-US" sz="2000" dirty="0">
                <a:latin typeface="Times New Roman" panose="02020603050405020304" pitchFamily="18" charset="0"/>
              </a:rPr>
              <a:t>14.	Kepastian Hukum</a:t>
            </a:r>
          </a:p>
          <a:p>
            <a:pPr marL="609600" indent="-609600" eaLnBrk="1" hangingPunct="1">
              <a:lnSpc>
                <a:spcPct val="80000"/>
              </a:lnSpc>
              <a:buNone/>
              <a:defRPr/>
            </a:pPr>
            <a:r>
              <a:rPr lang="id-ID" altLang="en-US" sz="2000" dirty="0">
                <a:latin typeface="Times New Roman" panose="02020603050405020304" pitchFamily="18" charset="0"/>
              </a:rPr>
              <a:t>15.	Etika</a:t>
            </a:r>
          </a:p>
          <a:p>
            <a:pPr marL="609600" indent="-609600" eaLnBrk="1" hangingPunct="1">
              <a:lnSpc>
                <a:spcPct val="80000"/>
              </a:lnSpc>
              <a:buNone/>
              <a:defRPr/>
            </a:pPr>
            <a:r>
              <a:rPr lang="id-ID" altLang="en-US" sz="2000" dirty="0">
                <a:latin typeface="Times New Roman" panose="02020603050405020304" pitchFamily="18" charset="0"/>
              </a:rPr>
              <a:t>16.	UAS</a:t>
            </a:r>
          </a:p>
          <a:p>
            <a:pPr marL="609600" indent="-609600" eaLnBrk="1" hangingPunct="1">
              <a:lnSpc>
                <a:spcPct val="80000"/>
              </a:lnSpc>
              <a:buFont typeface="Wingdings" panose="05000000000000000000" pitchFamily="2" charset="2"/>
              <a:buNone/>
              <a:defRPr/>
            </a:pPr>
            <a:endParaRPr lang="id-ID" altLang="en-US" sz="2400" dirty="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title"/>
          </p:nvPr>
        </p:nvSpPr>
        <p:spPr>
          <a:xfrm>
            <a:off x="0" y="0"/>
            <a:ext cx="9144000" cy="838200"/>
          </a:xfrm>
        </p:spPr>
        <p:txBody>
          <a:bodyPr>
            <a:normAutofit/>
          </a:bodyPr>
          <a:lstStyle/>
          <a:p>
            <a:pPr eaLnBrk="1" hangingPunct="1">
              <a:defRPr/>
            </a:pPr>
            <a:r>
              <a:rPr lang="id-ID" altLang="en-US" sz="2800" dirty="0" smtClean="0">
                <a:latin typeface="Comic Sans MS" panose="030F0702030302020204" pitchFamily="66" charset="0"/>
              </a:rPr>
              <a:t>Filsafat Hukum</a:t>
            </a:r>
            <a:r>
              <a:rPr lang="en-GB" altLang="en-US" sz="2800" dirty="0" smtClean="0">
                <a:latin typeface="Comic Sans MS" panose="030F0702030302020204" pitchFamily="66" charset="0"/>
              </a:rPr>
              <a:t>:</a:t>
            </a:r>
            <a:r>
              <a:rPr lang="id-ID" altLang="en-US" sz="2800" dirty="0" smtClean="0">
                <a:latin typeface="Comic Sans MS" panose="030F0702030302020204" pitchFamily="66" charset="0"/>
              </a:rPr>
              <a:t> Perlu</a:t>
            </a:r>
            <a:r>
              <a:rPr lang="en-GB" altLang="en-US" sz="2800" dirty="0" smtClean="0">
                <a:latin typeface="Comic Sans MS" panose="030F0702030302020204" pitchFamily="66" charset="0"/>
              </a:rPr>
              <a:t>KAH </a:t>
            </a:r>
            <a:r>
              <a:rPr lang="id-ID" altLang="en-US" sz="2800" dirty="0" smtClean="0">
                <a:latin typeface="Comic Sans MS" panose="030F0702030302020204" pitchFamily="66" charset="0"/>
              </a:rPr>
              <a:t>Dipelajari</a:t>
            </a:r>
            <a:r>
              <a:rPr lang="en-GB" altLang="en-US" sz="2800" dirty="0" smtClean="0">
                <a:latin typeface="Comic Sans MS" panose="030F0702030302020204" pitchFamily="66" charset="0"/>
              </a:rPr>
              <a:t>?</a:t>
            </a:r>
            <a:endParaRPr lang="id-ID" altLang="en-US" sz="2800" dirty="0" smtClean="0">
              <a:latin typeface="Comic Sans MS" panose="030F0702030302020204" pitchFamily="66" charset="0"/>
            </a:endParaRPr>
          </a:p>
        </p:txBody>
      </p:sp>
      <p:sp>
        <p:nvSpPr>
          <p:cNvPr id="13315" name="Content Placeholder 6"/>
          <p:cNvSpPr>
            <a:spLocks noGrp="1"/>
          </p:cNvSpPr>
          <p:nvPr>
            <p:ph idx="1"/>
          </p:nvPr>
        </p:nvSpPr>
        <p:spPr>
          <a:xfrm>
            <a:off x="381000" y="1905000"/>
            <a:ext cx="8382000" cy="4225925"/>
          </a:xfrm>
        </p:spPr>
        <p:txBody>
          <a:bodyPr>
            <a:normAutofit fontScale="92500" lnSpcReduction="10000"/>
          </a:bodyPr>
          <a:lstStyle/>
          <a:p>
            <a:pPr algn="just" eaLnBrk="1" hangingPunct="1">
              <a:defRPr/>
            </a:pPr>
            <a:r>
              <a:rPr lang="id-ID" altLang="en-US" b="1" dirty="0" smtClean="0">
                <a:latin typeface="Consolas" panose="020B0609020204030204" pitchFamily="49" charset="0"/>
              </a:rPr>
              <a:t>Lon L. Fuller </a:t>
            </a:r>
            <a:r>
              <a:rPr lang="id-ID" altLang="en-US" dirty="0" smtClean="0">
                <a:latin typeface="Consolas" panose="020B0609020204030204" pitchFamily="49" charset="0"/>
              </a:rPr>
              <a:t>(</a:t>
            </a:r>
            <a:r>
              <a:rPr lang="id-ID" altLang="en-US" i="1" dirty="0" smtClean="0">
                <a:latin typeface="Consolas" panose="020B0609020204030204" pitchFamily="49" charset="0"/>
              </a:rPr>
              <a:t>The Principles of Social Order</a:t>
            </a:r>
            <a:r>
              <a:rPr lang="id-ID" altLang="en-US" dirty="0" smtClean="0">
                <a:latin typeface="Consolas" panose="020B0609020204030204" pitchFamily="49" charset="0"/>
              </a:rPr>
              <a:t> 1981): </a:t>
            </a:r>
            <a:r>
              <a:rPr lang="id-ID" altLang="en-US" i="1" dirty="0" smtClean="0">
                <a:latin typeface="Consolas" panose="020B0609020204030204" pitchFamily="49" charset="0"/>
              </a:rPr>
              <a:t>The object of legal philosophy is to give an effective and meaningful direction to the work of lawyers, judges, legislatures, and law teachers. If it leaves the activities of these men untouched. If it has no implications for the question of what they do with their working days, then legal philosophy is a failure.  </a:t>
            </a:r>
          </a:p>
          <a:p>
            <a:pPr algn="just" eaLnBrk="1" hangingPunct="1">
              <a:defRPr/>
            </a:pPr>
            <a:endParaRPr lang="id-ID" altLang="en-US" i="1" dirty="0" smtClean="0">
              <a:latin typeface="Consolas" panose="020B0609020204030204" pitchFamily="49" charset="0"/>
            </a:endParaRPr>
          </a:p>
          <a:p>
            <a:pPr algn="just" eaLnBrk="1" hangingPunct="1">
              <a:defRPr/>
            </a:pPr>
            <a:r>
              <a:rPr lang="id-ID" altLang="en-US" dirty="0" smtClean="0">
                <a:latin typeface="Consolas" panose="020B0609020204030204" pitchFamily="49" charset="0"/>
              </a:rPr>
              <a:t>Objek filsafat hukum adalah untuk memberikan suatu arahan yg efektif dan bermakna untuk pekerjaan dari para ahli hukum (advokat), hakim, pembuat UU, dan dosen hukum. Jika, filsafat hukum ditinggalkan, maka kegiatan-kegiatan dari orang-orang ini menjadi tidak dapat disentuh. Jika, filsafat hukum tidak memiliki implikasi terhadap persoalan tentang apa yang mereka lakukan dengan pekerjaannya sehari-hari, berarti filsafat hukum telah gagal. </a:t>
            </a:r>
          </a:p>
          <a:p>
            <a:pPr algn="just" eaLnBrk="1" hangingPunct="1">
              <a:buFont typeface="Wingdings" panose="05000000000000000000" pitchFamily="2" charset="2"/>
              <a:buNone/>
              <a:defRPr/>
            </a:pPr>
            <a:endParaRPr lang="id-ID" altLang="en-US" dirty="0" smtClean="0">
              <a:latin typeface="Consolas" panose="020B0609020204030204" pitchFamily="49"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457200"/>
            <a:ext cx="9144000" cy="609600"/>
          </a:xfrm>
        </p:spPr>
        <p:txBody>
          <a:bodyPr>
            <a:normAutofit/>
          </a:bodyPr>
          <a:lstStyle/>
          <a:p>
            <a:pPr eaLnBrk="1" hangingPunct="1">
              <a:defRPr/>
            </a:pPr>
            <a:r>
              <a:rPr lang="en-GB" altLang="en-US" sz="3200" b="1" dirty="0" smtClean="0">
                <a:latin typeface="Comic Sans MS" panose="030F0702030302020204" pitchFamily="66" charset="0"/>
              </a:rPr>
              <a:t>FISKUM: </a:t>
            </a:r>
            <a:r>
              <a:rPr lang="en-GB" altLang="en-US" sz="3200" b="1" dirty="0" err="1" smtClean="0">
                <a:latin typeface="Comic Sans MS" panose="030F0702030302020204" pitchFamily="66" charset="0"/>
              </a:rPr>
              <a:t>PerluKAH</a:t>
            </a:r>
            <a:r>
              <a:rPr lang="en-GB" altLang="en-US" sz="3200" b="1" dirty="0" smtClean="0">
                <a:latin typeface="Comic Sans MS" panose="030F0702030302020204" pitchFamily="66" charset="0"/>
              </a:rPr>
              <a:t> ?</a:t>
            </a:r>
            <a:endParaRPr lang="id-ID" altLang="en-US" sz="3200" b="1" dirty="0" smtClean="0">
              <a:latin typeface="Comic Sans MS" panose="030F0702030302020204" pitchFamily="66" charset="0"/>
            </a:endParaRPr>
          </a:p>
        </p:txBody>
      </p:sp>
      <p:sp>
        <p:nvSpPr>
          <p:cNvPr id="17411" name="Content Placeholder 2"/>
          <p:cNvSpPr>
            <a:spLocks noGrp="1"/>
          </p:cNvSpPr>
          <p:nvPr>
            <p:ph idx="1"/>
          </p:nvPr>
        </p:nvSpPr>
        <p:spPr>
          <a:xfrm>
            <a:off x="0" y="1905000"/>
            <a:ext cx="9144000" cy="4225925"/>
          </a:xfrm>
        </p:spPr>
        <p:txBody>
          <a:bodyPr>
            <a:normAutofit lnSpcReduction="10000"/>
          </a:bodyPr>
          <a:lstStyle/>
          <a:p>
            <a:pPr algn="just" eaLnBrk="1" hangingPunct="1">
              <a:defRPr/>
            </a:pPr>
            <a:r>
              <a:rPr lang="id-ID" altLang="en-US" sz="2400" b="1" dirty="0" smtClean="0">
                <a:latin typeface="Comic Sans MS" panose="030F0702030302020204" pitchFamily="66" charset="0"/>
              </a:rPr>
              <a:t>Roscoe Pound </a:t>
            </a:r>
            <a:r>
              <a:rPr lang="id-ID" altLang="en-US" sz="2400" dirty="0" smtClean="0">
                <a:latin typeface="Comic Sans MS" panose="030F0702030302020204" pitchFamily="66" charset="0"/>
              </a:rPr>
              <a:t>(</a:t>
            </a:r>
            <a:r>
              <a:rPr lang="id-ID" altLang="en-US" sz="2400" i="1" dirty="0" smtClean="0">
                <a:latin typeface="Comic Sans MS" panose="030F0702030302020204" pitchFamily="66" charset="0"/>
              </a:rPr>
              <a:t>The Function of Legal Philosophy</a:t>
            </a:r>
            <a:r>
              <a:rPr lang="id-ID" altLang="en-US" sz="2400" dirty="0" smtClean="0">
                <a:latin typeface="Comic Sans MS" panose="030F0702030302020204" pitchFamily="66" charset="0"/>
              </a:rPr>
              <a:t>, 1922): </a:t>
            </a:r>
            <a:r>
              <a:rPr lang="id-ID" altLang="en-US" sz="2400" i="1" dirty="0" smtClean="0">
                <a:latin typeface="Comic Sans MS" panose="030F0702030302020204" pitchFamily="66" charset="0"/>
              </a:rPr>
              <a:t>In all stages of what may be described fairly as legal development, philosophy has been a useful servant. But in some it has been a tyrannous servant, and in all but form a master. </a:t>
            </a:r>
          </a:p>
          <a:p>
            <a:pPr algn="just" eaLnBrk="1" hangingPunct="1">
              <a:buFont typeface="Wingdings" panose="05000000000000000000" pitchFamily="2" charset="2"/>
              <a:buNone/>
              <a:defRPr/>
            </a:pPr>
            <a:endParaRPr lang="id-ID" altLang="en-US" sz="2400" dirty="0" smtClean="0">
              <a:latin typeface="Comic Sans MS" panose="030F0702030302020204" pitchFamily="66" charset="0"/>
            </a:endParaRPr>
          </a:p>
          <a:p>
            <a:pPr algn="just" eaLnBrk="1" hangingPunct="1">
              <a:defRPr/>
            </a:pPr>
            <a:r>
              <a:rPr lang="en-GB" altLang="en-US" sz="2400" dirty="0" err="1" smtClean="0">
                <a:latin typeface="Comic Sans MS" panose="030F0702030302020204" pitchFamily="66" charset="0"/>
              </a:rPr>
              <a:t>Pada</a:t>
            </a:r>
            <a:r>
              <a:rPr lang="en-GB" altLang="en-US" sz="2400" dirty="0" smtClean="0">
                <a:latin typeface="Comic Sans MS" panose="030F0702030302020204" pitchFamily="66" charset="0"/>
              </a:rPr>
              <a:t> s</a:t>
            </a:r>
            <a:r>
              <a:rPr lang="id-ID" altLang="en-US" sz="2400" dirty="0" smtClean="0">
                <a:latin typeface="Comic Sans MS" panose="030F0702030302020204" pitchFamily="66" charset="0"/>
              </a:rPr>
              <a:t>emua tingkatan dari apa yang mungkin digambarkan dengan baik sebagai perkembangan hukum, filsafat merupakan abdi yang berguna. Tetapi dalam beberapa hal, filsafat merupakan abdi yang kejam, dan di dalam semua tingkatan filsafat merupakan majikan.</a:t>
            </a:r>
          </a:p>
          <a:p>
            <a:pPr algn="just" eaLnBrk="1" hangingPunct="1">
              <a:defRPr/>
            </a:pPr>
            <a:endParaRPr lang="id-ID" altLang="en-US" sz="2400" dirty="0" smtClean="0">
              <a:latin typeface="Comic Sans MS" panose="030F0702030302020204" pitchFamily="66" charset="0"/>
            </a:endParaRPr>
          </a:p>
          <a:p>
            <a:pPr algn="just" eaLnBrk="1" hangingPunct="1">
              <a:defRPr/>
            </a:pPr>
            <a:endParaRPr lang="id-ID" alt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52400"/>
            <a:ext cx="8229600" cy="1371600"/>
          </a:xfrm>
        </p:spPr>
        <p:txBody>
          <a:bodyPr/>
          <a:lstStyle/>
          <a:p>
            <a:pPr eaLnBrk="1" hangingPunct="1">
              <a:defRPr/>
            </a:pPr>
            <a:r>
              <a:rPr lang="id-ID" altLang="en-US" sz="3200" dirty="0" smtClean="0">
                <a:latin typeface="Comic Sans MS" panose="030F0702030302020204" pitchFamily="66" charset="0"/>
              </a:rPr>
              <a:t>Pengertian</a:t>
            </a:r>
            <a:endParaRPr lang="id-ID" altLang="en-US" sz="3200" dirty="0" smtClean="0"/>
          </a:p>
        </p:txBody>
      </p:sp>
      <p:sp>
        <p:nvSpPr>
          <p:cNvPr id="19459" name="Content Placeholder 2"/>
          <p:cNvSpPr>
            <a:spLocks noGrp="1"/>
          </p:cNvSpPr>
          <p:nvPr>
            <p:ph idx="1"/>
          </p:nvPr>
        </p:nvSpPr>
        <p:spPr>
          <a:xfrm>
            <a:off x="0" y="1981200"/>
            <a:ext cx="9144000" cy="4953000"/>
          </a:xfrm>
        </p:spPr>
        <p:txBody>
          <a:bodyPr>
            <a:normAutofit/>
          </a:bodyPr>
          <a:lstStyle/>
          <a:p>
            <a:pPr algn="just" eaLnBrk="1" hangingPunct="1">
              <a:lnSpc>
                <a:spcPct val="80000"/>
              </a:lnSpc>
              <a:defRPr/>
            </a:pPr>
            <a:r>
              <a:rPr lang="id-ID" altLang="en-US" sz="1900" dirty="0" smtClean="0">
                <a:latin typeface="Candara" panose="020E0502030303020204" pitchFamily="34" charset="0"/>
              </a:rPr>
              <a:t>Secara kebahasaan,</a:t>
            </a:r>
            <a:endParaRPr lang="en-GB" altLang="en-US" sz="1900" dirty="0" smtClean="0">
              <a:latin typeface="Candara" panose="020E0502030303020204" pitchFamily="34" charset="0"/>
            </a:endParaRPr>
          </a:p>
          <a:p>
            <a:pPr marL="0" indent="0" algn="just" eaLnBrk="1" hangingPunct="1">
              <a:lnSpc>
                <a:spcPct val="80000"/>
              </a:lnSpc>
              <a:buNone/>
              <a:defRPr/>
            </a:pPr>
            <a:r>
              <a:rPr lang="en-GB" altLang="en-US" sz="1900" dirty="0">
                <a:latin typeface="Candara" panose="020E0502030303020204" pitchFamily="34" charset="0"/>
              </a:rPr>
              <a:t>F</a:t>
            </a:r>
            <a:r>
              <a:rPr lang="id-ID" altLang="en-US" sz="1900" dirty="0" smtClean="0">
                <a:latin typeface="Candara" panose="020E0502030303020204" pitchFamily="34" charset="0"/>
              </a:rPr>
              <a:t>ilsafat dari bhs. Yunani, </a:t>
            </a:r>
            <a:r>
              <a:rPr lang="id-ID" altLang="en-US" sz="1900" i="1" dirty="0" smtClean="0">
                <a:latin typeface="Candara" panose="020E0502030303020204" pitchFamily="34" charset="0"/>
              </a:rPr>
              <a:t>philosophia</a:t>
            </a:r>
            <a:r>
              <a:rPr lang="id-ID" altLang="en-US" sz="1900" dirty="0" smtClean="0">
                <a:latin typeface="Candara" panose="020E0502030303020204" pitchFamily="34" charset="0"/>
              </a:rPr>
              <a:t>. </a:t>
            </a:r>
            <a:r>
              <a:rPr lang="id-ID" altLang="en-US" sz="1900" i="1" dirty="0" smtClean="0">
                <a:latin typeface="Candara" panose="020E0502030303020204" pitchFamily="34" charset="0"/>
              </a:rPr>
              <a:t>Philos</a:t>
            </a:r>
            <a:r>
              <a:rPr lang="id-ID" altLang="en-US" sz="1900" dirty="0" smtClean="0">
                <a:latin typeface="Candara" panose="020E0502030303020204" pitchFamily="34" charset="0"/>
              </a:rPr>
              <a:t> berarti cinta. </a:t>
            </a:r>
            <a:r>
              <a:rPr lang="id-ID" altLang="en-US" sz="1900" i="1" dirty="0" smtClean="0">
                <a:latin typeface="Candara" panose="020E0502030303020204" pitchFamily="34" charset="0"/>
              </a:rPr>
              <a:t>Sophia</a:t>
            </a:r>
            <a:r>
              <a:rPr lang="id-ID" altLang="en-US" sz="1900" dirty="0" smtClean="0">
                <a:latin typeface="Candara" panose="020E0502030303020204" pitchFamily="34" charset="0"/>
              </a:rPr>
              <a:t> berarti kebijaksanaan.Filsafat adalah cinta kebijaksanaan. </a:t>
            </a:r>
            <a:endParaRPr lang="en-GB" altLang="en-US" sz="1900" dirty="0" smtClean="0">
              <a:latin typeface="Candara" panose="020E0502030303020204" pitchFamily="34" charset="0"/>
            </a:endParaRPr>
          </a:p>
          <a:p>
            <a:pPr marL="0" indent="0" algn="just" eaLnBrk="1" hangingPunct="1">
              <a:lnSpc>
                <a:spcPct val="80000"/>
              </a:lnSpc>
              <a:buNone/>
              <a:defRPr/>
            </a:pPr>
            <a:r>
              <a:rPr lang="en-GB" altLang="en-US" sz="1900" dirty="0">
                <a:latin typeface="Candara" panose="020E0502030303020204" pitchFamily="34" charset="0"/>
              </a:rPr>
              <a:t>B</a:t>
            </a:r>
            <a:r>
              <a:rPr lang="id-ID" altLang="en-US" sz="1900" dirty="0" smtClean="0">
                <a:latin typeface="Candara" panose="020E0502030303020204" pitchFamily="34" charset="0"/>
              </a:rPr>
              <a:t>hs. Arab falsafah, dlm bhs. Indonesia, filsafat (</a:t>
            </a:r>
            <a:r>
              <a:rPr lang="id-ID" altLang="en-US" sz="1900" i="1" dirty="0" smtClean="0">
                <a:latin typeface="Candara" panose="020E0502030303020204" pitchFamily="34" charset="0"/>
              </a:rPr>
              <a:t>n</a:t>
            </a:r>
            <a:r>
              <a:rPr lang="id-ID" altLang="en-US" sz="1900" dirty="0" smtClean="0">
                <a:latin typeface="Candara" panose="020E0502030303020204" pitchFamily="34" charset="0"/>
              </a:rPr>
              <a:t>): (1) pengetahuan dan penyelidikan dengan akal budi mengenai hakikat segala yang ada; (2) teori yang melandasi alam pikiran atau suatu kegiatan.  </a:t>
            </a:r>
          </a:p>
          <a:p>
            <a:pPr algn="just" eaLnBrk="1" hangingPunct="1">
              <a:lnSpc>
                <a:spcPct val="80000"/>
              </a:lnSpc>
              <a:buFont typeface="Wingdings" panose="05000000000000000000" pitchFamily="2" charset="2"/>
              <a:buNone/>
              <a:defRPr/>
            </a:pPr>
            <a:endParaRPr lang="id-ID" altLang="en-US" sz="1900" dirty="0" smtClean="0">
              <a:latin typeface="Candara" panose="020E0502030303020204" pitchFamily="34" charset="0"/>
            </a:endParaRPr>
          </a:p>
          <a:p>
            <a:pPr algn="just" eaLnBrk="1" hangingPunct="1">
              <a:lnSpc>
                <a:spcPct val="80000"/>
              </a:lnSpc>
              <a:defRPr/>
            </a:pPr>
            <a:r>
              <a:rPr lang="id-ID" altLang="en-US" sz="1900" dirty="0" smtClean="0">
                <a:latin typeface="Candara" panose="020E0502030303020204" pitchFamily="34" charset="0"/>
              </a:rPr>
              <a:t>Secara praktis, </a:t>
            </a:r>
            <a:endParaRPr lang="en-GB" altLang="en-US" sz="1900" dirty="0" smtClean="0">
              <a:latin typeface="Candara" panose="020E0502030303020204" pitchFamily="34" charset="0"/>
            </a:endParaRPr>
          </a:p>
          <a:p>
            <a:pPr marL="0" indent="0" algn="just" eaLnBrk="1" hangingPunct="1">
              <a:lnSpc>
                <a:spcPct val="80000"/>
              </a:lnSpc>
              <a:buNone/>
              <a:defRPr/>
            </a:pPr>
            <a:r>
              <a:rPr lang="en-GB" altLang="en-US" sz="1900" dirty="0">
                <a:latin typeface="Candara" panose="020E0502030303020204" pitchFamily="34" charset="0"/>
              </a:rPr>
              <a:t>F</a:t>
            </a:r>
            <a:r>
              <a:rPr lang="id-ID" altLang="en-US" sz="1900" dirty="0" smtClean="0">
                <a:latin typeface="Candara" panose="020E0502030303020204" pitchFamily="34" charset="0"/>
              </a:rPr>
              <a:t>ilsafat sering diartikan sebagai alam pikiran. Berfilsafat berarti berpikir atau menggunakan pikiran secara mendalam.  </a:t>
            </a:r>
          </a:p>
          <a:p>
            <a:pPr algn="just" eaLnBrk="1" hangingPunct="1">
              <a:lnSpc>
                <a:spcPct val="80000"/>
              </a:lnSpc>
              <a:buFont typeface="Wingdings" panose="05000000000000000000" pitchFamily="2" charset="2"/>
              <a:buNone/>
              <a:defRPr/>
            </a:pPr>
            <a:r>
              <a:rPr lang="id-ID" altLang="en-US" sz="1900" dirty="0" smtClean="0">
                <a:latin typeface="Candara" panose="020E0502030303020204" pitchFamily="34" charset="0"/>
              </a:rPr>
              <a:t>	</a:t>
            </a:r>
          </a:p>
          <a:p>
            <a:pPr algn="just" eaLnBrk="1" hangingPunct="1">
              <a:buFont typeface="Wingdings" panose="05000000000000000000" pitchFamily="2" charset="2"/>
              <a:buNone/>
              <a:defRPr/>
            </a:pPr>
            <a:endParaRPr lang="id-ID" altLang="en-US"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0" y="381000"/>
            <a:ext cx="9144000" cy="5715000"/>
          </a:xfrm>
        </p:spPr>
        <p:txBody>
          <a:bodyPr>
            <a:normAutofit/>
          </a:bodyPr>
          <a:lstStyle/>
          <a:p>
            <a:pPr eaLnBrk="1" hangingPunct="1">
              <a:buFont typeface="Wingdings" panose="05000000000000000000" pitchFamily="2" charset="2"/>
              <a:buNone/>
              <a:defRPr/>
            </a:pPr>
            <a:r>
              <a:rPr lang="id-ID" altLang="en-US" sz="1800" dirty="0" smtClean="0">
                <a:latin typeface="Comic Sans MS" panose="030F0702030302020204" pitchFamily="66" charset="0"/>
              </a:rPr>
              <a:t>	Willem Zevenbergen: filsafat hukum merupakan filsafat dengan objek hukum atau pandangan filsafat tentang dasar‑dasar umum dari hukum. </a:t>
            </a:r>
          </a:p>
          <a:p>
            <a:pPr eaLnBrk="1" hangingPunct="1">
              <a:buFont typeface="Wingdings" panose="05000000000000000000" pitchFamily="2" charset="2"/>
              <a:buNone/>
              <a:defRPr/>
            </a:pPr>
            <a:r>
              <a:rPr lang="id-ID" altLang="en-US" sz="1800" dirty="0" smtClean="0">
                <a:latin typeface="Comic Sans MS" panose="030F0702030302020204" pitchFamily="66" charset="0"/>
              </a:rPr>
              <a:t>	</a:t>
            </a:r>
          </a:p>
          <a:p>
            <a:pPr eaLnBrk="1" hangingPunct="1">
              <a:buFont typeface="Wingdings" panose="05000000000000000000" pitchFamily="2" charset="2"/>
              <a:buNone/>
              <a:defRPr/>
            </a:pPr>
            <a:r>
              <a:rPr lang="id-ID" altLang="en-US" sz="1800" dirty="0" smtClean="0">
                <a:latin typeface="Comic Sans MS" panose="030F0702030302020204" pitchFamily="66" charset="0"/>
              </a:rPr>
              <a:t>	Carl Joachim Friedrich: filsafat hukum adl pandangan filsafat ttg dasar-dasar umum dari hukum, dengan demikian filsafat hukum bagian dari filsafat. </a:t>
            </a:r>
            <a:endParaRPr lang="en-GB" altLang="en-US" sz="1800" dirty="0" smtClean="0">
              <a:latin typeface="Comic Sans MS" panose="030F0702030302020204" pitchFamily="66" charset="0"/>
            </a:endParaRPr>
          </a:p>
          <a:p>
            <a:pPr eaLnBrk="1" hangingPunct="1">
              <a:buFont typeface="Wingdings" panose="05000000000000000000" pitchFamily="2" charset="2"/>
              <a:buNone/>
              <a:defRPr/>
            </a:pPr>
            <a:endParaRPr lang="id-ID" altLang="en-US" sz="1800" dirty="0" smtClean="0">
              <a:latin typeface="Comic Sans MS" panose="030F0702030302020204" pitchFamily="66" charset="0"/>
            </a:endParaRPr>
          </a:p>
          <a:p>
            <a:pPr eaLnBrk="1" hangingPunct="1">
              <a:buFont typeface="Wingdings" panose="05000000000000000000" pitchFamily="2" charset="2"/>
              <a:buNone/>
              <a:defRPr/>
            </a:pPr>
            <a:r>
              <a:rPr lang="id-ID" altLang="en-US" sz="1800" dirty="0" smtClean="0">
                <a:latin typeface="Comic Sans MS" panose="030F0702030302020204" pitchFamily="66" charset="0"/>
              </a:rPr>
              <a:t>	Gustav Radbruch: filsafat hukum berkenaan dengan keyakinan atau hati nurani: </a:t>
            </a:r>
            <a:r>
              <a:rPr lang="id-ID" altLang="en-US" sz="1800" i="1" dirty="0" smtClean="0">
                <a:latin typeface="Comic Sans MS" panose="030F0702030302020204" pitchFamily="66" charset="0"/>
              </a:rPr>
              <a:t>ultimate values must be believed, they cannot be proved </a:t>
            </a:r>
            <a:r>
              <a:rPr lang="id-ID" altLang="en-US" sz="1800" dirty="0" smtClean="0">
                <a:latin typeface="Comic Sans MS" panose="030F0702030302020204" pitchFamily="66" charset="0"/>
              </a:rPr>
              <a:t>(nilai-nilai yg paling tinggi harus diyakini, yang tidak dpt dibuktikan). Bahkan menurutnya: </a:t>
            </a:r>
            <a:r>
              <a:rPr lang="id-ID" altLang="en-US" sz="1800" i="1" dirty="0" smtClean="0">
                <a:latin typeface="Comic Sans MS" panose="030F0702030302020204" pitchFamily="66" charset="0"/>
              </a:rPr>
              <a:t>All great political changes were prepared or accompanied by legal philosophy. In the beginning there was legal philosophy; at the end, there was revolution (</a:t>
            </a:r>
            <a:r>
              <a:rPr lang="id-ID" altLang="en-US" sz="1800" dirty="0" smtClean="0">
                <a:latin typeface="Comic Sans MS" panose="030F0702030302020204" pitchFamily="66" charset="0"/>
              </a:rPr>
              <a:t>semua perubahan politik disiapkan atau diiringi oleh filsafat hukum. Awalnya ada filsafat hukum; pada akhirnya muncul revolusi).</a:t>
            </a:r>
          </a:p>
          <a:p>
            <a:pPr eaLnBrk="1" hangingPunct="1">
              <a:buFont typeface="Wingdings" panose="05000000000000000000" pitchFamily="2" charset="2"/>
              <a:buNone/>
              <a:defRPr/>
            </a:pPr>
            <a:r>
              <a:rPr lang="id-ID" altLang="en-US" sz="1800" dirty="0" smtClean="0">
                <a:latin typeface="Comic Sans MS" panose="030F0702030302020204" pitchFamily="66" charset="0"/>
              </a:rPr>
              <a:t>	</a:t>
            </a:r>
          </a:p>
          <a:p>
            <a:pPr eaLnBrk="1" hangingPunct="1">
              <a:buFont typeface="Wingdings" panose="05000000000000000000" pitchFamily="2" charset="2"/>
              <a:buNone/>
              <a:defRPr/>
            </a:pPr>
            <a:r>
              <a:rPr lang="id-ID" altLang="en-US" sz="1800" dirty="0" smtClean="0">
                <a:latin typeface="Comic Sans MS" panose="030F0702030302020204" pitchFamily="66" charset="0"/>
              </a:rPr>
              <a:t>	Poernadi dan Soerjono Soekanto: filsafat hukum mencakup perenungan, perumusan, dan penyerasian nilai‑nilai.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4294967295"/>
          </p:nvPr>
        </p:nvSpPr>
        <p:spPr>
          <a:xfrm>
            <a:off x="0" y="304800"/>
            <a:ext cx="9144000" cy="5826125"/>
          </a:xfrm>
        </p:spPr>
        <p:txBody>
          <a:bodyPr>
            <a:normAutofit lnSpcReduction="10000"/>
          </a:bodyPr>
          <a:lstStyle/>
          <a:p>
            <a:pPr eaLnBrk="1" hangingPunct="1">
              <a:buFont typeface="Wingdings" panose="05000000000000000000" pitchFamily="2" charset="2"/>
              <a:buNone/>
              <a:defRPr/>
            </a:pPr>
            <a:endParaRPr lang="id-ID" altLang="en-US" sz="2000" dirty="0" smtClean="0">
              <a:latin typeface="Comic Sans MS" panose="030F0702030302020204" pitchFamily="66" charset="0"/>
            </a:endParaRPr>
          </a:p>
          <a:p>
            <a:pPr eaLnBrk="1" hangingPunct="1">
              <a:defRPr/>
            </a:pPr>
            <a:r>
              <a:rPr lang="id-ID" altLang="en-US" sz="2000" b="1" dirty="0" smtClean="0">
                <a:latin typeface="Comic Sans MS" panose="030F0702030302020204" pitchFamily="66" charset="0"/>
              </a:rPr>
              <a:t>Meuwissen</a:t>
            </a:r>
            <a:r>
              <a:rPr lang="id-ID" altLang="en-US" sz="2000" dirty="0" smtClean="0">
                <a:latin typeface="Comic Sans MS" panose="030F0702030302020204" pitchFamily="66" charset="0"/>
              </a:rPr>
              <a:t> (</a:t>
            </a:r>
            <a:r>
              <a:rPr lang="id-ID" altLang="en-US" sz="2000" i="1" dirty="0" smtClean="0">
                <a:latin typeface="Comic Sans MS" panose="030F0702030302020204" pitchFamily="66" charset="0"/>
              </a:rPr>
              <a:t>Vijf Stellingen over Rechtsfilosofie</a:t>
            </a:r>
            <a:r>
              <a:rPr lang="id-ID" altLang="en-US" sz="2000" dirty="0" smtClean="0">
                <a:latin typeface="Comic Sans MS" panose="030F0702030302020204" pitchFamily="66" charset="0"/>
              </a:rPr>
              <a:t>, 1979): Lima dalil  ttg filsafat hukum:  </a:t>
            </a:r>
          </a:p>
          <a:p>
            <a:pPr eaLnBrk="1" hangingPunct="1">
              <a:buFont typeface="Wingdings" panose="05000000000000000000" pitchFamily="2" charset="2"/>
              <a:buNone/>
              <a:defRPr/>
            </a:pPr>
            <a:endParaRPr lang="id-ID" altLang="en-US" sz="2000" dirty="0" smtClean="0">
              <a:latin typeface="Comic Sans MS" panose="030F0702030302020204" pitchFamily="66" charset="0"/>
            </a:endParaRPr>
          </a:p>
          <a:p>
            <a:pPr eaLnBrk="1" hangingPunct="1">
              <a:buFont typeface="Wingdings" panose="05000000000000000000" pitchFamily="2" charset="2"/>
              <a:buNone/>
              <a:defRPr/>
            </a:pPr>
            <a:r>
              <a:rPr lang="id-ID" altLang="en-US" sz="2000" dirty="0" smtClean="0">
                <a:latin typeface="Comic Sans MS" panose="030F0702030302020204" pitchFamily="66" charset="0"/>
              </a:rPr>
              <a:t>	1. Filsafat hukum merenungkan semua masalah fundamental dan marginal </a:t>
            </a:r>
          </a:p>
          <a:p>
            <a:pPr eaLnBrk="1" hangingPunct="1">
              <a:buFont typeface="Wingdings" panose="05000000000000000000" pitchFamily="2" charset="2"/>
              <a:buNone/>
              <a:defRPr/>
            </a:pPr>
            <a:r>
              <a:rPr lang="id-ID" altLang="en-US" sz="2000" dirty="0" smtClean="0">
                <a:latin typeface="Comic Sans MS" panose="030F0702030302020204" pitchFamily="66" charset="0"/>
              </a:rPr>
              <a:t>	    yg berkaitan dg gejala hukum; </a:t>
            </a:r>
          </a:p>
          <a:p>
            <a:pPr eaLnBrk="1" hangingPunct="1">
              <a:buFont typeface="Wingdings" panose="05000000000000000000" pitchFamily="2" charset="2"/>
              <a:buNone/>
              <a:defRPr/>
            </a:pPr>
            <a:r>
              <a:rPr lang="id-ID" altLang="en-US" sz="2000" dirty="0" smtClean="0">
                <a:latin typeface="Comic Sans MS" panose="030F0702030302020204" pitchFamily="66" charset="0"/>
              </a:rPr>
              <a:t>	2. Filsafat hukum berada pd tataran tertinggi dari teori hukum dan ilmu</a:t>
            </a:r>
          </a:p>
          <a:p>
            <a:pPr eaLnBrk="1" hangingPunct="1">
              <a:buFont typeface="Wingdings" panose="05000000000000000000" pitchFamily="2" charset="2"/>
              <a:buNone/>
              <a:defRPr/>
            </a:pPr>
            <a:r>
              <a:rPr lang="id-ID" altLang="en-US" sz="2000" dirty="0" smtClean="0">
                <a:latin typeface="Comic Sans MS" panose="030F0702030302020204" pitchFamily="66" charset="0"/>
              </a:rPr>
              <a:t>	    hukum; </a:t>
            </a:r>
          </a:p>
          <a:p>
            <a:pPr eaLnBrk="1" hangingPunct="1">
              <a:buFont typeface="Wingdings" panose="05000000000000000000" pitchFamily="2" charset="2"/>
              <a:buNone/>
              <a:defRPr/>
            </a:pPr>
            <a:r>
              <a:rPr lang="id-ID" altLang="en-US" sz="2000" dirty="0" smtClean="0">
                <a:latin typeface="Comic Sans MS" panose="030F0702030302020204" pitchFamily="66" charset="0"/>
              </a:rPr>
              <a:t>	3. Penanganan hukum secara nyata dpt melalui pembentukan hukum, </a:t>
            </a:r>
          </a:p>
          <a:p>
            <a:pPr eaLnBrk="1" hangingPunct="1">
              <a:buFont typeface="Wingdings" panose="05000000000000000000" pitchFamily="2" charset="2"/>
              <a:buNone/>
              <a:defRPr/>
            </a:pPr>
            <a:r>
              <a:rPr lang="id-ID" altLang="en-US" sz="2000" dirty="0" smtClean="0">
                <a:latin typeface="Comic Sans MS" panose="030F0702030302020204" pitchFamily="66" charset="0"/>
              </a:rPr>
              <a:t>	    penemuan hukum, dan bantuan hukum; </a:t>
            </a:r>
          </a:p>
          <a:p>
            <a:pPr eaLnBrk="1" hangingPunct="1">
              <a:buFont typeface="Wingdings" panose="05000000000000000000" pitchFamily="2" charset="2"/>
              <a:buNone/>
              <a:defRPr/>
            </a:pPr>
            <a:r>
              <a:rPr lang="id-ID" altLang="en-US" sz="2000" dirty="0" smtClean="0">
                <a:latin typeface="Comic Sans MS" panose="030F0702030302020204" pitchFamily="66" charset="0"/>
              </a:rPr>
              <a:t>	4. Filsafat hukum berkaitan erat dengan hubungan antara hukum dan </a:t>
            </a:r>
          </a:p>
          <a:p>
            <a:pPr eaLnBrk="1" hangingPunct="1">
              <a:buFont typeface="Wingdings" panose="05000000000000000000" pitchFamily="2" charset="2"/>
              <a:buNone/>
              <a:defRPr/>
            </a:pPr>
            <a:r>
              <a:rPr lang="id-ID" altLang="en-US" sz="2000" dirty="0" smtClean="0">
                <a:latin typeface="Comic Sans MS" panose="030F0702030302020204" pitchFamily="66" charset="0"/>
              </a:rPr>
              <a:t>	    etika; </a:t>
            </a:r>
          </a:p>
          <a:p>
            <a:pPr eaLnBrk="1" hangingPunct="1">
              <a:buFont typeface="Wingdings" panose="05000000000000000000" pitchFamily="2" charset="2"/>
              <a:buNone/>
              <a:defRPr/>
            </a:pPr>
            <a:r>
              <a:rPr lang="id-ID" altLang="en-US" sz="2000" dirty="0" smtClean="0">
                <a:latin typeface="Comic Sans MS" panose="030F0702030302020204" pitchFamily="66" charset="0"/>
              </a:rPr>
              <a:t>	5. Filsafat Hukum merupakan refleksi sistematik tentang kenyataan </a:t>
            </a:r>
          </a:p>
          <a:p>
            <a:pPr eaLnBrk="1" hangingPunct="1">
              <a:buFont typeface="Wingdings" panose="05000000000000000000" pitchFamily="2" charset="2"/>
              <a:buNone/>
              <a:defRPr/>
            </a:pPr>
            <a:r>
              <a:rPr lang="id-ID" altLang="en-US" sz="2000" dirty="0" smtClean="0">
                <a:latin typeface="Comic Sans MS" panose="030F0702030302020204" pitchFamily="66" charset="0"/>
              </a:rPr>
              <a:t>	    hukum.</a:t>
            </a:r>
          </a:p>
          <a:p>
            <a:pPr eaLnBrk="1" hangingPunct="1">
              <a:buFont typeface="Wingdings" panose="05000000000000000000" pitchFamily="2" charset="2"/>
              <a:buNone/>
              <a:defRPr/>
            </a:pPr>
            <a:endParaRPr lang="id-ID" altLang="en-US" sz="2000" dirty="0" smtClean="0">
              <a:latin typeface="Comic Sans MS" panose="030F0702030302020204" pitchFamily="66" charset="0"/>
            </a:endParaRPr>
          </a:p>
          <a:p>
            <a:pPr eaLnBrk="1" hangingPunct="1">
              <a:defRPr/>
            </a:pPr>
            <a:endParaRPr lang="id-ID" altLang="en-US"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d-ID"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d-ID"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d-ID"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d-ID"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rtain Call">
  <a:themeElements>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d-ID"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d-ID"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Filsafat Logika</Template>
  <TotalTime>1316</TotalTime>
  <Words>362</Words>
  <Application>Microsoft Office PowerPoint</Application>
  <PresentationFormat>On-screen Show (4:3)</PresentationFormat>
  <Paragraphs>76</Paragraphs>
  <Slides>8</Slides>
  <Notes>7</Notes>
  <HiddenSlides>0</HiddenSlides>
  <MMClips>0</MMClips>
  <ScaleCrop>false</ScaleCrop>
  <HeadingPairs>
    <vt:vector size="6" baseType="variant">
      <vt:variant>
        <vt:lpstr>Fonts Used</vt:lpstr>
      </vt:variant>
      <vt:variant>
        <vt:i4>11</vt:i4>
      </vt:variant>
      <vt:variant>
        <vt:lpstr>Theme</vt:lpstr>
      </vt:variant>
      <vt:variant>
        <vt:i4>5</vt:i4>
      </vt:variant>
      <vt:variant>
        <vt:lpstr>Slide Titles</vt:lpstr>
      </vt:variant>
      <vt:variant>
        <vt:i4>8</vt:i4>
      </vt:variant>
    </vt:vector>
  </HeadingPairs>
  <TitlesOfParts>
    <vt:vector size="24" baseType="lpstr">
      <vt:lpstr>Arial</vt:lpstr>
      <vt:lpstr>Arial Narrow</vt:lpstr>
      <vt:lpstr>Calibri</vt:lpstr>
      <vt:lpstr>Candara</vt:lpstr>
      <vt:lpstr>Comic Sans MS</vt:lpstr>
      <vt:lpstr>Consolas</vt:lpstr>
      <vt:lpstr>Tahoma</vt:lpstr>
      <vt:lpstr>Times New Roman</vt:lpstr>
      <vt:lpstr>Trebuchet MS</vt:lpstr>
      <vt:lpstr>Wingdings</vt:lpstr>
      <vt:lpstr>Wingdings 3</vt:lpstr>
      <vt:lpstr>Generic</vt:lpstr>
      <vt:lpstr>Orbit</vt:lpstr>
      <vt:lpstr>Curtain Call</vt:lpstr>
      <vt:lpstr>Office Theme</vt:lpstr>
      <vt:lpstr>Facet</vt:lpstr>
      <vt:lpstr>Pengantar Filsafat</vt:lpstr>
      <vt:lpstr>Identitas Mata Kuliah</vt:lpstr>
      <vt:lpstr>PowerPoint Presentation</vt:lpstr>
      <vt:lpstr>Filsafat Hukum: PerluKAH Dipelajari?</vt:lpstr>
      <vt:lpstr>FISKUM: PerluKAH ?</vt:lpstr>
      <vt:lpstr>Pengertian</vt:lpstr>
      <vt:lpstr>PowerPoint Presentation</vt:lpstr>
      <vt:lpstr>PowerPoint Presentation</vt:lpstr>
    </vt:vector>
  </TitlesOfParts>
  <Company>xxx</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DASAR-DASAR  ILMU HUKUM</dc:title>
  <dc:creator>user</dc:creator>
  <cp:lastModifiedBy>Putri Ria</cp:lastModifiedBy>
  <cp:revision>108</cp:revision>
  <dcterms:created xsi:type="dcterms:W3CDTF">2010-09-01T04:18:48Z</dcterms:created>
  <dcterms:modified xsi:type="dcterms:W3CDTF">2020-10-01T07:41:40Z</dcterms:modified>
</cp:coreProperties>
</file>