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4"/>
      <p:bold r:id="rId15"/>
    </p:embeddedFont>
    <p:embeddedFont>
      <p:font typeface="Amiri" panose="020B0604020202020204" charset="-78"/>
      <p:regular r:id="rId16"/>
      <p:bold r:id="rId17"/>
      <p:italic r:id="rId18"/>
      <p:boldItalic r:id="rId19"/>
    </p:embeddedFont>
    <p:embeddedFont>
      <p:font typeface="Baby Doll" panose="02000500000000000000" pitchFamily="50" charset="0"/>
      <p:regular r:id="rId20"/>
    </p:embeddedFont>
    <p:embeddedFont>
      <p:font typeface="Century725 Cn BT" panose="02040506070705020204" pitchFamily="18" charset="0"/>
      <p:regular r:id="rId21"/>
    </p:embeddedFont>
    <p:embeddedFont>
      <p:font typeface="Chicken Quiche" panose="02000600000000000000" pitchFamily="2" charset="0"/>
      <p:regular r:id="rId22"/>
    </p:embeddedFont>
    <p:embeddedFont>
      <p:font typeface="Cinzel Decorative" panose="020B0604020202020204" charset="0"/>
      <p:regular r:id="rId23"/>
      <p:bold r:id="rId24"/>
    </p:embeddedFont>
    <p:embeddedFont>
      <p:font typeface="Milcandy" panose="02000500000000000000" pitchFamily="2" charset="0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41BD9-1EE9-4C84-8B86-50DEAC0F01C5}">
  <a:tblStyle styleId="{F7F41BD9-1EE9-4C84-8B86-50DEAC0F01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88f5f0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88f5f0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188f5f0e60_1_2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188f5f0e60_1_2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188f5f0e60_1_21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188f5f0e60_1_21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88f5f0e60_1_2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88f5f0e60_1_2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88562bdce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188562bdce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88562bdc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188562bdc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188562bdce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188562bdce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88f5f0e60_1_2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188f5f0e60_1_2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188f5f0e60_1_2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188f5f0e60_1_2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88f5f0e6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188f5f0e6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88f5f0e60_1_2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88f5f0e60_1_2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10800" y="1132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28220" t="17074" r="12900" b="18806"/>
          <a:stretch/>
        </p:blipFill>
        <p:spPr>
          <a:xfrm flipH="1">
            <a:off x="4478625" y="-408150"/>
            <a:ext cx="5383973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2446720">
            <a:off x="6948776" y="3682850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679998" y="1341250"/>
            <a:ext cx="5784000" cy="21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80002" y="3480650"/>
            <a:ext cx="57840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35050" y="1132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4572125" y="-11675"/>
            <a:ext cx="0" cy="731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2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" name="Google Shape;19;p2"/>
          <p:cNvSpPr/>
          <p:nvPr/>
        </p:nvSpPr>
        <p:spPr>
          <a:xfrm>
            <a:off x="631650" y="3242188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3635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64752" y="2329629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l="41277" t="17794" r="39777" b="17593"/>
          <a:stretch/>
        </p:blipFill>
        <p:spPr>
          <a:xfrm>
            <a:off x="-161337" y="-515100"/>
            <a:ext cx="1732349" cy="3323201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5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90" name="Google Shape;290;p25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5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2" name="Google Shape;292;p25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3" name="Google Shape;293;p25"/>
          <p:cNvSpPr txBox="1">
            <a:spLocks noGrp="1"/>
          </p:cNvSpPr>
          <p:nvPr>
            <p:ph type="subTitle" idx="1"/>
          </p:nvPr>
        </p:nvSpPr>
        <p:spPr>
          <a:xfrm>
            <a:off x="2978550" y="1173800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subTitle" idx="2"/>
          </p:nvPr>
        </p:nvSpPr>
        <p:spPr>
          <a:xfrm>
            <a:off x="2978550" y="1513625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subTitle" idx="3"/>
          </p:nvPr>
        </p:nvSpPr>
        <p:spPr>
          <a:xfrm>
            <a:off x="2978550" y="2264525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subTitle" idx="4"/>
          </p:nvPr>
        </p:nvSpPr>
        <p:spPr>
          <a:xfrm>
            <a:off x="2978550" y="2604350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5"/>
          </p:nvPr>
        </p:nvSpPr>
        <p:spPr>
          <a:xfrm>
            <a:off x="2978550" y="3355250"/>
            <a:ext cx="54339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6"/>
          </p:nvPr>
        </p:nvSpPr>
        <p:spPr>
          <a:xfrm>
            <a:off x="2978550" y="3695075"/>
            <a:ext cx="54339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9" name="Google Shape;299;p25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" name="Google Shape;300;p25"/>
          <p:cNvSpPr/>
          <p:nvPr/>
        </p:nvSpPr>
        <p:spPr>
          <a:xfrm>
            <a:off x="-885875" y="171787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854025" y="21883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56088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5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6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05" name="Google Shape;305;p26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6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"/>
          </p:nvPr>
        </p:nvSpPr>
        <p:spPr>
          <a:xfrm>
            <a:off x="86562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2"/>
          </p:nvPr>
        </p:nvSpPr>
        <p:spPr>
          <a:xfrm>
            <a:off x="343197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3"/>
          </p:nvPr>
        </p:nvSpPr>
        <p:spPr>
          <a:xfrm>
            <a:off x="86562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4"/>
          </p:nvPr>
        </p:nvSpPr>
        <p:spPr>
          <a:xfrm>
            <a:off x="343197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5"/>
          </p:nvPr>
        </p:nvSpPr>
        <p:spPr>
          <a:xfrm>
            <a:off x="6016675" y="2670500"/>
            <a:ext cx="22617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6"/>
          </p:nvPr>
        </p:nvSpPr>
        <p:spPr>
          <a:xfrm>
            <a:off x="6016675" y="3058400"/>
            <a:ext cx="2261700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4" name="Google Shape;314;p26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26"/>
          <p:cNvSpPr/>
          <p:nvPr/>
        </p:nvSpPr>
        <p:spPr>
          <a:xfrm>
            <a:off x="63970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9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58" name="Google Shape;358;p29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29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29"/>
          <p:cNvSpPr txBox="1"/>
          <p:nvPr/>
        </p:nvSpPr>
        <p:spPr>
          <a:xfrm>
            <a:off x="2158950" y="3476900"/>
            <a:ext cx="4826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2"/>
                </a:solidFill>
                <a:latin typeface="Amiri"/>
                <a:ea typeface="Amiri"/>
                <a:cs typeface="Amiri"/>
                <a:sym typeface="Amiri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miri"/>
                <a:ea typeface="Amiri"/>
                <a:cs typeface="Amiri"/>
                <a:sym typeface="Ami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lt2"/>
                </a:solidFill>
                <a:latin typeface="Amiri"/>
                <a:ea typeface="Amiri"/>
                <a:cs typeface="Amiri"/>
                <a:sym typeface="Amiri"/>
              </a:rPr>
              <a:t>,</a:t>
            </a:r>
            <a:r>
              <a:rPr lang="en" sz="12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miri"/>
                <a:ea typeface="Amiri"/>
                <a:cs typeface="Amiri"/>
                <a:sym typeface="Ami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,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miri"/>
                <a:ea typeface="Amiri"/>
                <a:cs typeface="Amiri"/>
                <a:sym typeface="Ami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1200">
              <a:solidFill>
                <a:schemeClr val="dk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cxnSp>
        <p:nvCxnSpPr>
          <p:cNvPr id="361" name="Google Shape;361;p29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Google Shape;362;p29"/>
          <p:cNvSpPr/>
          <p:nvPr/>
        </p:nvSpPr>
        <p:spPr>
          <a:xfrm>
            <a:off x="-1058725" y="1142738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9"/>
          <p:cNvSpPr/>
          <p:nvPr/>
        </p:nvSpPr>
        <p:spPr>
          <a:xfrm>
            <a:off x="8139325" y="1142738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29"/>
          <p:cNvPicPr preferRelativeResize="0"/>
          <p:nvPr/>
        </p:nvPicPr>
        <p:blipFill rotWithShape="1">
          <a:blip r:embed="rId5">
            <a:alphaModFix/>
          </a:blip>
          <a:srcRect l="33555" t="8680" r="42709" b="5886"/>
          <a:stretch/>
        </p:blipFill>
        <p:spPr>
          <a:xfrm rot="10800000" flipH="1">
            <a:off x="7137713" y="-739387"/>
            <a:ext cx="2170248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365" name="Google Shape;365;p29"/>
          <p:cNvPicPr preferRelativeResize="0"/>
          <p:nvPr/>
        </p:nvPicPr>
        <p:blipFill rotWithShape="1">
          <a:blip r:embed="rId6">
            <a:alphaModFix/>
          </a:blip>
          <a:srcRect l="28220" t="17074" r="12900" b="18806"/>
          <a:stretch/>
        </p:blipFill>
        <p:spPr>
          <a:xfrm rot="-9787410" flipH="1">
            <a:off x="-780974" y="2814886"/>
            <a:ext cx="5383972" cy="3298027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66" name="Google Shape;366;p29"/>
          <p:cNvSpPr/>
          <p:nvPr/>
        </p:nvSpPr>
        <p:spPr>
          <a:xfrm>
            <a:off x="8663925" y="36281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9"/>
          <p:cNvSpPr/>
          <p:nvPr/>
        </p:nvSpPr>
        <p:spPr>
          <a:xfrm>
            <a:off x="74546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9"/>
          <p:cNvSpPr/>
          <p:nvPr/>
        </p:nvSpPr>
        <p:spPr>
          <a:xfrm>
            <a:off x="305025" y="11130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9" name="Google Shape;369;p29"/>
          <p:cNvPicPr preferRelativeResize="0"/>
          <p:nvPr/>
        </p:nvPicPr>
        <p:blipFill rotWithShape="1">
          <a:blip r:embed="rId7">
            <a:alphaModFix/>
          </a:blip>
          <a:srcRect l="22820" t="35125" r="60837" b="21928"/>
          <a:stretch/>
        </p:blipFill>
        <p:spPr>
          <a:xfrm rot="-9432489">
            <a:off x="540664" y="396753"/>
            <a:ext cx="1272373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70" name="Google Shape;370;p29"/>
          <p:cNvSpPr txBox="1">
            <a:spLocks noGrp="1"/>
          </p:cNvSpPr>
          <p:nvPr>
            <p:ph type="title"/>
          </p:nvPr>
        </p:nvSpPr>
        <p:spPr>
          <a:xfrm rot="-436">
            <a:off x="2207550" y="515815"/>
            <a:ext cx="47289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66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1" name="Google Shape;371;p29"/>
          <p:cNvSpPr txBox="1">
            <a:spLocks noGrp="1"/>
          </p:cNvSpPr>
          <p:nvPr>
            <p:ph type="subTitle" idx="1"/>
          </p:nvPr>
        </p:nvSpPr>
        <p:spPr>
          <a:xfrm>
            <a:off x="2207550" y="1688425"/>
            <a:ext cx="4728900" cy="8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0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74" name="Google Shape;374;p30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30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6" name="Google Shape;376;p30"/>
          <p:cNvSpPr/>
          <p:nvPr/>
        </p:nvSpPr>
        <p:spPr>
          <a:xfrm>
            <a:off x="7555250" y="1677913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7" name="Google Shape;377;p30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8" name="Google Shape;378;p30"/>
          <p:cNvPicPr preferRelativeResize="0"/>
          <p:nvPr/>
        </p:nvPicPr>
        <p:blipFill rotWithShape="1">
          <a:blip r:embed="rId2">
            <a:alphaModFix/>
          </a:blip>
          <a:srcRect l="41277" t="17794" r="39777" b="17593"/>
          <a:stretch/>
        </p:blipFill>
        <p:spPr>
          <a:xfrm rot="8276863">
            <a:off x="884639" y="2534351"/>
            <a:ext cx="1732349" cy="3323200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379" name="Google Shape;379;p30"/>
          <p:cNvPicPr preferRelativeResize="0"/>
          <p:nvPr/>
        </p:nvPicPr>
        <p:blipFill rotWithShape="1">
          <a:blip r:embed="rId3">
            <a:alphaModFix/>
          </a:blip>
          <a:srcRect l="29162" t="11199" r="31917" b="11238"/>
          <a:stretch/>
        </p:blipFill>
        <p:spPr>
          <a:xfrm rot="-5400000">
            <a:off x="5482563" y="-657425"/>
            <a:ext cx="3558835" cy="398930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  <p:sp>
        <p:nvSpPr>
          <p:cNvPr id="380" name="Google Shape;380;p30"/>
          <p:cNvSpPr/>
          <p:nvPr/>
        </p:nvSpPr>
        <p:spPr>
          <a:xfrm>
            <a:off x="-1058725" y="228338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/>
          <p:cNvSpPr/>
          <p:nvPr/>
        </p:nvSpPr>
        <p:spPr>
          <a:xfrm>
            <a:off x="744150" y="8422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>
            <a:off x="44221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31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385" name="Google Shape;385;p31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31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87" name="Google Shape;387;p31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1"/>
          <p:cNvSpPr/>
          <p:nvPr/>
        </p:nvSpPr>
        <p:spPr>
          <a:xfrm>
            <a:off x="-879625" y="1229313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9" name="Google Shape;389;p31"/>
          <p:cNvPicPr preferRelativeResize="0"/>
          <p:nvPr/>
        </p:nvPicPr>
        <p:blipFill rotWithShape="1">
          <a:blip r:embed="rId2">
            <a:alphaModFix/>
          </a:blip>
          <a:srcRect l="33555" t="8680" r="42709" b="5886"/>
          <a:stretch/>
        </p:blipFill>
        <p:spPr>
          <a:xfrm>
            <a:off x="6973763" y="1465788"/>
            <a:ext cx="2170248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390" name="Google Shape;390;p31"/>
          <p:cNvPicPr preferRelativeResize="0"/>
          <p:nvPr/>
        </p:nvPicPr>
        <p:blipFill rotWithShape="1">
          <a:blip r:embed="rId3">
            <a:alphaModFix/>
          </a:blip>
          <a:srcRect l="28220" t="17074" r="12900" b="18806"/>
          <a:stretch/>
        </p:blipFill>
        <p:spPr>
          <a:xfrm rot="-1012590">
            <a:off x="-578224" y="-912589"/>
            <a:ext cx="5383972" cy="3298027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pic>
        <p:nvPicPr>
          <p:cNvPr id="391" name="Google Shape;391;p31"/>
          <p:cNvPicPr preferRelativeResize="0"/>
          <p:nvPr/>
        </p:nvPicPr>
        <p:blipFill rotWithShape="1">
          <a:blip r:embed="rId4">
            <a:alphaModFix/>
          </a:blip>
          <a:srcRect l="22820" t="35125" r="60837" b="21928"/>
          <a:stretch/>
        </p:blipFill>
        <p:spPr>
          <a:xfrm rot="-9432489">
            <a:off x="1895089" y="3653253"/>
            <a:ext cx="1272373" cy="1880948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92" name="Google Shape;392;p31"/>
          <p:cNvSpPr/>
          <p:nvPr/>
        </p:nvSpPr>
        <p:spPr>
          <a:xfrm>
            <a:off x="1035200" y="2666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1"/>
          <p:cNvSpPr/>
          <p:nvPr/>
        </p:nvSpPr>
        <p:spPr>
          <a:xfrm>
            <a:off x="53796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5" name="Google Shape;25;p3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41300" y="2310388"/>
            <a:ext cx="52614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915400" y="3172413"/>
            <a:ext cx="3313200" cy="72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95650" y="1092675"/>
            <a:ext cx="1952700" cy="12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7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-1051737" y="12293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132338" y="12293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2">
            <a:alphaModFix/>
          </a:blip>
          <a:srcRect l="28220" t="17074" r="12900" b="18806"/>
          <a:stretch/>
        </p:blipFill>
        <p:spPr>
          <a:xfrm flipH="1">
            <a:off x="4402425" y="-484350"/>
            <a:ext cx="5383973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33" name="Google Shape;33;p3"/>
          <p:cNvSpPr/>
          <p:nvPr/>
        </p:nvSpPr>
        <p:spPr>
          <a:xfrm>
            <a:off x="44264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63375" y="14757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112725" y="18124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10143195">
            <a:off x="-512076" y="-314200"/>
            <a:ext cx="2578774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67" name="Google Shape;67;p6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6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 rot="-536">
            <a:off x="713226" y="44888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70" name="Google Shape;70;p6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6"/>
          <p:cNvSpPr/>
          <p:nvPr/>
        </p:nvSpPr>
        <p:spPr>
          <a:xfrm>
            <a:off x="75872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2">
            <a:alphaModFix/>
          </a:blip>
          <a:srcRect l="41277" t="17794" r="39777" b="17593"/>
          <a:stretch/>
        </p:blipFill>
        <p:spPr>
          <a:xfrm rot="8276863">
            <a:off x="378639" y="2954126"/>
            <a:ext cx="1732349" cy="3323200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99" name="Google Shape;99;p9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713225" y="1659350"/>
            <a:ext cx="40452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713225" y="2329537"/>
            <a:ext cx="4045200" cy="11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03" name="Google Shape;103;p9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9"/>
          <p:cNvSpPr/>
          <p:nvPr/>
        </p:nvSpPr>
        <p:spPr>
          <a:xfrm>
            <a:off x="8095563" y="10174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6755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7946625" y="23264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9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-3345947" flipH="1">
            <a:off x="2996413" y="2037099"/>
            <a:ext cx="3558833" cy="3989301"/>
          </a:xfrm>
          <a:prstGeom prst="rect">
            <a:avLst/>
          </a:prstGeom>
          <a:noFill/>
          <a:ln>
            <a:noFill/>
          </a:ln>
          <a:effectLst>
            <a:outerShdw blurRad="57150" dist="19050" dir="696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3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34" name="Google Shape;134;p13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3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713225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2"/>
          </p:nvPr>
        </p:nvSpPr>
        <p:spPr>
          <a:xfrm>
            <a:off x="3351700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3"/>
          </p:nvPr>
        </p:nvSpPr>
        <p:spPr>
          <a:xfrm>
            <a:off x="713225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4"/>
          </p:nvPr>
        </p:nvSpPr>
        <p:spPr>
          <a:xfrm>
            <a:off x="3351700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713225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6"/>
          </p:nvPr>
        </p:nvSpPr>
        <p:spPr>
          <a:xfrm>
            <a:off x="3351700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7"/>
          </p:nvPr>
        </p:nvSpPr>
        <p:spPr>
          <a:xfrm>
            <a:off x="713225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3351700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 hasCustomPrompt="1"/>
          </p:nvPr>
        </p:nvSpPr>
        <p:spPr>
          <a:xfrm>
            <a:off x="1574675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574675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213150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5" hasCustomPrompt="1"/>
          </p:nvPr>
        </p:nvSpPr>
        <p:spPr>
          <a:xfrm>
            <a:off x="4213150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6"/>
          </p:nvPr>
        </p:nvSpPr>
        <p:spPr>
          <a:xfrm>
            <a:off x="5963225" y="1756100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7"/>
          </p:nvPr>
        </p:nvSpPr>
        <p:spPr>
          <a:xfrm>
            <a:off x="5963225" y="3331525"/>
            <a:ext cx="24492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8"/>
          </p:nvPr>
        </p:nvSpPr>
        <p:spPr>
          <a:xfrm>
            <a:off x="5963225" y="209592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9"/>
          </p:nvPr>
        </p:nvSpPr>
        <p:spPr>
          <a:xfrm>
            <a:off x="5963225" y="3668175"/>
            <a:ext cx="2449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4675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21" hasCustomPrompt="1"/>
          </p:nvPr>
        </p:nvSpPr>
        <p:spPr>
          <a:xfrm>
            <a:off x="6824675" y="2787463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155" name="Google Shape;155;p13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3"/>
          <p:cNvSpPr/>
          <p:nvPr/>
        </p:nvSpPr>
        <p:spPr>
          <a:xfrm>
            <a:off x="248675" y="4605663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13"/>
          <p:cNvPicPr preferRelativeResize="0"/>
          <p:nvPr/>
        </p:nvPicPr>
        <p:blipFill rotWithShape="1">
          <a:blip r:embed="rId2">
            <a:alphaModFix/>
          </a:blip>
          <a:srcRect l="29162" t="11199" r="31917" b="11238"/>
          <a:stretch/>
        </p:blipFill>
        <p:spPr>
          <a:xfrm rot="-5400000">
            <a:off x="6098113" y="-706250"/>
            <a:ext cx="3558835" cy="398930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160" name="Google Shape;160;p14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4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957000" y="3362500"/>
            <a:ext cx="5238600" cy="5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2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1952700" y="1272475"/>
            <a:ext cx="5238600" cy="20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28600" lvl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4" name="Google Shape;164;p14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4"/>
          <p:cNvSpPr/>
          <p:nvPr/>
        </p:nvSpPr>
        <p:spPr>
          <a:xfrm>
            <a:off x="3101625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>
            <a:off x="7778275" y="690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>
            <a:off x="8628200" y="26466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4"/>
          <p:cNvPicPr preferRelativeResize="0"/>
          <p:nvPr/>
        </p:nvPicPr>
        <p:blipFill rotWithShape="1">
          <a:blip r:embed="rId2">
            <a:alphaModFix/>
          </a:blip>
          <a:srcRect l="33555" t="8680" r="42709" b="5886"/>
          <a:stretch/>
        </p:blipFill>
        <p:spPr>
          <a:xfrm>
            <a:off x="-367800" y="1670150"/>
            <a:ext cx="2170248" cy="4394274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l="29162" t="11199" r="31917" b="11238"/>
          <a:stretch/>
        </p:blipFill>
        <p:spPr>
          <a:xfrm rot="-6462091">
            <a:off x="4688463" y="-1076525"/>
            <a:ext cx="3558835" cy="3989302"/>
          </a:xfrm>
          <a:prstGeom prst="rect">
            <a:avLst/>
          </a:prstGeom>
          <a:noFill/>
          <a:ln>
            <a:noFill/>
          </a:ln>
          <a:effectLst>
            <a:outerShdw blurRad="57150" dist="19050" dir="6960000" algn="bl" rotWithShape="0">
              <a:srgbClr val="000000">
                <a:alpha val="36000"/>
              </a:srgb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0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33" name="Google Shape;233;p20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20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 rot="-535">
            <a:off x="713250" y="45133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236" name="Google Shape;236;p20"/>
          <p:cNvCxnSpPr/>
          <p:nvPr/>
        </p:nvCxnSpPr>
        <p:spPr>
          <a:xfrm>
            <a:off x="4572000" y="0"/>
            <a:ext cx="0" cy="387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0"/>
          <p:cNvSpPr/>
          <p:nvPr/>
        </p:nvSpPr>
        <p:spPr>
          <a:xfrm>
            <a:off x="-1624750" y="87517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0"/>
          <p:cNvPicPr preferRelativeResize="0"/>
          <p:nvPr/>
        </p:nvPicPr>
        <p:blipFill rotWithShape="1">
          <a:blip r:embed="rId2">
            <a:alphaModFix/>
          </a:blip>
          <a:srcRect l="22820" t="35125" r="60837" b="21928"/>
          <a:stretch/>
        </p:blipFill>
        <p:spPr>
          <a:xfrm rot="570400">
            <a:off x="-678424" y="2499079"/>
            <a:ext cx="1272377" cy="1880947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239" name="Google Shape;239;p20"/>
          <p:cNvSpPr/>
          <p:nvPr/>
        </p:nvSpPr>
        <p:spPr>
          <a:xfrm>
            <a:off x="104750" y="13059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4"/>
          <p:cNvGrpSpPr/>
          <p:nvPr/>
        </p:nvGrpSpPr>
        <p:grpSpPr>
          <a:xfrm>
            <a:off x="-19200" y="4755675"/>
            <a:ext cx="9163200" cy="387900"/>
            <a:chOff x="-19200" y="4755675"/>
            <a:chExt cx="9163200" cy="387900"/>
          </a:xfrm>
        </p:grpSpPr>
        <p:cxnSp>
          <p:nvCxnSpPr>
            <p:cNvPr id="274" name="Google Shape;274;p24"/>
            <p:cNvCxnSpPr/>
            <p:nvPr/>
          </p:nvCxnSpPr>
          <p:spPr>
            <a:xfrm>
              <a:off x="4572000" y="4755675"/>
              <a:ext cx="0" cy="387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4"/>
            <p:cNvCxnSpPr/>
            <p:nvPr/>
          </p:nvCxnSpPr>
          <p:spPr>
            <a:xfrm>
              <a:off x="-19200" y="4755675"/>
              <a:ext cx="91632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 rot="-536">
            <a:off x="713226" y="45133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sz="3300" b="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Roboto"/>
              <a:buNone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7" name="Google Shape;277;p24"/>
          <p:cNvSpPr txBox="1">
            <a:spLocks noGrp="1"/>
          </p:cNvSpPr>
          <p:nvPr>
            <p:ph type="subTitle" idx="1"/>
          </p:nvPr>
        </p:nvSpPr>
        <p:spPr>
          <a:xfrm>
            <a:off x="713225" y="1173800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2"/>
          </p:nvPr>
        </p:nvSpPr>
        <p:spPr>
          <a:xfrm>
            <a:off x="713225" y="1513625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4"/>
          <p:cNvSpPr txBox="1">
            <a:spLocks noGrp="1"/>
          </p:cNvSpPr>
          <p:nvPr>
            <p:ph type="subTitle" idx="3"/>
          </p:nvPr>
        </p:nvSpPr>
        <p:spPr>
          <a:xfrm>
            <a:off x="713225" y="2264525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ubTitle" idx="4"/>
          </p:nvPr>
        </p:nvSpPr>
        <p:spPr>
          <a:xfrm>
            <a:off x="713225" y="2604350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5"/>
          </p:nvPr>
        </p:nvSpPr>
        <p:spPr>
          <a:xfrm>
            <a:off x="713225" y="3355250"/>
            <a:ext cx="57492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None/>
              <a:defRPr b="1">
                <a:solidFill>
                  <a:schemeClr val="accent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6"/>
          </p:nvPr>
        </p:nvSpPr>
        <p:spPr>
          <a:xfrm>
            <a:off x="713225" y="3695075"/>
            <a:ext cx="5749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4"/>
          <p:cNvSpPr/>
          <p:nvPr/>
        </p:nvSpPr>
        <p:spPr>
          <a:xfrm>
            <a:off x="8110800" y="143725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4"/>
          <p:cNvSpPr/>
          <p:nvPr/>
        </p:nvSpPr>
        <p:spPr>
          <a:xfrm>
            <a:off x="7967950" y="254240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44221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-1628750" y="2221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185850" y="8605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7575" y="451625"/>
            <a:ext cx="714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inzel Decorative"/>
              <a:buNone/>
              <a:defRPr sz="3300">
                <a:solidFill>
                  <a:schemeClr val="dk1"/>
                </a:solidFill>
                <a:latin typeface="Cinzel Decorative"/>
                <a:ea typeface="Cinzel Decorative"/>
                <a:cs typeface="Cinzel Decorative"/>
                <a:sym typeface="Cinzel Decor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7575" y="1152475"/>
            <a:ext cx="714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miri"/>
              <a:buChar char="●"/>
              <a:defRPr sz="1800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●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●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○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iri"/>
              <a:buChar char="■"/>
              <a:defRPr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6" r:id="rId8"/>
    <p:sldLayoutId id="2147483670" r:id="rId9"/>
    <p:sldLayoutId id="2147483671" r:id="rId10"/>
    <p:sldLayoutId id="2147483672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437564-8B7A-4A70-9312-A118255E3564}"/>
              </a:ext>
            </a:extLst>
          </p:cNvPr>
          <p:cNvSpPr txBox="1"/>
          <p:nvPr/>
        </p:nvSpPr>
        <p:spPr>
          <a:xfrm>
            <a:off x="1503382" y="1120602"/>
            <a:ext cx="56101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>
                <a:effectLst/>
                <a:latin typeface="Baby Doll" panose="02000500000000000000" pitchFamily="50" charset="0"/>
              </a:rPr>
              <a:t>STRATEGI PEMBELAJARAN LANGSUNG (DIRECT INTRUCTION)</a:t>
            </a:r>
            <a:br>
              <a:rPr lang="en-ID" dirty="0">
                <a:latin typeface="Baby Doll" panose="02000500000000000000" pitchFamily="50" charset="0"/>
              </a:rPr>
            </a:br>
            <a:r>
              <a:rPr lang="en-ID" dirty="0">
                <a:effectLst/>
                <a:latin typeface="Baby Doll" panose="02000500000000000000" pitchFamily="50" charset="0"/>
              </a:rPr>
              <a:t>DAN STRATEGI PEMBELAJARAN TAK LANGSUNG</a:t>
            </a:r>
            <a:br>
              <a:rPr lang="en-ID" dirty="0">
                <a:latin typeface="Baby Doll" panose="02000500000000000000" pitchFamily="50" charset="0"/>
              </a:rPr>
            </a:br>
            <a:r>
              <a:rPr lang="en-ID" dirty="0">
                <a:effectLst/>
                <a:latin typeface="Baby Doll" panose="02000500000000000000" pitchFamily="50" charset="0"/>
              </a:rPr>
              <a:t>(INDIRECT INTRUCTION)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6B28C-D25F-4FFE-9146-A94E895F2601}"/>
              </a:ext>
            </a:extLst>
          </p:cNvPr>
          <p:cNvSpPr txBox="1"/>
          <p:nvPr/>
        </p:nvSpPr>
        <p:spPr>
          <a:xfrm>
            <a:off x="1503382" y="2400472"/>
            <a:ext cx="2358613" cy="1443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1. Bunga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Adeilia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Putri F. (2113053025)</a:t>
            </a:r>
            <a:br>
              <a:rPr lang="en-ID" sz="1200" b="1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2.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Komang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Nandayani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(2113053229)</a:t>
            </a:r>
            <a:br>
              <a:rPr lang="en-ID" sz="1200" b="1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3. Mela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Andyni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(2113053087)</a:t>
            </a:r>
            <a:br>
              <a:rPr lang="en-ID" sz="1200" b="1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4. Nabila Nur Fauzia (2113053269)</a:t>
            </a:r>
            <a:br>
              <a:rPr lang="en-ID" sz="1200" b="1" dirty="0">
                <a:latin typeface="Amatic SC" panose="00000500000000000000" pitchFamily="2" charset="-79"/>
                <a:cs typeface="Amatic SC" panose="00000500000000000000" pitchFamily="2" charset="-79"/>
              </a:rPr>
            </a:b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5.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Yessi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</a:t>
            </a:r>
            <a:r>
              <a:rPr lang="en-ID" sz="1200" b="1" dirty="0" err="1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Desmatala</a:t>
            </a:r>
            <a:r>
              <a:rPr lang="en-ID" sz="1200" b="1" dirty="0">
                <a:effectLst/>
                <a:latin typeface="Amatic SC" panose="00000500000000000000" pitchFamily="2" charset="-79"/>
                <a:cs typeface="Amatic SC" panose="00000500000000000000" pitchFamily="2" charset="-79"/>
              </a:rPr>
              <a:t> Sari (2113053101)</a:t>
            </a:r>
            <a:endParaRPr lang="en-ID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B8FF4-A4AB-41B7-B5FE-82C208D61088}"/>
              </a:ext>
            </a:extLst>
          </p:cNvPr>
          <p:cNvSpPr txBox="1"/>
          <p:nvPr/>
        </p:nvSpPr>
        <p:spPr>
          <a:xfrm>
            <a:off x="4687645" y="2612036"/>
            <a:ext cx="3649531" cy="102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effectLst/>
                <a:latin typeface="Milcandy" panose="02000500000000000000" pitchFamily="2" charset="0"/>
              </a:rPr>
              <a:t>Dosen</a:t>
            </a:r>
            <a:r>
              <a:rPr lang="en-ID" dirty="0">
                <a:effectLst/>
                <a:latin typeface="Milcandy" panose="02000500000000000000" pitchFamily="2" charset="0"/>
              </a:rPr>
              <a:t> </a:t>
            </a:r>
            <a:r>
              <a:rPr lang="en-ID" dirty="0" err="1">
                <a:effectLst/>
                <a:latin typeface="Milcandy" panose="02000500000000000000" pitchFamily="2" charset="0"/>
              </a:rPr>
              <a:t>Pengampu</a:t>
            </a:r>
            <a:r>
              <a:rPr lang="en-ID" dirty="0">
                <a:effectLst/>
                <a:latin typeface="Milcandy" panose="02000500000000000000" pitchFamily="2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ID" dirty="0">
                <a:effectLst/>
                <a:latin typeface="Milcandy" panose="02000500000000000000" pitchFamily="2" charset="0"/>
              </a:rPr>
              <a:t>1. Siti </a:t>
            </a:r>
            <a:r>
              <a:rPr lang="en-ID" dirty="0" err="1">
                <a:effectLst/>
                <a:latin typeface="Milcandy" panose="02000500000000000000" pitchFamily="2" charset="0"/>
              </a:rPr>
              <a:t>Nuraini</a:t>
            </a:r>
            <a:r>
              <a:rPr lang="en-ID" dirty="0">
                <a:effectLst/>
                <a:latin typeface="Milcandy" panose="02000500000000000000" pitchFamily="2" charset="0"/>
              </a:rPr>
              <a:t>, M. Pd.</a:t>
            </a:r>
            <a:br>
              <a:rPr lang="en-ID" dirty="0">
                <a:latin typeface="Milcandy" panose="02000500000000000000" pitchFamily="2" charset="0"/>
              </a:rPr>
            </a:br>
            <a:r>
              <a:rPr lang="en-ID" dirty="0">
                <a:effectLst/>
                <a:latin typeface="Milcandy" panose="02000500000000000000" pitchFamily="2" charset="0"/>
              </a:rPr>
              <a:t>2. </a:t>
            </a:r>
            <a:r>
              <a:rPr lang="en-ID" dirty="0" err="1">
                <a:effectLst/>
                <a:latin typeface="Milcandy" panose="02000500000000000000" pitchFamily="2" charset="0"/>
              </a:rPr>
              <a:t>Dr.</a:t>
            </a:r>
            <a:r>
              <a:rPr lang="en-ID" dirty="0">
                <a:effectLst/>
                <a:latin typeface="Milcandy" panose="02000500000000000000" pitchFamily="2" charset="0"/>
              </a:rPr>
              <a:t> </a:t>
            </a:r>
            <a:r>
              <a:rPr lang="en-ID" dirty="0" err="1">
                <a:effectLst/>
                <a:latin typeface="Milcandy" panose="02000500000000000000" pitchFamily="2" charset="0"/>
              </a:rPr>
              <a:t>Alben</a:t>
            </a:r>
            <a:r>
              <a:rPr lang="en-ID" dirty="0">
                <a:effectLst/>
                <a:latin typeface="Milcandy" panose="02000500000000000000" pitchFamily="2" charset="0"/>
              </a:rPr>
              <a:t> </a:t>
            </a:r>
            <a:r>
              <a:rPr lang="en-ID" dirty="0" err="1">
                <a:effectLst/>
                <a:latin typeface="Milcandy" panose="02000500000000000000" pitchFamily="2" charset="0"/>
              </a:rPr>
              <a:t>Ambarita</a:t>
            </a:r>
            <a:r>
              <a:rPr lang="en-ID" dirty="0">
                <a:effectLst/>
                <a:latin typeface="Milcandy" panose="02000500000000000000" pitchFamily="2" charset="0"/>
              </a:rPr>
              <a:t>, M. Pd.</a:t>
            </a:r>
            <a:endParaRPr lang="en-ID" dirty="0">
              <a:latin typeface="Milcandy" panose="02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4"/>
          <p:cNvSpPr/>
          <p:nvPr/>
        </p:nvSpPr>
        <p:spPr>
          <a:xfrm>
            <a:off x="7866375" y="-606100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9" name="Google Shape;569;p44"/>
          <p:cNvPicPr preferRelativeResize="0"/>
          <p:nvPr/>
        </p:nvPicPr>
        <p:blipFill rotWithShape="1">
          <a:blip r:embed="rId3">
            <a:alphaModFix/>
          </a:blip>
          <a:srcRect l="41277" t="17794" r="39777" b="17593"/>
          <a:stretch/>
        </p:blipFill>
        <p:spPr>
          <a:xfrm rot="-9623386" flipH="1">
            <a:off x="-485211" y="-322925"/>
            <a:ext cx="1732346" cy="3323200"/>
          </a:xfrm>
          <a:prstGeom prst="rect">
            <a:avLst/>
          </a:prstGeom>
          <a:noFill/>
          <a:ln>
            <a:noFill/>
          </a:ln>
          <a:effectLst>
            <a:outerShdw blurRad="57150" dist="19050" dir="6840000" algn="bl" rotWithShape="0">
              <a:srgbClr val="000000">
                <a:alpha val="36000"/>
              </a:srgbClr>
            </a:outerShdw>
          </a:effectLst>
        </p:spPr>
      </p:pic>
      <p:sp>
        <p:nvSpPr>
          <p:cNvPr id="570" name="Google Shape;570;p44"/>
          <p:cNvSpPr/>
          <p:nvPr/>
        </p:nvSpPr>
        <p:spPr>
          <a:xfrm>
            <a:off x="7745350" y="80342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1" name="Google Shape;571;p44"/>
          <p:cNvPicPr preferRelativeResize="0"/>
          <p:nvPr/>
        </p:nvPicPr>
        <p:blipFill rotWithShape="1">
          <a:blip r:embed="rId4">
            <a:alphaModFix/>
          </a:blip>
          <a:srcRect l="38105" t="8680" r="42709" b="5886"/>
          <a:stretch/>
        </p:blipFill>
        <p:spPr>
          <a:xfrm rot="-1679990">
            <a:off x="8071319" y="-317972"/>
            <a:ext cx="1754238" cy="4394291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9000"/>
              </a:srgb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B1E7B09-CEE5-4878-A8A1-D600D6F8BB1E}"/>
              </a:ext>
            </a:extLst>
          </p:cNvPr>
          <p:cNvSpPr txBox="1"/>
          <p:nvPr/>
        </p:nvSpPr>
        <p:spPr>
          <a:xfrm>
            <a:off x="1605579" y="1566900"/>
            <a:ext cx="5932842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(Direct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Intruction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dirancang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deklaratif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prosedural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bertahap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demi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F79CA-014E-4E07-B5B6-4E0B1282DC70}"/>
              </a:ext>
            </a:extLst>
          </p:cNvPr>
          <p:cNvSpPr txBox="1"/>
          <p:nvPr/>
        </p:nvSpPr>
        <p:spPr>
          <a:xfrm>
            <a:off x="3969487" y="727912"/>
            <a:ext cx="361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hicken Quiche" panose="02000600000000000000" pitchFamily="2" charset="0"/>
              </a:rPr>
              <a:t>kesimpulan</a:t>
            </a:r>
            <a:endParaRPr lang="en-ID" sz="1800" dirty="0">
              <a:latin typeface="Chicken Quiche" panose="020006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4"/>
          <p:cNvSpPr txBox="1">
            <a:spLocks noGrp="1"/>
          </p:cNvSpPr>
          <p:nvPr>
            <p:ph type="title"/>
          </p:nvPr>
        </p:nvSpPr>
        <p:spPr>
          <a:xfrm rot="-436">
            <a:off x="2207550" y="1699155"/>
            <a:ext cx="47289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-7594132" flipH="1">
            <a:off x="7885350" y="465550"/>
            <a:ext cx="2578772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416" name="Google Shape;416;p36"/>
          <p:cNvSpPr/>
          <p:nvPr/>
        </p:nvSpPr>
        <p:spPr>
          <a:xfrm>
            <a:off x="8471650" y="4605675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36A174-200B-4B36-9EE2-7E625514F7FB}"/>
              </a:ext>
            </a:extLst>
          </p:cNvPr>
          <p:cNvSpPr txBox="1"/>
          <p:nvPr/>
        </p:nvSpPr>
        <p:spPr>
          <a:xfrm>
            <a:off x="1279910" y="1900976"/>
            <a:ext cx="6250258" cy="15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600" dirty="0">
                <a:effectLst/>
                <a:latin typeface="Century725 Cn BT" panose="02040506070705020204" pitchFamily="18" charset="0"/>
              </a:rPr>
              <a:t>Roy Killen (1998:2)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mengartikan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direct instruction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sebagai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berbagai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teknik</a:t>
            </a:r>
            <a:br>
              <a:rPr lang="en-ID" sz="1600" dirty="0">
                <a:latin typeface="Century725 Cn BT" panose="02040506070705020204" pitchFamily="18" charset="0"/>
              </a:rPr>
            </a:br>
            <a:r>
              <a:rPr lang="en-ID" sz="1600" dirty="0" err="1">
                <a:effectLst/>
                <a:latin typeface="Century725 Cn BT" panose="02040506070705020204" pitchFamily="18" charset="0"/>
              </a:rPr>
              <a:t>pembeajaran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ekspositori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(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pemindahan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pengetahuan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dari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guru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kepada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murid</a:t>
            </a:r>
            <a:br>
              <a:rPr lang="en-ID" sz="1600" dirty="0">
                <a:latin typeface="Century725 Cn BT" panose="02040506070705020204" pitchFamily="18" charset="0"/>
              </a:rPr>
            </a:br>
            <a:r>
              <a:rPr lang="en-ID" sz="1600" dirty="0" err="1">
                <a:effectLst/>
                <a:latin typeface="Century725 Cn BT" panose="02040506070705020204" pitchFamily="18" charset="0"/>
              </a:rPr>
              <a:t>secara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langsung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,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misalnya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ceramah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,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demonstrasi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, dan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tanya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jawab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) yang</a:t>
            </a:r>
            <a:br>
              <a:rPr lang="en-ID" sz="1600" dirty="0">
                <a:latin typeface="Century725 Cn BT" panose="02040506070705020204" pitchFamily="18" charset="0"/>
              </a:rPr>
            </a:br>
            <a:r>
              <a:rPr lang="en-ID" sz="1600" dirty="0" err="1">
                <a:effectLst/>
                <a:latin typeface="Century725 Cn BT" panose="02040506070705020204" pitchFamily="18" charset="0"/>
              </a:rPr>
              <a:t>melibatkan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seluruh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 </a:t>
            </a:r>
            <a:r>
              <a:rPr lang="en-ID" sz="1600" dirty="0" err="1">
                <a:effectLst/>
                <a:latin typeface="Century725 Cn BT" panose="02040506070705020204" pitchFamily="18" charset="0"/>
              </a:rPr>
              <a:t>kelas</a:t>
            </a:r>
            <a:r>
              <a:rPr lang="en-ID" sz="1600" dirty="0">
                <a:effectLst/>
                <a:latin typeface="Century725 Cn BT" panose="02040506070705020204" pitchFamily="18" charset="0"/>
              </a:rPr>
              <a:t>.</a:t>
            </a:r>
            <a:endParaRPr lang="en-ID" sz="1600" dirty="0">
              <a:latin typeface="Century725 Cn BT" panose="020405060707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F841E-C133-4393-96FD-FB6660156F05}"/>
              </a:ext>
            </a:extLst>
          </p:cNvPr>
          <p:cNvSpPr txBox="1"/>
          <p:nvPr/>
        </p:nvSpPr>
        <p:spPr>
          <a:xfrm>
            <a:off x="783373" y="486045"/>
            <a:ext cx="62502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>
                <a:effectLst/>
                <a:latin typeface="Chicken Quiche" panose="02000600000000000000" pitchFamily="2" charset="0"/>
              </a:rPr>
              <a:t>A. Strategi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Pembelajaran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Langsung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(Direct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Intruction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)</a:t>
            </a:r>
            <a:endParaRPr lang="en-ID" sz="1600" dirty="0">
              <a:latin typeface="Chicken Quiche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D00C7-D52E-4C9B-A37A-FD4925D9E79F}"/>
              </a:ext>
            </a:extLst>
          </p:cNvPr>
          <p:cNvSpPr txBox="1"/>
          <p:nvPr/>
        </p:nvSpPr>
        <p:spPr>
          <a:xfrm>
            <a:off x="1129061" y="1193370"/>
            <a:ext cx="444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Baby Doll" panose="02000500000000000000" pitchFamily="50" charset="0"/>
              </a:rPr>
              <a:t>1.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Pengertian</a:t>
            </a:r>
            <a:r>
              <a:rPr lang="en-ID" dirty="0">
                <a:effectLst/>
                <a:latin typeface="Baby Doll" panose="02000500000000000000" pitchFamily="50" charset="0"/>
              </a:rPr>
              <a:t> Strategi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endParaRPr lang="en-ID" dirty="0">
              <a:latin typeface="Baby Doll" panose="02000500000000000000" pitchFamily="50" charset="0"/>
            </a:endParaRPr>
          </a:p>
          <a:p>
            <a:r>
              <a:rPr lang="en-ID" dirty="0">
                <a:effectLst/>
                <a:latin typeface="Baby Doll" panose="02000500000000000000" pitchFamily="50" charset="0"/>
              </a:rPr>
              <a:t>   (Direct </a:t>
            </a:r>
            <a:r>
              <a:rPr lang="en-ID" dirty="0" err="1">
                <a:effectLst/>
                <a:latin typeface="Baby Doll" panose="02000500000000000000" pitchFamily="50" charset="0"/>
              </a:rPr>
              <a:t>Intruction</a:t>
            </a:r>
            <a:r>
              <a:rPr lang="en-ID" dirty="0">
                <a:effectLst/>
                <a:latin typeface="Arial" panose="020B0604020202020204" pitchFamily="34" charset="0"/>
              </a:rPr>
              <a:t>)</a:t>
            </a:r>
            <a:endParaRPr lang="en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 idx="9"/>
          </p:nvPr>
        </p:nvSpPr>
        <p:spPr>
          <a:xfrm>
            <a:off x="1574675" y="1212038"/>
            <a:ext cx="726300" cy="545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1" name="Google Shape;431;p37"/>
          <p:cNvSpPr txBox="1">
            <a:spLocks noGrp="1"/>
          </p:cNvSpPr>
          <p:nvPr>
            <p:ph type="title" idx="13"/>
          </p:nvPr>
        </p:nvSpPr>
        <p:spPr>
          <a:xfrm>
            <a:off x="2877556" y="2959957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32" name="Google Shape;432;p37"/>
          <p:cNvSpPr txBox="1">
            <a:spLocks noGrp="1"/>
          </p:cNvSpPr>
          <p:nvPr>
            <p:ph type="title" idx="14"/>
          </p:nvPr>
        </p:nvSpPr>
        <p:spPr>
          <a:xfrm>
            <a:off x="4213150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33" name="Google Shape;433;p37"/>
          <p:cNvSpPr txBox="1">
            <a:spLocks noGrp="1"/>
          </p:cNvSpPr>
          <p:nvPr>
            <p:ph type="title" idx="15"/>
          </p:nvPr>
        </p:nvSpPr>
        <p:spPr>
          <a:xfrm>
            <a:off x="5540145" y="2959957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38" name="Google Shape;438;p37"/>
          <p:cNvSpPr txBox="1">
            <a:spLocks noGrp="1"/>
          </p:cNvSpPr>
          <p:nvPr>
            <p:ph type="title" idx="20"/>
          </p:nvPr>
        </p:nvSpPr>
        <p:spPr>
          <a:xfrm>
            <a:off x="6824675" y="1212038"/>
            <a:ext cx="726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41" name="Google Shape;441;p37"/>
          <p:cNvSpPr/>
          <p:nvPr/>
        </p:nvSpPr>
        <p:spPr>
          <a:xfrm>
            <a:off x="371770" y="394744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2D69FA-4C99-49FB-BF94-6709E56EA021}"/>
              </a:ext>
            </a:extLst>
          </p:cNvPr>
          <p:cNvSpPr txBox="1"/>
          <p:nvPr/>
        </p:nvSpPr>
        <p:spPr>
          <a:xfrm>
            <a:off x="521620" y="544744"/>
            <a:ext cx="5664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Baby Doll" panose="02000500000000000000" pitchFamily="50" charset="0"/>
              </a:rPr>
              <a:t>2. </a:t>
            </a:r>
            <a:r>
              <a:rPr lang="en-ID" dirty="0" err="1">
                <a:effectLst/>
                <a:latin typeface="Baby Doll" panose="02000500000000000000" pitchFamily="50" charset="0"/>
              </a:rPr>
              <a:t>Ciri-Ciri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r>
              <a:rPr lang="en-ID" dirty="0">
                <a:effectLst/>
                <a:latin typeface="Baby Doll" panose="02000500000000000000" pitchFamily="50" charset="0"/>
              </a:rPr>
              <a:t> (Direct Instruction)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B2C80-F6FA-4784-A6E4-325BD607A83E}"/>
              </a:ext>
            </a:extLst>
          </p:cNvPr>
          <p:cNvSpPr txBox="1"/>
          <p:nvPr/>
        </p:nvSpPr>
        <p:spPr>
          <a:xfrm>
            <a:off x="521620" y="1687782"/>
            <a:ext cx="2832409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Transformasi</a:t>
            </a:r>
            <a:r>
              <a:rPr lang="es-E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s-E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keterampilan</a:t>
            </a:r>
            <a:r>
              <a:rPr lang="es-E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secara </a:t>
            </a:r>
            <a:r>
              <a:rPr lang="es-E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859C27-D4CC-4721-BF63-C2AEAF08A93F}"/>
              </a:ext>
            </a:extLst>
          </p:cNvPr>
          <p:cNvSpPr txBox="1"/>
          <p:nvPr/>
        </p:nvSpPr>
        <p:spPr>
          <a:xfrm>
            <a:off x="3406895" y="1687313"/>
            <a:ext cx="2383078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berorentasi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0BF687-256D-4D8B-8A96-7C68C538C9FD}"/>
              </a:ext>
            </a:extLst>
          </p:cNvPr>
          <p:cNvSpPr txBox="1"/>
          <p:nvPr/>
        </p:nvSpPr>
        <p:spPr>
          <a:xfrm>
            <a:off x="6088027" y="1681818"/>
            <a:ext cx="1996608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594749-2102-4F00-9C5C-61120F84DCE6}"/>
              </a:ext>
            </a:extLst>
          </p:cNvPr>
          <p:cNvSpPr txBox="1"/>
          <p:nvPr/>
        </p:nvSpPr>
        <p:spPr>
          <a:xfrm>
            <a:off x="2100944" y="3518857"/>
            <a:ext cx="2471056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terstruktur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7A7B0-B85B-40CA-87C8-D3281853A91B}"/>
              </a:ext>
            </a:extLst>
          </p:cNvPr>
          <p:cNvSpPr txBox="1"/>
          <p:nvPr/>
        </p:nvSpPr>
        <p:spPr>
          <a:xfrm>
            <a:off x="5038862" y="3518857"/>
            <a:ext cx="1785813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Distruktur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guru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8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8353280" flipH="1">
            <a:off x="6851151" y="-316375"/>
            <a:ext cx="2578773" cy="2182347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pic>
        <p:nvPicPr>
          <p:cNvPr id="455" name="Google Shape;455;p38"/>
          <p:cNvPicPr preferRelativeResize="0"/>
          <p:nvPr/>
        </p:nvPicPr>
        <p:blipFill rotWithShape="1">
          <a:blip r:embed="rId4">
            <a:alphaModFix/>
          </a:blip>
          <a:srcRect l="41277" t="17794" r="39777" b="17593"/>
          <a:stretch/>
        </p:blipFill>
        <p:spPr>
          <a:xfrm rot="7690397">
            <a:off x="7121941" y="3174448"/>
            <a:ext cx="1614920" cy="3097929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6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D488DA-210C-45A2-BE1A-E28433A19C2D}"/>
              </a:ext>
            </a:extLst>
          </p:cNvPr>
          <p:cNvSpPr txBox="1"/>
          <p:nvPr/>
        </p:nvSpPr>
        <p:spPr>
          <a:xfrm>
            <a:off x="714176" y="632982"/>
            <a:ext cx="5240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3.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(Direct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Intruction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)</a:t>
            </a:r>
            <a:endParaRPr lang="en-ID" dirty="0">
              <a:latin typeface="Baby Doll" panose="02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337D71-AF47-4667-B5F8-5688EBD7E785}"/>
              </a:ext>
            </a:extLst>
          </p:cNvPr>
          <p:cNvSpPr txBox="1"/>
          <p:nvPr/>
        </p:nvSpPr>
        <p:spPr>
          <a:xfrm>
            <a:off x="989671" y="1628839"/>
            <a:ext cx="4786661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igunakan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ditransformasikan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guru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197A3-1B3A-45B3-BBEF-26F8AE9BA3B6}"/>
              </a:ext>
            </a:extLst>
          </p:cNvPr>
          <p:cNvSpPr txBox="1"/>
          <p:nvPr/>
        </p:nvSpPr>
        <p:spPr>
          <a:xfrm>
            <a:off x="989671" y="2729735"/>
            <a:ext cx="4574788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iharapkan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deklaratif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prosedural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24F121-79CB-4719-B696-159CD6AB30F8}"/>
              </a:ext>
            </a:extLst>
          </p:cNvPr>
          <p:cNvSpPr txBox="1"/>
          <p:nvPr/>
        </p:nvSpPr>
        <p:spPr>
          <a:xfrm>
            <a:off x="2085279" y="2122682"/>
            <a:ext cx="4248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dirty="0" err="1">
                <a:effectLst/>
                <a:latin typeface="Baby Doll" panose="02000500000000000000" pitchFamily="50" charset="0"/>
              </a:rPr>
              <a:t>Pelaksanaan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r>
              <a:rPr lang="en-ID" dirty="0">
                <a:effectLst/>
                <a:latin typeface="Baby Doll" panose="02000500000000000000" pitchFamily="50" charset="0"/>
              </a:rPr>
              <a:t> (Direct </a:t>
            </a:r>
            <a:r>
              <a:rPr lang="en-ID" dirty="0" err="1">
                <a:effectLst/>
                <a:latin typeface="Baby Doll" panose="02000500000000000000" pitchFamily="50" charset="0"/>
              </a:rPr>
              <a:t>Intruction</a:t>
            </a:r>
            <a:r>
              <a:rPr lang="en-ID" dirty="0">
                <a:effectLst/>
                <a:latin typeface="Baby Doll" panose="02000500000000000000" pitchFamily="50" charset="0"/>
              </a:rPr>
              <a:t>)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0D816-C38D-4FC4-ACCC-04A8ACB9A35D}"/>
              </a:ext>
            </a:extLst>
          </p:cNvPr>
          <p:cNvSpPr txBox="1"/>
          <p:nvPr/>
        </p:nvSpPr>
        <p:spPr>
          <a:xfrm>
            <a:off x="3077736" y="896881"/>
            <a:ext cx="515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Arial" panose="020B060402020202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Tugas-Tugas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9727C-B070-46EE-8ED5-2C87BC36AC74}"/>
              </a:ext>
            </a:extLst>
          </p:cNvPr>
          <p:cNvSpPr txBox="1"/>
          <p:nvPr/>
        </p:nvSpPr>
        <p:spPr>
          <a:xfrm>
            <a:off x="1092819" y="3367814"/>
            <a:ext cx="2971801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Langkah-Langkah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55745-50F1-42B6-9730-5F09C45BE534}"/>
              </a:ext>
            </a:extLst>
          </p:cNvPr>
          <p:cNvSpPr txBox="1"/>
          <p:nvPr/>
        </p:nvSpPr>
        <p:spPr>
          <a:xfrm>
            <a:off x="5452945" y="3717814"/>
            <a:ext cx="24365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105578-3C97-4F59-98A4-924059683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7129">
            <a:off x="2412134" y="2795703"/>
            <a:ext cx="492994" cy="42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88F684-BE2F-4CDF-A6DA-5B8D2CCF23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981">
            <a:off x="4900057" y="3220345"/>
            <a:ext cx="492994" cy="42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971815-1808-43DC-9DA6-0F8465AB2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3268">
            <a:off x="3701968" y="1529460"/>
            <a:ext cx="492994" cy="42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872ACC2-740A-4ABE-A87B-8C5B4CEAAA2C}"/>
              </a:ext>
            </a:extLst>
          </p:cNvPr>
          <p:cNvSpPr txBox="1"/>
          <p:nvPr/>
        </p:nvSpPr>
        <p:spPr>
          <a:xfrm>
            <a:off x="2008990" y="1190819"/>
            <a:ext cx="4757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600" dirty="0">
                <a:effectLst/>
                <a:latin typeface="Chicken Quiche" panose="02000600000000000000" pitchFamily="2" charset="0"/>
              </a:rPr>
              <a:t>B. Strategi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Pembelajaran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Tak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Langsung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(Indirect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Intruction</a:t>
            </a:r>
            <a:r>
              <a:rPr lang="en-ID" dirty="0">
                <a:effectLst/>
                <a:latin typeface="Arial" panose="020B0604020202020204" pitchFamily="34" charset="0"/>
              </a:rPr>
              <a:t>)</a:t>
            </a:r>
            <a:endParaRPr lang="en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0DAF8-8047-45C2-B3B5-23A9B84DBF31}"/>
              </a:ext>
            </a:extLst>
          </p:cNvPr>
          <p:cNvSpPr txBox="1"/>
          <p:nvPr/>
        </p:nvSpPr>
        <p:spPr>
          <a:xfrm>
            <a:off x="1266713" y="2070474"/>
            <a:ext cx="4757569" cy="70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effectLst/>
                <a:latin typeface="Baby Doll" panose="02000500000000000000" pitchFamily="50" charset="0"/>
              </a:rPr>
              <a:t>1.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Pengertian</a:t>
            </a:r>
            <a:r>
              <a:rPr lang="en-ID" dirty="0">
                <a:effectLst/>
                <a:latin typeface="Baby Doll" panose="02000500000000000000" pitchFamily="50" charset="0"/>
              </a:rPr>
              <a:t> Strategi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Tak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r>
              <a:rPr lang="en-ID" dirty="0">
                <a:effectLst/>
                <a:latin typeface="Baby Doll" panose="02000500000000000000" pitchFamily="50" charset="0"/>
              </a:rPr>
              <a:t>    (Indirect </a:t>
            </a:r>
            <a:r>
              <a:rPr lang="en-ID" dirty="0" err="1">
                <a:effectLst/>
                <a:latin typeface="Baby Doll" panose="02000500000000000000" pitchFamily="50" charset="0"/>
              </a:rPr>
              <a:t>Intruction</a:t>
            </a:r>
            <a:r>
              <a:rPr lang="en-ID" dirty="0">
                <a:effectLst/>
                <a:latin typeface="Baby Doll" panose="02000500000000000000" pitchFamily="50" charset="0"/>
              </a:rPr>
              <a:t>)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B4D5D-D486-4C47-800D-A10AF3F34D3B}"/>
              </a:ext>
            </a:extLst>
          </p:cNvPr>
          <p:cNvSpPr txBox="1"/>
          <p:nvPr/>
        </p:nvSpPr>
        <p:spPr>
          <a:xfrm>
            <a:off x="1266713" y="2929516"/>
            <a:ext cx="5155602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kebalikan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berpusat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C75E617-E21C-4AA8-8EE6-3A53A3F03208}"/>
              </a:ext>
            </a:extLst>
          </p:cNvPr>
          <p:cNvSpPr txBox="1"/>
          <p:nvPr/>
        </p:nvSpPr>
        <p:spPr>
          <a:xfrm>
            <a:off x="2116568" y="587442"/>
            <a:ext cx="50937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Baby Doll" panose="02000500000000000000" pitchFamily="50" charset="0"/>
              </a:rPr>
              <a:t>2. </a:t>
            </a:r>
            <a:r>
              <a:rPr lang="en-ID" dirty="0" err="1">
                <a:effectLst/>
                <a:latin typeface="Baby Doll" panose="02000500000000000000" pitchFamily="50" charset="0"/>
              </a:rPr>
              <a:t>Metode-Metode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Tak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D80EE-0D00-4AD7-9130-9AEBA93071D0}"/>
              </a:ext>
            </a:extLst>
          </p:cNvPr>
          <p:cNvSpPr txBox="1"/>
          <p:nvPr/>
        </p:nvSpPr>
        <p:spPr>
          <a:xfrm>
            <a:off x="1093247" y="1550300"/>
            <a:ext cx="2046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Problem Solving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92B1D-BBEB-4861-A026-13C4E5DBC559}"/>
              </a:ext>
            </a:extLst>
          </p:cNvPr>
          <p:cNvSpPr txBox="1"/>
          <p:nvPr/>
        </p:nvSpPr>
        <p:spPr>
          <a:xfrm>
            <a:off x="1093247" y="1984128"/>
            <a:ext cx="2363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(Case Studies)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C79A0-B8FD-4864-8EC3-97E32CE90734}"/>
              </a:ext>
            </a:extLst>
          </p:cNvPr>
          <p:cNvSpPr txBox="1"/>
          <p:nvPr/>
        </p:nvSpPr>
        <p:spPr>
          <a:xfrm>
            <a:off x="1093247" y="2417956"/>
            <a:ext cx="2047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Reasing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Meaning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57C5C-9BA1-48C2-B080-05EDAF54A342}"/>
              </a:ext>
            </a:extLst>
          </p:cNvPr>
          <p:cNvSpPr txBox="1"/>
          <p:nvPr/>
        </p:nvSpPr>
        <p:spPr>
          <a:xfrm>
            <a:off x="1093247" y="2856123"/>
            <a:ext cx="1401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Inquiry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F41305-C8F7-4893-8F0C-3627DAB00167}"/>
              </a:ext>
            </a:extLst>
          </p:cNvPr>
          <p:cNvSpPr txBox="1"/>
          <p:nvPr/>
        </p:nvSpPr>
        <p:spPr>
          <a:xfrm>
            <a:off x="1093247" y="3294290"/>
            <a:ext cx="2603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Reflective Discussion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ED18BB-18EC-47FF-93CE-F7ACA21AADD7}"/>
              </a:ext>
            </a:extLst>
          </p:cNvPr>
          <p:cNvSpPr txBox="1"/>
          <p:nvPr/>
        </p:nvSpPr>
        <p:spPr>
          <a:xfrm>
            <a:off x="4572000" y="1550300"/>
            <a:ext cx="20143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f. Writing to Inform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BB2EB5-E856-4699-81B9-29A2B16193CF}"/>
              </a:ext>
            </a:extLst>
          </p:cNvPr>
          <p:cNvSpPr txBox="1"/>
          <p:nvPr/>
        </p:nvSpPr>
        <p:spPr>
          <a:xfrm>
            <a:off x="4589484" y="1949824"/>
            <a:ext cx="2251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Concept Formation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6EC565-DA6F-4654-B675-B4661E594BAC}"/>
              </a:ext>
            </a:extLst>
          </p:cNvPr>
          <p:cNvSpPr txBox="1"/>
          <p:nvPr/>
        </p:nvSpPr>
        <p:spPr>
          <a:xfrm>
            <a:off x="4574692" y="2434019"/>
            <a:ext cx="1871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h. Concept Mapping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7162B4-55ED-4957-AC55-7C3C9FE4152E}"/>
              </a:ext>
            </a:extLst>
          </p:cNvPr>
          <p:cNvSpPr txBox="1"/>
          <p:nvPr/>
        </p:nvSpPr>
        <p:spPr>
          <a:xfrm>
            <a:off x="4570658" y="2833543"/>
            <a:ext cx="2251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Concept Attainment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/>
          <p:nvPr/>
        </p:nvSpPr>
        <p:spPr>
          <a:xfrm>
            <a:off x="-885875" y="-732425"/>
            <a:ext cx="2063400" cy="2745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2"/>
          <p:cNvSpPr/>
          <p:nvPr/>
        </p:nvSpPr>
        <p:spPr>
          <a:xfrm>
            <a:off x="877825" y="1213850"/>
            <a:ext cx="299700" cy="3000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6" name="Google Shape;516;p42"/>
          <p:cNvPicPr preferRelativeResize="0"/>
          <p:nvPr/>
        </p:nvPicPr>
        <p:blipFill rotWithShape="1">
          <a:blip r:embed="rId3">
            <a:alphaModFix/>
          </a:blip>
          <a:srcRect l="27280" t="12041" r="28253" b="21059"/>
          <a:stretch/>
        </p:blipFill>
        <p:spPr>
          <a:xfrm rot="2446721">
            <a:off x="7469463" y="-575240"/>
            <a:ext cx="2925805" cy="2476032"/>
          </a:xfrm>
          <a:prstGeom prst="rect">
            <a:avLst/>
          </a:prstGeom>
          <a:noFill/>
          <a:ln>
            <a:noFill/>
          </a:ln>
          <a:effectLst>
            <a:outerShdw blurRad="57150" dist="28575" dir="6900000" algn="bl" rotWithShape="0">
              <a:srgbClr val="000000">
                <a:alpha val="38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93D741C-0588-47ED-ACF0-20BA4CED77B2}"/>
              </a:ext>
            </a:extLst>
          </p:cNvPr>
          <p:cNvSpPr txBox="1"/>
          <p:nvPr/>
        </p:nvSpPr>
        <p:spPr>
          <a:xfrm>
            <a:off x="1481866" y="640225"/>
            <a:ext cx="5889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Baby Doll" panose="02000500000000000000" pitchFamily="50" charset="0"/>
              </a:rPr>
              <a:t>3. Langkah-Langkah Strategi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Tidak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7560FB-8AAB-45E8-B6D8-7AD3CCAD913C}"/>
              </a:ext>
            </a:extLst>
          </p:cNvPr>
          <p:cNvSpPr txBox="1"/>
          <p:nvPr/>
        </p:nvSpPr>
        <p:spPr>
          <a:xfrm>
            <a:off x="2090682" y="1579374"/>
            <a:ext cx="43165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pelajaran</a:t>
            </a:r>
            <a:r>
              <a:rPr lang="en-ID" dirty="0"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F853C4-062E-4A3D-BB03-98790CC8F661}"/>
              </a:ext>
            </a:extLst>
          </p:cNvPr>
          <p:cNvSpPr txBox="1"/>
          <p:nvPr/>
        </p:nvSpPr>
        <p:spPr>
          <a:xfrm>
            <a:off x="2076744" y="2415486"/>
            <a:ext cx="5889810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fakta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didapatkan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1432F5-7EA6-4BFD-9A70-C911E81498FF}"/>
              </a:ext>
            </a:extLst>
          </p:cNvPr>
          <p:cNvSpPr txBox="1"/>
          <p:nvPr/>
        </p:nvSpPr>
        <p:spPr>
          <a:xfrm>
            <a:off x="2090682" y="3200746"/>
            <a:ext cx="5889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 disimpulkan hasil pengamatan yang telah dilakukan</a:t>
            </a:r>
            <a:r>
              <a:rPr lang="sv-SE" dirty="0"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E5AA06-FC5A-437B-89CF-46C8AAA8C06E}"/>
              </a:ext>
            </a:extLst>
          </p:cNvPr>
          <p:cNvSpPr txBox="1"/>
          <p:nvPr/>
        </p:nvSpPr>
        <p:spPr>
          <a:xfrm>
            <a:off x="2087738" y="2067518"/>
            <a:ext cx="4469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ID" dirty="0">
                <a:effectLst/>
                <a:latin typeface="Arial" panose="020B0604020202020204" pitchFamily="34" charset="0"/>
              </a:rPr>
              <a:t>. </a:t>
            </a:r>
            <a:endParaRPr lang="en-ID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7E390C7-296E-4C6F-8A0D-2B584C816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441">
            <a:off x="1809978" y="1627524"/>
            <a:ext cx="246875" cy="21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2BCFC4-DAA1-43CC-A347-0FA49C740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074">
            <a:off x="1827689" y="3210974"/>
            <a:ext cx="246875" cy="21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05603FE-6E02-45BD-BCE1-9FB8B0558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596">
            <a:off x="1817631" y="2503862"/>
            <a:ext cx="246875" cy="21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DDCB37-7B83-493B-81A1-70ECE36AB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10">
            <a:off x="1809978" y="2055573"/>
            <a:ext cx="246875" cy="21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43"/>
          <p:cNvPicPr preferRelativeResize="0"/>
          <p:nvPr/>
        </p:nvPicPr>
        <p:blipFill rotWithShape="1">
          <a:blip r:embed="rId3">
            <a:alphaModFix/>
          </a:blip>
          <a:srcRect l="28218" t="17074" r="17672" b="18806"/>
          <a:stretch/>
        </p:blipFill>
        <p:spPr>
          <a:xfrm>
            <a:off x="-558830" y="-300919"/>
            <a:ext cx="4947950" cy="3298026"/>
          </a:xfrm>
          <a:prstGeom prst="rect">
            <a:avLst/>
          </a:prstGeom>
          <a:noFill/>
          <a:ln>
            <a:noFill/>
          </a:ln>
          <a:effectLst>
            <a:outerShdw blurRad="57150" dist="28575" dir="6840000" algn="bl" rotWithShape="0">
              <a:srgbClr val="000000">
                <a:alpha val="37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55E1BF-E073-49A2-B1CF-CE57886CA630}"/>
              </a:ext>
            </a:extLst>
          </p:cNvPr>
          <p:cNvSpPr txBox="1"/>
          <p:nvPr/>
        </p:nvSpPr>
        <p:spPr>
          <a:xfrm>
            <a:off x="2423159" y="2081892"/>
            <a:ext cx="5018442" cy="70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Baby Doll" panose="02000500000000000000" pitchFamily="50" charset="0"/>
              </a:rPr>
              <a:t>Kelebihan</a:t>
            </a:r>
            <a:r>
              <a:rPr lang="en-ID" dirty="0">
                <a:effectLst/>
                <a:latin typeface="Baby Doll" panose="02000500000000000000" pitchFamily="50" charset="0"/>
              </a:rPr>
              <a:t> dan </a:t>
            </a:r>
            <a:r>
              <a:rPr lang="en-ID" dirty="0" err="1">
                <a:effectLst/>
                <a:latin typeface="Baby Doll" panose="02000500000000000000" pitchFamily="50" charset="0"/>
              </a:rPr>
              <a:t>Kelemahan</a:t>
            </a:r>
            <a:r>
              <a:rPr lang="en-ID" dirty="0">
                <a:effectLst/>
                <a:latin typeface="Baby Doll" panose="02000500000000000000" pitchFamily="50" charset="0"/>
              </a:rPr>
              <a:t> Strategi </a:t>
            </a:r>
            <a:r>
              <a:rPr lang="en-ID" dirty="0" err="1">
                <a:effectLst/>
                <a:latin typeface="Baby Doll" panose="02000500000000000000" pitchFamily="50" charset="0"/>
              </a:rPr>
              <a:t>Pembelajaran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Tidak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Langsung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8AF6E-DD08-4E43-B06D-B8E45089AC21}"/>
              </a:ext>
            </a:extLst>
          </p:cNvPr>
          <p:cNvSpPr txBox="1"/>
          <p:nvPr/>
        </p:nvSpPr>
        <p:spPr>
          <a:xfrm>
            <a:off x="6371216" y="919171"/>
            <a:ext cx="1621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Kelebihan</a:t>
            </a:r>
            <a:r>
              <a:rPr lang="en-ID" dirty="0">
                <a:effectLst/>
                <a:latin typeface="Arial" panose="020B0604020202020204" pitchFamily="34" charset="0"/>
              </a:rPr>
              <a:t> </a:t>
            </a:r>
            <a:endParaRPr lang="en-ID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032412-A943-4A08-AA52-9F7B7E1C116E}"/>
              </a:ext>
            </a:extLst>
          </p:cNvPr>
          <p:cNvSpPr txBox="1"/>
          <p:nvPr/>
        </p:nvSpPr>
        <p:spPr>
          <a:xfrm>
            <a:off x="2267175" y="3329122"/>
            <a:ext cx="12075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Kelemahan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EC4E05-4A1D-4230-B0BD-BFCB56F88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6977">
            <a:off x="2729644" y="2853667"/>
            <a:ext cx="488620" cy="41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FB30E2-8D6A-42E8-BC67-8B675287AF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2317">
            <a:off x="6126906" y="1445139"/>
            <a:ext cx="488620" cy="41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gacy of Roman Mythology Bachelor's Thesis by Slidesgo">
  <a:themeElements>
    <a:clrScheme name="Simple Light">
      <a:dk1>
        <a:srgbClr val="000000"/>
      </a:dk1>
      <a:lt1>
        <a:srgbClr val="FFFFFF"/>
      </a:lt1>
      <a:dk2>
        <a:srgbClr val="F1E8D8"/>
      </a:dk2>
      <a:lt2>
        <a:srgbClr val="5B6356"/>
      </a:lt2>
      <a:accent1>
        <a:srgbClr val="70864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(16:9)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Amatic SC</vt:lpstr>
      <vt:lpstr>Times New Roman</vt:lpstr>
      <vt:lpstr>Amiri</vt:lpstr>
      <vt:lpstr>Arial</vt:lpstr>
      <vt:lpstr>Milcandy</vt:lpstr>
      <vt:lpstr>Baby Doll</vt:lpstr>
      <vt:lpstr>Roboto</vt:lpstr>
      <vt:lpstr>Cinzel Decorative</vt:lpstr>
      <vt:lpstr>Chicken Quiche</vt:lpstr>
      <vt:lpstr>Century725 Cn BT</vt:lpstr>
      <vt:lpstr>Legacy of Roman Mythology Bachelor's Thesis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nabila fauzia</dc:creator>
  <cp:lastModifiedBy>nabila fauzia</cp:lastModifiedBy>
  <cp:revision>1</cp:revision>
  <dcterms:modified xsi:type="dcterms:W3CDTF">2022-04-17T05:12:54Z</dcterms:modified>
</cp:coreProperties>
</file>