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7" r:id="rId5"/>
    <p:sldId id="260" r:id="rId6"/>
    <p:sldId id="258" r:id="rId7"/>
    <p:sldId id="259" r:id="rId8"/>
    <p:sldId id="263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1919"/>
    <a:srgbClr val="8607BF"/>
    <a:srgbClr val="08A8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9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8DC9B-C497-4598-A9A6-5C2AD7789BBF}" type="datetimeFigureOut">
              <a:rPr lang="en-US" smtClean="0"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94835-C624-4483-800F-5885BBA232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pos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47800" y="2895600"/>
            <a:ext cx="67330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rgbClr val="08A823"/>
                  </a:solidFill>
                  <a:prstDash val="solid"/>
                  <a:miter lim="800000"/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Poster</a:t>
            </a:r>
            <a:r>
              <a:rPr lang="en-US" sz="5400" b="1" spc="300" dirty="0" smtClean="0">
                <a:ln w="11430" cmpd="sng">
                  <a:solidFill>
                    <a:srgbClr val="08A823"/>
                  </a:solidFill>
                  <a:prstDash val="solid"/>
                  <a:miter lim="800000"/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 </a:t>
            </a:r>
            <a:r>
              <a:rPr lang="en-US" sz="5400" b="1" spc="300" dirty="0" err="1" smtClean="0">
                <a:ln w="11430" cmpd="sng">
                  <a:solidFill>
                    <a:srgbClr val="08A823"/>
                  </a:solidFill>
                  <a:prstDash val="solid"/>
                  <a:miter lim="800000"/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Ilmiah</a:t>
            </a:r>
            <a:endParaRPr lang="en-US" sz="5400" b="1" cap="none" spc="300" dirty="0">
              <a:ln w="11430" cmpd="sng">
                <a:solidFill>
                  <a:srgbClr val="08A823"/>
                </a:solidFill>
                <a:prstDash val="solid"/>
                <a:miter lim="800000"/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3962400"/>
            <a:ext cx="2971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Kelompok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3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Ahmad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Dhohir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Ashari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Ellen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Margirahayu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Harry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Prayoga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dirty="0" err="1" smtClean="0">
                <a:latin typeface="Trebuchet MS" pitchFamily="34" charset="0"/>
              </a:rPr>
              <a:t>Karlina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Rahmah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Lusi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Vusfitasari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Megawati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rebuchet MS" pitchFamily="34" charset="0"/>
              </a:rPr>
              <a:t>Setyaningsih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1828800" y="2057400"/>
            <a:ext cx="6096000" cy="2209800"/>
          </a:xfrm>
          <a:prstGeom prst="cloudCallout">
            <a:avLst>
              <a:gd name="adj1" fmla="val -32040"/>
              <a:gd name="adj2" fmla="val 7462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21425315">
            <a:off x="2514600" y="2590800"/>
            <a:ext cx="4695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POSTER ILMIAH</a:t>
            </a:r>
            <a:endParaRPr lang="en-US" sz="5400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ownloads\aaaaaaaaa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ed Rectangle 6"/>
          <p:cNvSpPr/>
          <p:nvPr/>
        </p:nvSpPr>
        <p:spPr>
          <a:xfrm>
            <a:off x="1295400" y="838200"/>
            <a:ext cx="6629400" cy="1600200"/>
          </a:xfrm>
          <a:prstGeom prst="roundRect">
            <a:avLst/>
          </a:prstGeom>
          <a:solidFill>
            <a:srgbClr val="8607B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Menurut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wikipedia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b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Poster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grafis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dibuat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perpaduan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huruf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angka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diatas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kertas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ukurannya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relatif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95400" y="4343400"/>
            <a:ext cx="6629400" cy="1447800"/>
          </a:xfrm>
          <a:prstGeom prst="roundRect">
            <a:avLst/>
          </a:prstGeom>
          <a:solidFill>
            <a:srgbClr val="AD191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Poster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lmiah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media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komunikasi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menyampaikan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informasi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literatur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riset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kasus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visual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maupun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lisan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C:\Users\USER\Desktop\PROFIT_4_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590800"/>
            <a:ext cx="1905000" cy="1428750"/>
          </a:xfrm>
          <a:prstGeom prst="rect">
            <a:avLst/>
          </a:prstGeom>
          <a:noFill/>
        </p:spPr>
      </p:pic>
      <p:pic>
        <p:nvPicPr>
          <p:cNvPr id="6149" name="Picture 5" descr="C:\Users\USER\Desktop\LOSS_4_20(1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2667000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Business-And-Education-introduction-pp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114800" y="1905000"/>
            <a:ext cx="50292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Judul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Penulis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(Title and Author) </a:t>
            </a: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Pengantar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(Introduction) </a:t>
            </a: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(Results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Pembahasan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(Discussion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Simpulan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(Conclusion)</a:t>
            </a: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Daftar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pustaka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533400"/>
            <a:ext cx="476245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Komponen</a:t>
            </a:r>
            <a:r>
              <a:rPr lang="en-US" sz="3200" b="1" cap="none" spc="0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 Poster </a:t>
            </a:r>
            <a:r>
              <a:rPr lang="en-US" sz="3200" b="1" cap="none" spc="0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Ilmiah</a:t>
            </a:r>
            <a:endParaRPr lang="en-US" sz="3200" b="1" cap="none" spc="0" dirty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1" name="Picture 3" descr="C:\Users\USER\Desktop\agenda_animation_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4038600"/>
            <a:ext cx="4657482" cy="338987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Business_presentation_powerpoint_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962400" y="533400"/>
            <a:ext cx="47624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Ciri</a:t>
            </a:r>
            <a:r>
              <a:rPr lang="en-US" sz="3200" b="1" cap="none" spc="0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cap="none" spc="0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Ciri</a:t>
            </a:r>
            <a:r>
              <a:rPr lang="en-US" sz="3200" b="1" cap="none" spc="0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 Poster </a:t>
            </a:r>
            <a:r>
              <a:rPr lang="en-US" sz="3200" b="1" cap="none" spc="0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Ilmiah</a:t>
            </a:r>
            <a:endParaRPr lang="en-US" sz="3200" b="1" cap="none" spc="0" dirty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524000"/>
            <a:ext cx="89154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id-ID" sz="2000" dirty="0"/>
              <a:t>Merupakan visualisasi dari </a:t>
            </a:r>
            <a:r>
              <a:rPr lang="id-ID" sz="2000" dirty="0" smtClean="0"/>
              <a:t>sebuah pustaka</a:t>
            </a:r>
            <a:r>
              <a:rPr lang="id-ID" sz="2000" dirty="0"/>
              <a:t>, hasil riset dan laporan kasus.</a:t>
            </a:r>
            <a:endParaRPr lang="en-US" sz="2000" dirty="0"/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id-ID" sz="2000" dirty="0"/>
              <a:t>Mengikuti Format IMRAD</a:t>
            </a:r>
            <a:endParaRPr lang="en-US" sz="2000" dirty="0"/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id-ID" sz="2000" dirty="0"/>
              <a:t>Kandungan teks harus seminimal mungkin dan sejelas mungkin.</a:t>
            </a:r>
            <a:endParaRPr lang="en-US" sz="2000" dirty="0"/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id-ID" sz="2000" dirty="0"/>
              <a:t>Presentasi sebagian besar dalam ilustrasi (Tabel,Gambar,Foto).</a:t>
            </a:r>
            <a:endParaRPr lang="en-US" sz="2000" dirty="0"/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id-ID" sz="2000" dirty="0"/>
              <a:t>Biasanya dihadirkan dalam poster session</a:t>
            </a:r>
            <a:endParaRPr 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-backgrounds-powerpoint-backgrounds-for-free-powerpoint-templates-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1371600"/>
            <a:ext cx="2590800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Kelebihan</a:t>
            </a:r>
            <a:endParaRPr lang="en-US" sz="28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43200" y="152400"/>
            <a:ext cx="35052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Poster </a:t>
            </a:r>
            <a:r>
              <a:rPr lang="en-US" sz="32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Ilmiah</a:t>
            </a:r>
            <a:endParaRPr lang="en-US" sz="3200" b="1" cap="none" spc="0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12" name="Elbow Connector 11"/>
          <p:cNvCxnSpPr>
            <a:stCxn id="9" idx="2"/>
          </p:cNvCxnSpPr>
          <p:nvPr/>
        </p:nvCxnSpPr>
        <p:spPr>
          <a:xfrm rot="5400000">
            <a:off x="1714500" y="3314700"/>
            <a:ext cx="5181600" cy="381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105400" y="1371600"/>
            <a:ext cx="2590800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Kelemahan</a:t>
            </a:r>
            <a:endParaRPr lang="en-US" sz="28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0" y="2057400"/>
            <a:ext cx="44958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Pembuatan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Singkat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Berukuran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Singkat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Jelas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Menarik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Perhatian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Mengangkat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Realitas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Masyarakat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800600" y="1981200"/>
            <a:ext cx="41148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Membutuhkan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Ilustrator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Penguasaan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Lay-Out</a:t>
            </a:r>
          </a:p>
          <a:p>
            <a:pPr lvl="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Mahal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4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soft_business_ppt_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2895600"/>
            <a:ext cx="8458200" cy="5334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Berikut</a:t>
            </a:r>
            <a:r>
              <a:rPr lang="en-US" sz="2800" b="1" cap="none" spc="0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cap="none" spc="0" dirty="0" err="1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Contoh</a:t>
            </a:r>
            <a:r>
              <a:rPr lang="en-US" sz="2800" b="1" cap="none" spc="0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Poster </a:t>
            </a:r>
            <a:r>
              <a:rPr lang="en-US" sz="2800" b="1" cap="none" spc="0" dirty="0" err="1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Ilmiah</a:t>
            </a:r>
            <a:endParaRPr lang="en-US" sz="2800" b="1" cap="none" spc="0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USER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930"/>
            <a:ext cx="4495800" cy="6891930"/>
          </a:xfrm>
          <a:prstGeom prst="rect">
            <a:avLst/>
          </a:prstGeom>
          <a:noFill/>
        </p:spPr>
      </p:pic>
      <p:pic>
        <p:nvPicPr>
          <p:cNvPr id="7171" name="Picture 3" descr="C:\Users\USER\Desktop\1.jpg"/>
          <p:cNvPicPr>
            <a:picLocks noChangeAspect="1" noChangeArrowheads="1"/>
          </p:cNvPicPr>
          <p:nvPr/>
        </p:nvPicPr>
        <p:blipFill>
          <a:blip r:embed="rId3"/>
          <a:srcRect r="4873"/>
          <a:stretch>
            <a:fillRect/>
          </a:stretch>
        </p:blipFill>
        <p:spPr bwMode="auto">
          <a:xfrm>
            <a:off x="4572001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hankYou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145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</cp:revision>
  <dcterms:created xsi:type="dcterms:W3CDTF">2017-10-10T09:47:11Z</dcterms:created>
  <dcterms:modified xsi:type="dcterms:W3CDTF">2017-10-10T16:47:29Z</dcterms:modified>
</cp:coreProperties>
</file>