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74" r:id="rId3"/>
    <p:sldId id="273" r:id="rId4"/>
    <p:sldId id="258" r:id="rId5"/>
    <p:sldId id="276" r:id="rId6"/>
    <p:sldId id="277" r:id="rId7"/>
    <p:sldId id="275" r:id="rId8"/>
    <p:sldId id="278" r:id="rId9"/>
    <p:sldId id="261" r:id="rId1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42C58"/>
    <a:srgbClr val="E5863F"/>
    <a:srgbClr val="F0D790"/>
    <a:srgbClr val="E3B229"/>
    <a:srgbClr val="73CBCF"/>
    <a:srgbClr val="86CF3D"/>
    <a:srgbClr val="3B4A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4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zh-CN" altLang="en-US"/>
        </a:p>
      </dgm:t>
    </dgm:pt>
    <dgm:pt modelId="{5D72DEBB-C4EE-4A4C-998A-DBACC02F0CFB}">
      <dgm:prSet phldrT="[文本]" custT="1"/>
      <dgm:spPr/>
      <dgm:t>
        <a:bodyPr/>
        <a:lstStyle/>
        <a:p>
          <a:r>
            <a:rPr lang="en-US" sz="1800" b="1" i="0" u="none" dirty="0"/>
            <a:t>There is a change in the environment that threatens the existence and development of the organization.</a:t>
          </a:r>
          <a:endParaRPr lang="en-US" sz="1800" b="0"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custT="1"/>
      <dgm:spPr/>
      <dgm:t>
        <a:bodyPr/>
        <a:lstStyle/>
        <a:p>
          <a:pPr algn="just"/>
          <a:r>
            <a:rPr lang="en-US" sz="1800" b="1" i="0" u="none" dirty="0"/>
            <a:t>There is a change in the environment that offers new opportunities to maintain and develop the organization and improve the welfare of the members of the organization</a:t>
          </a:r>
          <a:endParaRPr lang="en-US" sz="1800" b="0"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B05E394A-9B94-4D12-AA2A-4A782672DD2C}">
      <dgm:prSet phldrT="[文本]" custT="1"/>
      <dgm:spPr/>
      <dgm:t>
        <a:bodyPr/>
        <a:lstStyle/>
        <a:p>
          <a:r>
            <a:rPr lang="en-US" sz="1800" b="1" i="0" u="none" dirty="0"/>
            <a:t>Organizational structure and conditions impede adaptation to environmental changes, for example multi-layered bureaucracy</a:t>
          </a:r>
          <a:endParaRPr lang="en-US" sz="1800" b="0" dirty="0"/>
        </a:p>
      </dgm:t>
    </dgm:pt>
    <dgm:pt modelId="{A56B56F5-D1A3-4E94-9B1D-AFE1904D8299}" type="parTrans" cxnId="{DAD30B86-5D82-4561-9BF4-8FBCCDDA715C}">
      <dgm:prSet/>
      <dgm:spPr/>
      <dgm:t>
        <a:bodyPr/>
        <a:lstStyle/>
        <a:p>
          <a:endParaRPr lang="zh-CN" altLang="en-US"/>
        </a:p>
      </dgm:t>
    </dgm:pt>
    <dgm:pt modelId="{7A5B6132-DA9E-4D4C-92AC-FEA7555A6732}" type="sibTrans" cxnId="{DAD30B86-5D82-4561-9BF4-8FBCCDDA715C}">
      <dgm:prSet/>
      <dgm:spPr/>
      <dgm:t>
        <a:bodyPr/>
        <a:lstStyle/>
        <a:p>
          <a:endParaRPr lang="zh-CN" altLang="en-US"/>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en-US"/>
        </a:p>
      </dgm:t>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3"/>
      <dgm:spPr/>
      <dgm:t>
        <a:bodyPr/>
        <a:lstStyle/>
        <a:p>
          <a:endParaRPr lang="en-US"/>
        </a:p>
      </dgm:t>
    </dgm:pt>
    <dgm:pt modelId="{833C47F7-914D-4919-99FE-C55F44DD4350}" type="pres">
      <dgm:prSet presAssocID="{5D72DEBB-C4EE-4A4C-998A-DBACC02F0CFB}" presName="parentText" presStyleLbl="node1" presStyleIdx="0" presStyleCnt="3" custScaleX="118700" custScaleY="209850">
        <dgm:presLayoutVars>
          <dgm:chMax val="0"/>
          <dgm:bulletEnabled val="1"/>
        </dgm:presLayoutVars>
      </dgm:prSet>
      <dgm:spPr/>
      <dgm:t>
        <a:bodyPr/>
        <a:lstStyle/>
        <a:p>
          <a:endParaRPr lang="en-US"/>
        </a:p>
      </dgm:t>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3">
        <dgm:presLayoutVars>
          <dgm:bulletEnabled val="1"/>
        </dgm:presLayoutVars>
      </dgm:prSet>
      <dgm:spPr/>
    </dgm:pt>
    <dgm:pt modelId="{D5BCB613-75FD-4DEE-8DA5-6CE19F632FB4}" type="pres">
      <dgm:prSet presAssocID="{2E39222F-7B7B-4ED2-827E-1328DFCF5572}"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0" presStyleCnt="3"/>
      <dgm:spPr/>
      <dgm:t>
        <a:bodyPr/>
        <a:lstStyle/>
        <a:p>
          <a:endParaRPr lang="en-US"/>
        </a:p>
      </dgm:t>
    </dgm:pt>
    <dgm:pt modelId="{120FC45C-3BD5-48EA-A639-E7D5A20ED3FD}" type="pres">
      <dgm:prSet presAssocID="{240C59D7-2CE4-462A-9515-C237DA44CA8D}" presName="parentText" presStyleLbl="node1" presStyleIdx="1" presStyleCnt="3" custScaleX="124694" custScaleY="274378">
        <dgm:presLayoutVars>
          <dgm:chMax val="0"/>
          <dgm:bulletEnabled val="1"/>
        </dgm:presLayoutVars>
      </dgm:prSet>
      <dgm:spPr/>
      <dgm:t>
        <a:bodyPr/>
        <a:lstStyle/>
        <a:p>
          <a:endParaRPr lang="en-US"/>
        </a:p>
      </dgm:t>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1" presStyleCnt="3">
        <dgm:presLayoutVars>
          <dgm:bulletEnabled val="1"/>
        </dgm:presLayoutVars>
      </dgm:prSet>
      <dgm:spPr/>
    </dgm:pt>
    <dgm:pt modelId="{C761DE94-27E5-4F75-9E5A-A7E6DD8791DF}" type="pres">
      <dgm:prSet presAssocID="{947B3124-FA3E-44E6-A51D-10587B3FB02E}" presName="spaceBetweenRectangles" presStyleCnt="0"/>
      <dgm:spPr/>
    </dgm:pt>
    <dgm:pt modelId="{B38C66CE-824B-42F9-A9FE-390D8396D086}" type="pres">
      <dgm:prSet presAssocID="{B05E394A-9B94-4D12-AA2A-4A782672DD2C}" presName="parentLin" presStyleCnt="0"/>
      <dgm:spPr/>
    </dgm:pt>
    <dgm:pt modelId="{0846F4B8-B208-428D-B0F2-ECF3D2F850BA}" type="pres">
      <dgm:prSet presAssocID="{B05E394A-9B94-4D12-AA2A-4A782672DD2C}" presName="parentLeftMargin" presStyleLbl="node1" presStyleIdx="1" presStyleCnt="3"/>
      <dgm:spPr/>
      <dgm:t>
        <a:bodyPr/>
        <a:lstStyle/>
        <a:p>
          <a:endParaRPr lang="en-US"/>
        </a:p>
      </dgm:t>
    </dgm:pt>
    <dgm:pt modelId="{8D3EE3B5-4895-4D5C-BF7C-9C953348E53B}" type="pres">
      <dgm:prSet presAssocID="{B05E394A-9B94-4D12-AA2A-4A782672DD2C}" presName="parentText" presStyleLbl="node1" presStyleIdx="2" presStyleCnt="3" custScaleX="127044" custScaleY="278840">
        <dgm:presLayoutVars>
          <dgm:chMax val="0"/>
          <dgm:bulletEnabled val="1"/>
        </dgm:presLayoutVars>
      </dgm:prSet>
      <dgm:spPr/>
      <dgm:t>
        <a:bodyPr/>
        <a:lstStyle/>
        <a:p>
          <a:endParaRPr lang="en-US"/>
        </a:p>
      </dgm:t>
    </dgm:pt>
    <dgm:pt modelId="{F262F509-6396-4BFC-87D5-70BB0970B22E}" type="pres">
      <dgm:prSet presAssocID="{B05E394A-9B94-4D12-AA2A-4A782672DD2C}" presName="negativeSpace" presStyleCnt="0"/>
      <dgm:spPr/>
    </dgm:pt>
    <dgm:pt modelId="{F776FF77-BBFD-429A-B555-3A759A0377CC}" type="pres">
      <dgm:prSet presAssocID="{B05E394A-9B94-4D12-AA2A-4A782672DD2C}" presName="childText" presStyleLbl="conFgAcc1" presStyleIdx="2" presStyleCnt="3">
        <dgm:presLayoutVars>
          <dgm:bulletEnabled val="1"/>
        </dgm:presLayoutVars>
      </dgm:prSet>
      <dgm:spPr/>
    </dgm:pt>
  </dgm:ptLst>
  <dgm:cxnLst>
    <dgm:cxn modelId="{1A220DA0-ED41-4929-AA2B-745CE0C8832B}" srcId="{0274B17C-A8D6-4EC1-9F74-DEF1B852E50E}" destId="{5D72DEBB-C4EE-4A4C-998A-DBACC02F0CFB}" srcOrd="0" destOrd="0" parTransId="{17E68D72-00DC-4896-AF97-6202D147E269}" sibTransId="{2E39222F-7B7B-4ED2-827E-1328DFCF5572}"/>
    <dgm:cxn modelId="{7365119D-BF6C-4F12-B5CB-53373E977BEB}" type="presOf" srcId="{0274B17C-A8D6-4EC1-9F74-DEF1B852E50E}" destId="{290ADAC8-17E0-4F11-BE79-899CD4DD5E12}" srcOrd="0" destOrd="0" presId="urn:microsoft.com/office/officeart/2005/8/layout/list1"/>
    <dgm:cxn modelId="{0F8197A7-8B14-4D29-86D8-3980D7243BB7}" type="presOf" srcId="{B05E394A-9B94-4D12-AA2A-4A782672DD2C}" destId="{0846F4B8-B208-428D-B0F2-ECF3D2F850BA}" srcOrd="0" destOrd="0" presId="urn:microsoft.com/office/officeart/2005/8/layout/list1"/>
    <dgm:cxn modelId="{9E2DEB6D-F143-4376-A50D-DE82838EAD2C}" type="presOf" srcId="{5D72DEBB-C4EE-4A4C-998A-DBACC02F0CFB}" destId="{833C47F7-914D-4919-99FE-C55F44DD4350}" srcOrd="1" destOrd="0" presId="urn:microsoft.com/office/officeart/2005/8/layout/list1"/>
    <dgm:cxn modelId="{6F41CA87-9FB1-4A68-8B38-87B2A799D80A}" type="presOf" srcId="{B05E394A-9B94-4D12-AA2A-4A782672DD2C}" destId="{8D3EE3B5-4895-4D5C-BF7C-9C953348E53B}" srcOrd="1" destOrd="0" presId="urn:microsoft.com/office/officeart/2005/8/layout/list1"/>
    <dgm:cxn modelId="{910A7DF5-E214-4793-B0E5-4BDA9128D21F}" srcId="{0274B17C-A8D6-4EC1-9F74-DEF1B852E50E}" destId="{240C59D7-2CE4-462A-9515-C237DA44CA8D}" srcOrd="1" destOrd="0" parTransId="{CD49C4B8-92C8-418B-931E-B71E1BE6881B}" sibTransId="{947B3124-FA3E-44E6-A51D-10587B3FB02E}"/>
    <dgm:cxn modelId="{2B44F3BC-6AC1-4CDE-A8E6-2E8C5CEBD4E5}" type="presOf" srcId="{240C59D7-2CE4-462A-9515-C237DA44CA8D}" destId="{1C3B8E56-CDD6-48F6-8138-C0343817464C}" srcOrd="0" destOrd="0" presId="urn:microsoft.com/office/officeart/2005/8/layout/list1"/>
    <dgm:cxn modelId="{92A89CF0-6200-4F84-98E7-794D6C204D17}" type="presOf" srcId="{5D72DEBB-C4EE-4A4C-998A-DBACC02F0CFB}" destId="{20A6C866-FD85-4400-83D4-E3B919A34B51}" srcOrd="0" destOrd="0" presId="urn:microsoft.com/office/officeart/2005/8/layout/list1"/>
    <dgm:cxn modelId="{DAD30B86-5D82-4561-9BF4-8FBCCDDA715C}" srcId="{0274B17C-A8D6-4EC1-9F74-DEF1B852E50E}" destId="{B05E394A-9B94-4D12-AA2A-4A782672DD2C}" srcOrd="2" destOrd="0" parTransId="{A56B56F5-D1A3-4E94-9B1D-AFE1904D8299}" sibTransId="{7A5B6132-DA9E-4D4C-92AC-FEA7555A6732}"/>
    <dgm:cxn modelId="{92D46FE5-2C1D-470F-894F-9F61844BE8CF}" type="presOf" srcId="{240C59D7-2CE4-462A-9515-C237DA44CA8D}" destId="{120FC45C-3BD5-48EA-A639-E7D5A20ED3FD}" srcOrd="1" destOrd="0" presId="urn:microsoft.com/office/officeart/2005/8/layout/list1"/>
    <dgm:cxn modelId="{DB61DEF4-61CA-4A19-96FE-C36917F3A28F}" type="presParOf" srcId="{290ADAC8-17E0-4F11-BE79-899CD4DD5E12}" destId="{45EF6FC4-75DC-49E3-BD05-7B7E6300CE25}" srcOrd="0" destOrd="0" presId="urn:microsoft.com/office/officeart/2005/8/layout/list1"/>
    <dgm:cxn modelId="{FB7C81AF-0904-4EE0-A69E-146CEE8BE938}" type="presParOf" srcId="{45EF6FC4-75DC-49E3-BD05-7B7E6300CE25}" destId="{20A6C866-FD85-4400-83D4-E3B919A34B51}" srcOrd="0" destOrd="0" presId="urn:microsoft.com/office/officeart/2005/8/layout/list1"/>
    <dgm:cxn modelId="{217CED0A-BCEA-478C-84F5-E73C7316F48D}" type="presParOf" srcId="{45EF6FC4-75DC-49E3-BD05-7B7E6300CE25}" destId="{833C47F7-914D-4919-99FE-C55F44DD4350}" srcOrd="1" destOrd="0" presId="urn:microsoft.com/office/officeart/2005/8/layout/list1"/>
    <dgm:cxn modelId="{E3DBF274-60CE-478D-ABDF-7BD3E25B80FC}" type="presParOf" srcId="{290ADAC8-17E0-4F11-BE79-899CD4DD5E12}" destId="{1CA09CCC-EF99-4340-B4E1-5E5C5D8074D6}" srcOrd="1" destOrd="0" presId="urn:microsoft.com/office/officeart/2005/8/layout/list1"/>
    <dgm:cxn modelId="{5E3B18C2-8670-4D2C-8CAF-A319CE0B0B9A}" type="presParOf" srcId="{290ADAC8-17E0-4F11-BE79-899CD4DD5E12}" destId="{5EFADA3F-DBD8-47B3-87A4-F7C4DF43CC18}" srcOrd="2" destOrd="0" presId="urn:microsoft.com/office/officeart/2005/8/layout/list1"/>
    <dgm:cxn modelId="{1854538B-1104-4DA5-8A0E-723E0608E34C}" type="presParOf" srcId="{290ADAC8-17E0-4F11-BE79-899CD4DD5E12}" destId="{D5BCB613-75FD-4DEE-8DA5-6CE19F632FB4}" srcOrd="3" destOrd="0" presId="urn:microsoft.com/office/officeart/2005/8/layout/list1"/>
    <dgm:cxn modelId="{1F2B0143-1608-413B-AAC5-986F0277B863}" type="presParOf" srcId="{290ADAC8-17E0-4F11-BE79-899CD4DD5E12}" destId="{AD00622C-704A-40DB-AA9A-CF6B66B9CB56}" srcOrd="4" destOrd="0" presId="urn:microsoft.com/office/officeart/2005/8/layout/list1"/>
    <dgm:cxn modelId="{83190E69-CFAA-4101-B965-38CC40F33850}" type="presParOf" srcId="{AD00622C-704A-40DB-AA9A-CF6B66B9CB56}" destId="{1C3B8E56-CDD6-48F6-8138-C0343817464C}" srcOrd="0" destOrd="0" presId="urn:microsoft.com/office/officeart/2005/8/layout/list1"/>
    <dgm:cxn modelId="{BFB718A8-90A4-4C82-B29B-3C345AA31D7F}" type="presParOf" srcId="{AD00622C-704A-40DB-AA9A-CF6B66B9CB56}" destId="{120FC45C-3BD5-48EA-A639-E7D5A20ED3FD}" srcOrd="1" destOrd="0" presId="urn:microsoft.com/office/officeart/2005/8/layout/list1"/>
    <dgm:cxn modelId="{9E0FA8D2-0620-45F8-AD65-05D808A87F0F}" type="presParOf" srcId="{290ADAC8-17E0-4F11-BE79-899CD4DD5E12}" destId="{197A93D8-BD3E-486E-ABDB-8DA346AD7C11}" srcOrd="5" destOrd="0" presId="urn:microsoft.com/office/officeart/2005/8/layout/list1"/>
    <dgm:cxn modelId="{9A7932C8-B0E9-453F-88B6-B8932BEEC976}" type="presParOf" srcId="{290ADAC8-17E0-4F11-BE79-899CD4DD5E12}" destId="{58D67328-282B-4E2B-B4DB-8AD412BAFFBC}" srcOrd="6" destOrd="0" presId="urn:microsoft.com/office/officeart/2005/8/layout/list1"/>
    <dgm:cxn modelId="{E84FDC7A-6BF8-4420-8817-3BAFC5BD3246}" type="presParOf" srcId="{290ADAC8-17E0-4F11-BE79-899CD4DD5E12}" destId="{C761DE94-27E5-4F75-9E5A-A7E6DD8791DF}" srcOrd="7" destOrd="0" presId="urn:microsoft.com/office/officeart/2005/8/layout/list1"/>
    <dgm:cxn modelId="{43466C3F-A1A7-4912-B550-4071271F96BC}" type="presParOf" srcId="{290ADAC8-17E0-4F11-BE79-899CD4DD5E12}" destId="{B38C66CE-824B-42F9-A9FE-390D8396D086}" srcOrd="8" destOrd="0" presId="urn:microsoft.com/office/officeart/2005/8/layout/list1"/>
    <dgm:cxn modelId="{4F16761A-55C0-4EC1-9E21-FEE41447992E}" type="presParOf" srcId="{B38C66CE-824B-42F9-A9FE-390D8396D086}" destId="{0846F4B8-B208-428D-B0F2-ECF3D2F850BA}" srcOrd="0" destOrd="0" presId="urn:microsoft.com/office/officeart/2005/8/layout/list1"/>
    <dgm:cxn modelId="{E195CB83-9A03-4809-9512-5D1BA5FACAA5}" type="presParOf" srcId="{B38C66CE-824B-42F9-A9FE-390D8396D086}" destId="{8D3EE3B5-4895-4D5C-BF7C-9C953348E53B}" srcOrd="1" destOrd="0" presId="urn:microsoft.com/office/officeart/2005/8/layout/list1"/>
    <dgm:cxn modelId="{C147ED9F-F669-4B35-BE3A-9DDE11920C2A}" type="presParOf" srcId="{290ADAC8-17E0-4F11-BE79-899CD4DD5E12}" destId="{F262F509-6396-4BFC-87D5-70BB0970B22E}" srcOrd="9" destOrd="0" presId="urn:microsoft.com/office/officeart/2005/8/layout/list1"/>
    <dgm:cxn modelId="{208D12AF-337C-4BEE-9A32-F4877BB88AF0}" type="presParOf" srcId="{290ADAC8-17E0-4F11-BE79-899CD4DD5E12}" destId="{F776FF77-BBFD-429A-B555-3A759A0377CC}"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zh-CN" altLang="en-US"/>
        </a:p>
      </dgm:t>
    </dgm:pt>
    <dgm:pt modelId="{5D72DEBB-C4EE-4A4C-998A-DBACC02F0CFB}">
      <dgm:prSet phldrT="[文本]" custT="1"/>
      <dgm:spPr/>
      <dgm:t>
        <a:bodyPr/>
        <a:lstStyle/>
        <a:p>
          <a:r>
            <a:rPr lang="en-US" sz="1800" b="0" i="0" u="none" dirty="0"/>
            <a:t>•</a:t>
          </a:r>
          <a:r>
            <a:rPr lang="en-US" sz="1800" b="1" i="0" u="none" dirty="0"/>
            <a:t>Internal </a:t>
          </a:r>
          <a:r>
            <a:rPr lang="en-US" sz="1800" b="1" i="0" u="none" dirty="0" err="1"/>
            <a:t>strength</a:t>
          </a:r>
          <a:r>
            <a:rPr lang="en-US" sz="1800" b="0" i="0" u="none" dirty="0" err="1"/>
            <a:t>or</a:t>
          </a:r>
          <a:r>
            <a:rPr lang="en-US" sz="1800" b="0" i="0" u="none" dirty="0"/>
            <a:t> from within the organization, among others sourced from the need for new strategies, new work methods and adaptation of new technology or improvement of HR attitudes </a:t>
          </a:r>
          <a:r>
            <a:rPr lang="en-US" sz="1800" b="0" i="0" u="none" dirty="0" err="1"/>
            <a:t>etc</a:t>
          </a:r>
          <a:endParaRPr lang="en-US" sz="1800" b="0" dirty="0"/>
        </a:p>
        <a:p>
          <a:endParaRPr lang="zh-CN" altLang="en-US" sz="1800"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custT="1"/>
      <dgm:spPr/>
      <dgm:t>
        <a:bodyPr/>
        <a:lstStyle/>
        <a:p>
          <a:pPr algn="just"/>
          <a:r>
            <a:rPr lang="en-US" sz="1800" b="0" i="0" u="none" dirty="0"/>
            <a:t>•</a:t>
          </a:r>
          <a:r>
            <a:rPr lang="en-US" sz="1800" b="1" i="0" u="none" dirty="0"/>
            <a:t>External </a:t>
          </a:r>
          <a:r>
            <a:rPr lang="en-US" sz="1800" b="1" i="0" u="none" dirty="0" err="1"/>
            <a:t>force</a:t>
          </a:r>
          <a:r>
            <a:rPr lang="en-US" sz="1800" b="0" i="0" u="none" dirty="0" err="1"/>
            <a:t>or</a:t>
          </a:r>
          <a:r>
            <a:rPr lang="en-US" sz="1800" b="0" i="0" u="none" dirty="0"/>
            <a:t> from outside the organization, among others</a:t>
          </a:r>
          <a:endParaRPr lang="en-US" sz="1800" b="0" dirty="0"/>
        </a:p>
        <a:p>
          <a:pPr algn="just"/>
          <a:r>
            <a:rPr lang="en-US" sz="1800" b="0" i="0" u="none" dirty="0"/>
            <a:t>such as changes in government regulations, recession conditions, change</a:t>
          </a:r>
          <a:endParaRPr lang="en-US" sz="1800" b="0"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en-US"/>
        </a:p>
      </dgm:t>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2"/>
      <dgm:spPr/>
      <dgm:t>
        <a:bodyPr/>
        <a:lstStyle/>
        <a:p>
          <a:endParaRPr lang="en-US"/>
        </a:p>
      </dgm:t>
    </dgm:pt>
    <dgm:pt modelId="{833C47F7-914D-4919-99FE-C55F44DD4350}" type="pres">
      <dgm:prSet presAssocID="{5D72DEBB-C4EE-4A4C-998A-DBACC02F0CFB}" presName="parentText" presStyleLbl="node1" presStyleIdx="0" presStyleCnt="2" custScaleX="119771" custScaleY="209850" custLinFactX="6676" custLinFactNeighborX="100000" custLinFactNeighborY="1394">
        <dgm:presLayoutVars>
          <dgm:chMax val="0"/>
          <dgm:bulletEnabled val="1"/>
        </dgm:presLayoutVars>
      </dgm:prSet>
      <dgm:spPr/>
      <dgm:t>
        <a:bodyPr/>
        <a:lstStyle/>
        <a:p>
          <a:endParaRPr lang="en-US"/>
        </a:p>
      </dgm:t>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2">
        <dgm:presLayoutVars>
          <dgm:bulletEnabled val="1"/>
        </dgm:presLayoutVars>
      </dgm:prSet>
      <dgm:spPr/>
    </dgm:pt>
    <dgm:pt modelId="{D5BCB613-75FD-4DEE-8DA5-6CE19F632FB4}" type="pres">
      <dgm:prSet presAssocID="{2E39222F-7B7B-4ED2-827E-1328DFCF5572}"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0" presStyleCnt="2"/>
      <dgm:spPr/>
      <dgm:t>
        <a:bodyPr/>
        <a:lstStyle/>
        <a:p>
          <a:endParaRPr lang="en-US"/>
        </a:p>
      </dgm:t>
    </dgm:pt>
    <dgm:pt modelId="{120FC45C-3BD5-48EA-A639-E7D5A20ED3FD}" type="pres">
      <dgm:prSet presAssocID="{240C59D7-2CE4-462A-9515-C237DA44CA8D}" presName="parentText" presStyleLbl="node1" presStyleIdx="1" presStyleCnt="2" custScaleX="126994" custScaleY="236117" custLinFactNeighborX="12020" custLinFactNeighborY="-7644">
        <dgm:presLayoutVars>
          <dgm:chMax val="0"/>
          <dgm:bulletEnabled val="1"/>
        </dgm:presLayoutVars>
      </dgm:prSet>
      <dgm:spPr/>
      <dgm:t>
        <a:bodyPr/>
        <a:lstStyle/>
        <a:p>
          <a:endParaRPr lang="en-US"/>
        </a:p>
      </dgm:t>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1" presStyleCnt="2">
        <dgm:presLayoutVars>
          <dgm:bulletEnabled val="1"/>
        </dgm:presLayoutVars>
      </dgm:prSet>
      <dgm:spPr/>
    </dgm:pt>
  </dgm:ptLst>
  <dgm:cxnLst>
    <dgm:cxn modelId="{E5D03C89-CB25-42AE-A291-B389FDA03605}" type="presOf" srcId="{5D72DEBB-C4EE-4A4C-998A-DBACC02F0CFB}" destId="{833C47F7-914D-4919-99FE-C55F44DD4350}" srcOrd="1" destOrd="0" presId="urn:microsoft.com/office/officeart/2005/8/layout/list1"/>
    <dgm:cxn modelId="{910A7DF5-E214-4793-B0E5-4BDA9128D21F}" srcId="{0274B17C-A8D6-4EC1-9F74-DEF1B852E50E}" destId="{240C59D7-2CE4-462A-9515-C237DA44CA8D}" srcOrd="1" destOrd="0" parTransId="{CD49C4B8-92C8-418B-931E-B71E1BE6881B}" sibTransId="{947B3124-FA3E-44E6-A51D-10587B3FB02E}"/>
    <dgm:cxn modelId="{56DD404D-3024-4AC0-ABF9-B1F7F8E3B210}" type="presOf" srcId="{240C59D7-2CE4-462A-9515-C237DA44CA8D}" destId="{120FC45C-3BD5-48EA-A639-E7D5A20ED3FD}" srcOrd="1" destOrd="0" presId="urn:microsoft.com/office/officeart/2005/8/layout/list1"/>
    <dgm:cxn modelId="{84A21406-0438-4C8F-890F-68D9C0A59070}" type="presOf" srcId="{5D72DEBB-C4EE-4A4C-998A-DBACC02F0CFB}" destId="{20A6C866-FD85-4400-83D4-E3B919A34B51}" srcOrd="0" destOrd="0" presId="urn:microsoft.com/office/officeart/2005/8/layout/list1"/>
    <dgm:cxn modelId="{1A220DA0-ED41-4929-AA2B-745CE0C8832B}" srcId="{0274B17C-A8D6-4EC1-9F74-DEF1B852E50E}" destId="{5D72DEBB-C4EE-4A4C-998A-DBACC02F0CFB}" srcOrd="0" destOrd="0" parTransId="{17E68D72-00DC-4896-AF97-6202D147E269}" sibTransId="{2E39222F-7B7B-4ED2-827E-1328DFCF5572}"/>
    <dgm:cxn modelId="{3AAAA7C2-FD84-44CA-A5B5-4356F48F3393}" type="presOf" srcId="{240C59D7-2CE4-462A-9515-C237DA44CA8D}" destId="{1C3B8E56-CDD6-48F6-8138-C0343817464C}" srcOrd="0" destOrd="0" presId="urn:microsoft.com/office/officeart/2005/8/layout/list1"/>
    <dgm:cxn modelId="{8EF42CB9-0BED-482B-9C17-13BA3FE05F38}" type="presOf" srcId="{0274B17C-A8D6-4EC1-9F74-DEF1B852E50E}" destId="{290ADAC8-17E0-4F11-BE79-899CD4DD5E12}" srcOrd="0" destOrd="0" presId="urn:microsoft.com/office/officeart/2005/8/layout/list1"/>
    <dgm:cxn modelId="{E5544481-EF3D-4F71-85A4-73BC6E9DEAC8}" type="presParOf" srcId="{290ADAC8-17E0-4F11-BE79-899CD4DD5E12}" destId="{45EF6FC4-75DC-49E3-BD05-7B7E6300CE25}" srcOrd="0" destOrd="0" presId="urn:microsoft.com/office/officeart/2005/8/layout/list1"/>
    <dgm:cxn modelId="{BDAF950B-109F-408A-8B5A-6E9C6F67A8F1}" type="presParOf" srcId="{45EF6FC4-75DC-49E3-BD05-7B7E6300CE25}" destId="{20A6C866-FD85-4400-83D4-E3B919A34B51}" srcOrd="0" destOrd="0" presId="urn:microsoft.com/office/officeart/2005/8/layout/list1"/>
    <dgm:cxn modelId="{C1B68A4B-C0A8-491D-8F31-EA8060CBC9FE}" type="presParOf" srcId="{45EF6FC4-75DC-49E3-BD05-7B7E6300CE25}" destId="{833C47F7-914D-4919-99FE-C55F44DD4350}" srcOrd="1" destOrd="0" presId="urn:microsoft.com/office/officeart/2005/8/layout/list1"/>
    <dgm:cxn modelId="{942C0BFE-F82E-465D-B544-F5D84C797CA2}" type="presParOf" srcId="{290ADAC8-17E0-4F11-BE79-899CD4DD5E12}" destId="{1CA09CCC-EF99-4340-B4E1-5E5C5D8074D6}" srcOrd="1" destOrd="0" presId="urn:microsoft.com/office/officeart/2005/8/layout/list1"/>
    <dgm:cxn modelId="{368DD08A-4125-49D2-BAA3-A1140C12C128}" type="presParOf" srcId="{290ADAC8-17E0-4F11-BE79-899CD4DD5E12}" destId="{5EFADA3F-DBD8-47B3-87A4-F7C4DF43CC18}" srcOrd="2" destOrd="0" presId="urn:microsoft.com/office/officeart/2005/8/layout/list1"/>
    <dgm:cxn modelId="{82688CBE-C7D6-4B7D-8500-B79D23C04E7D}" type="presParOf" srcId="{290ADAC8-17E0-4F11-BE79-899CD4DD5E12}" destId="{D5BCB613-75FD-4DEE-8DA5-6CE19F632FB4}" srcOrd="3" destOrd="0" presId="urn:microsoft.com/office/officeart/2005/8/layout/list1"/>
    <dgm:cxn modelId="{4FFA23F5-F2D6-4519-8B05-70E18581506F}" type="presParOf" srcId="{290ADAC8-17E0-4F11-BE79-899CD4DD5E12}" destId="{AD00622C-704A-40DB-AA9A-CF6B66B9CB56}" srcOrd="4" destOrd="0" presId="urn:microsoft.com/office/officeart/2005/8/layout/list1"/>
    <dgm:cxn modelId="{5E02EC71-B1D3-4BBE-9F82-1A0EC20E8F58}" type="presParOf" srcId="{AD00622C-704A-40DB-AA9A-CF6B66B9CB56}" destId="{1C3B8E56-CDD6-48F6-8138-C0343817464C}" srcOrd="0" destOrd="0" presId="urn:microsoft.com/office/officeart/2005/8/layout/list1"/>
    <dgm:cxn modelId="{09FA2571-6BE9-4CBD-83EC-B1011ABCA44C}" type="presParOf" srcId="{AD00622C-704A-40DB-AA9A-CF6B66B9CB56}" destId="{120FC45C-3BD5-48EA-A639-E7D5A20ED3FD}" srcOrd="1" destOrd="0" presId="urn:microsoft.com/office/officeart/2005/8/layout/list1"/>
    <dgm:cxn modelId="{E7647B97-E6CE-4FF4-B7F8-43BD72040AB1}" type="presParOf" srcId="{290ADAC8-17E0-4F11-BE79-899CD4DD5E12}" destId="{197A93D8-BD3E-486E-ABDB-8DA346AD7C11}" srcOrd="5" destOrd="0" presId="urn:microsoft.com/office/officeart/2005/8/layout/list1"/>
    <dgm:cxn modelId="{A7F2410E-47A7-4897-9DB9-77C7FB472B59}" type="presParOf" srcId="{290ADAC8-17E0-4F11-BE79-899CD4DD5E12}" destId="{58D67328-282B-4E2B-B4DB-8AD412BAFFBC}"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zh-CN" altLang="en-US"/>
        </a:p>
      </dgm:t>
    </dgm:pt>
    <dgm:pt modelId="{5D72DEBB-C4EE-4A4C-998A-DBACC02F0CFB}">
      <dgm:prSet phldrT="[文本]" custT="1"/>
      <dgm:spPr/>
      <dgm:t>
        <a:bodyPr/>
        <a:lstStyle/>
        <a:p>
          <a:r>
            <a:rPr lang="en-US" sz="2000" b="0" i="0" u="none" dirty="0"/>
            <a:t>Technological developments, especially with regard to information and communication technology</a:t>
          </a:r>
          <a:endParaRPr lang="en-US" sz="2000" b="0"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custT="1"/>
      <dgm:spPr/>
      <dgm:t>
        <a:bodyPr/>
        <a:lstStyle/>
        <a:p>
          <a:pPr algn="just"/>
          <a:r>
            <a:rPr lang="en-US" sz="2000" b="0" i="0" u="none" dirty="0"/>
            <a:t>National and international economic conditions that affect the implementation of organizational functions such as the production function, recruitment of quality human resources, and others.</a:t>
          </a:r>
          <a:endParaRPr lang="en-US" sz="2000" b="0"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en-US"/>
        </a:p>
      </dgm:t>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2"/>
      <dgm:spPr/>
      <dgm:t>
        <a:bodyPr/>
        <a:lstStyle/>
        <a:p>
          <a:endParaRPr lang="en-US"/>
        </a:p>
      </dgm:t>
    </dgm:pt>
    <dgm:pt modelId="{833C47F7-914D-4919-99FE-C55F44DD4350}" type="pres">
      <dgm:prSet presAssocID="{5D72DEBB-C4EE-4A4C-998A-DBACC02F0CFB}" presName="parentText" presStyleLbl="node1" presStyleIdx="0" presStyleCnt="2" custScaleX="104083" custScaleY="209850">
        <dgm:presLayoutVars>
          <dgm:chMax val="0"/>
          <dgm:bulletEnabled val="1"/>
        </dgm:presLayoutVars>
      </dgm:prSet>
      <dgm:spPr/>
      <dgm:t>
        <a:bodyPr/>
        <a:lstStyle/>
        <a:p>
          <a:endParaRPr lang="en-US"/>
        </a:p>
      </dgm:t>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2">
        <dgm:presLayoutVars>
          <dgm:bulletEnabled val="1"/>
        </dgm:presLayoutVars>
      </dgm:prSet>
      <dgm:spPr/>
    </dgm:pt>
    <dgm:pt modelId="{D5BCB613-75FD-4DEE-8DA5-6CE19F632FB4}" type="pres">
      <dgm:prSet presAssocID="{2E39222F-7B7B-4ED2-827E-1328DFCF5572}"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0" presStyleCnt="2"/>
      <dgm:spPr/>
      <dgm:t>
        <a:bodyPr/>
        <a:lstStyle/>
        <a:p>
          <a:endParaRPr lang="en-US"/>
        </a:p>
      </dgm:t>
    </dgm:pt>
    <dgm:pt modelId="{120FC45C-3BD5-48EA-A639-E7D5A20ED3FD}" type="pres">
      <dgm:prSet presAssocID="{240C59D7-2CE4-462A-9515-C237DA44CA8D}" presName="parentText" presStyleLbl="node1" presStyleIdx="1" presStyleCnt="2" custScaleX="127569" custScaleY="236117">
        <dgm:presLayoutVars>
          <dgm:chMax val="0"/>
          <dgm:bulletEnabled val="1"/>
        </dgm:presLayoutVars>
      </dgm:prSet>
      <dgm:spPr/>
      <dgm:t>
        <a:bodyPr/>
        <a:lstStyle/>
        <a:p>
          <a:endParaRPr lang="en-US"/>
        </a:p>
      </dgm:t>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1" presStyleCnt="2">
        <dgm:presLayoutVars>
          <dgm:bulletEnabled val="1"/>
        </dgm:presLayoutVars>
      </dgm:prSet>
      <dgm:spPr/>
    </dgm:pt>
  </dgm:ptLst>
  <dgm:cxnLst>
    <dgm:cxn modelId="{AAD1E023-ECA5-422F-A44B-97050F18754C}" type="presOf" srcId="{0274B17C-A8D6-4EC1-9F74-DEF1B852E50E}" destId="{290ADAC8-17E0-4F11-BE79-899CD4DD5E12}" srcOrd="0" destOrd="0" presId="urn:microsoft.com/office/officeart/2005/8/layout/list1"/>
    <dgm:cxn modelId="{910A7DF5-E214-4793-B0E5-4BDA9128D21F}" srcId="{0274B17C-A8D6-4EC1-9F74-DEF1B852E50E}" destId="{240C59D7-2CE4-462A-9515-C237DA44CA8D}" srcOrd="1" destOrd="0" parTransId="{CD49C4B8-92C8-418B-931E-B71E1BE6881B}" sibTransId="{947B3124-FA3E-44E6-A51D-10587B3FB02E}"/>
    <dgm:cxn modelId="{3DE8D740-1705-4D24-8F67-E3237A4EED66}" type="presOf" srcId="{5D72DEBB-C4EE-4A4C-998A-DBACC02F0CFB}" destId="{20A6C866-FD85-4400-83D4-E3B919A34B51}" srcOrd="0" destOrd="0" presId="urn:microsoft.com/office/officeart/2005/8/layout/list1"/>
    <dgm:cxn modelId="{1A220DA0-ED41-4929-AA2B-745CE0C8832B}" srcId="{0274B17C-A8D6-4EC1-9F74-DEF1B852E50E}" destId="{5D72DEBB-C4EE-4A4C-998A-DBACC02F0CFB}" srcOrd="0" destOrd="0" parTransId="{17E68D72-00DC-4896-AF97-6202D147E269}" sibTransId="{2E39222F-7B7B-4ED2-827E-1328DFCF5572}"/>
    <dgm:cxn modelId="{78566558-35BD-41E5-A461-02187BF42D5A}" type="presOf" srcId="{240C59D7-2CE4-462A-9515-C237DA44CA8D}" destId="{1C3B8E56-CDD6-48F6-8138-C0343817464C}" srcOrd="0" destOrd="0" presId="urn:microsoft.com/office/officeart/2005/8/layout/list1"/>
    <dgm:cxn modelId="{B1E1B1C7-C7B2-4D15-BBC6-5D1D953D995A}" type="presOf" srcId="{240C59D7-2CE4-462A-9515-C237DA44CA8D}" destId="{120FC45C-3BD5-48EA-A639-E7D5A20ED3FD}" srcOrd="1" destOrd="0" presId="urn:microsoft.com/office/officeart/2005/8/layout/list1"/>
    <dgm:cxn modelId="{3E7D0D34-4610-4585-B844-A013D5FC950A}" type="presOf" srcId="{5D72DEBB-C4EE-4A4C-998A-DBACC02F0CFB}" destId="{833C47F7-914D-4919-99FE-C55F44DD4350}" srcOrd="1" destOrd="0" presId="urn:microsoft.com/office/officeart/2005/8/layout/list1"/>
    <dgm:cxn modelId="{398CDED5-7E38-4009-9788-D5666743321A}" type="presParOf" srcId="{290ADAC8-17E0-4F11-BE79-899CD4DD5E12}" destId="{45EF6FC4-75DC-49E3-BD05-7B7E6300CE25}" srcOrd="0" destOrd="0" presId="urn:microsoft.com/office/officeart/2005/8/layout/list1"/>
    <dgm:cxn modelId="{CE54B323-4C56-4C0B-A003-09D4C3667041}" type="presParOf" srcId="{45EF6FC4-75DC-49E3-BD05-7B7E6300CE25}" destId="{20A6C866-FD85-4400-83D4-E3B919A34B51}" srcOrd="0" destOrd="0" presId="urn:microsoft.com/office/officeart/2005/8/layout/list1"/>
    <dgm:cxn modelId="{E5D036DA-F32D-4694-B74A-8693C04EF609}" type="presParOf" srcId="{45EF6FC4-75DC-49E3-BD05-7B7E6300CE25}" destId="{833C47F7-914D-4919-99FE-C55F44DD4350}" srcOrd="1" destOrd="0" presId="urn:microsoft.com/office/officeart/2005/8/layout/list1"/>
    <dgm:cxn modelId="{50D23799-A342-4D76-85DC-54BC68E40C76}" type="presParOf" srcId="{290ADAC8-17E0-4F11-BE79-899CD4DD5E12}" destId="{1CA09CCC-EF99-4340-B4E1-5E5C5D8074D6}" srcOrd="1" destOrd="0" presId="urn:microsoft.com/office/officeart/2005/8/layout/list1"/>
    <dgm:cxn modelId="{32F2F8B0-2208-4565-9815-381630D413D9}" type="presParOf" srcId="{290ADAC8-17E0-4F11-BE79-899CD4DD5E12}" destId="{5EFADA3F-DBD8-47B3-87A4-F7C4DF43CC18}" srcOrd="2" destOrd="0" presId="urn:microsoft.com/office/officeart/2005/8/layout/list1"/>
    <dgm:cxn modelId="{E0CFEB06-FEC2-4D78-A501-C3A2EBD2BA55}" type="presParOf" srcId="{290ADAC8-17E0-4F11-BE79-899CD4DD5E12}" destId="{D5BCB613-75FD-4DEE-8DA5-6CE19F632FB4}" srcOrd="3" destOrd="0" presId="urn:microsoft.com/office/officeart/2005/8/layout/list1"/>
    <dgm:cxn modelId="{8328F6F1-3C95-415A-B7E8-D847C8E4E809}" type="presParOf" srcId="{290ADAC8-17E0-4F11-BE79-899CD4DD5E12}" destId="{AD00622C-704A-40DB-AA9A-CF6B66B9CB56}" srcOrd="4" destOrd="0" presId="urn:microsoft.com/office/officeart/2005/8/layout/list1"/>
    <dgm:cxn modelId="{C5B9DB24-28D4-4A8F-A8E3-3253BB4DEB8A}" type="presParOf" srcId="{AD00622C-704A-40DB-AA9A-CF6B66B9CB56}" destId="{1C3B8E56-CDD6-48F6-8138-C0343817464C}" srcOrd="0" destOrd="0" presId="urn:microsoft.com/office/officeart/2005/8/layout/list1"/>
    <dgm:cxn modelId="{14C48C9E-B298-4FB9-BB17-48526FFDB224}" type="presParOf" srcId="{AD00622C-704A-40DB-AA9A-CF6B66B9CB56}" destId="{120FC45C-3BD5-48EA-A639-E7D5A20ED3FD}" srcOrd="1" destOrd="0" presId="urn:microsoft.com/office/officeart/2005/8/layout/list1"/>
    <dgm:cxn modelId="{8C053D7B-52FB-4FEA-BBE8-2C559787904C}" type="presParOf" srcId="{290ADAC8-17E0-4F11-BE79-899CD4DD5E12}" destId="{197A93D8-BD3E-486E-ABDB-8DA346AD7C11}" srcOrd="5" destOrd="0" presId="urn:microsoft.com/office/officeart/2005/8/layout/list1"/>
    <dgm:cxn modelId="{B065C419-E2B7-4FF5-86E3-97714962EEA6}" type="presParOf" srcId="{290ADAC8-17E0-4F11-BE79-899CD4DD5E12}" destId="{58D67328-282B-4E2B-B4DB-8AD412BAFFBC}"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DA3F-DBD8-47B3-87A4-F7C4DF43CC18}">
      <dsp:nvSpPr>
        <dsp:cNvPr id="0" name=""/>
        <dsp:cNvSpPr/>
      </dsp:nvSpPr>
      <dsp:spPr>
        <a:xfrm>
          <a:off x="0" y="605060"/>
          <a:ext cx="7200800"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359688" y="38807"/>
          <a:ext cx="5977301" cy="74337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21" tIns="0" rIns="190521" bIns="0" numCol="1" spcCol="1270" anchor="ctr" anchorCtr="0">
          <a:noAutofit/>
        </a:bodyPr>
        <a:lstStyle/>
        <a:p>
          <a:pPr marL="0" lvl="0" indent="0" algn="l" defTabSz="800100">
            <a:lnSpc>
              <a:spcPct val="90000"/>
            </a:lnSpc>
            <a:spcBef>
              <a:spcPct val="0"/>
            </a:spcBef>
            <a:spcAft>
              <a:spcPct val="35000"/>
            </a:spcAft>
            <a:buNone/>
          </a:pPr>
          <a:r>
            <a:rPr lang="en-US" sz="1800" b="1" i="0" u="none" kern="1200" dirty="0"/>
            <a:t>There is a change in the environment that threatens the existence and development of the organization.</a:t>
          </a:r>
          <a:endParaRPr lang="en-US" sz="1800" b="0" kern="1200" dirty="0"/>
        </a:p>
      </dsp:txBody>
      <dsp:txXfrm>
        <a:off x="395976" y="75095"/>
        <a:ext cx="5904725" cy="670796"/>
      </dsp:txXfrm>
    </dsp:sp>
    <dsp:sp modelId="{58D67328-282B-4E2B-B4DB-8AD412BAFFBC}">
      <dsp:nvSpPr>
        <dsp:cNvPr id="0" name=""/>
        <dsp:cNvSpPr/>
      </dsp:nvSpPr>
      <dsp:spPr>
        <a:xfrm>
          <a:off x="0" y="1767097"/>
          <a:ext cx="7200800" cy="3024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359688" y="972260"/>
          <a:ext cx="6279137" cy="971956"/>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21" tIns="0" rIns="190521" bIns="0" numCol="1" spcCol="1270" anchor="ctr" anchorCtr="0">
          <a:noAutofit/>
        </a:bodyPr>
        <a:lstStyle/>
        <a:p>
          <a:pPr marL="0" lvl="0" indent="0" algn="just" defTabSz="800100">
            <a:lnSpc>
              <a:spcPct val="90000"/>
            </a:lnSpc>
            <a:spcBef>
              <a:spcPct val="0"/>
            </a:spcBef>
            <a:spcAft>
              <a:spcPct val="35000"/>
            </a:spcAft>
            <a:buNone/>
          </a:pPr>
          <a:r>
            <a:rPr lang="en-US" sz="1800" b="1" i="0" u="none" kern="1200" dirty="0"/>
            <a:t>There is a change in the environment that offers new opportunities to maintain and develop the organization and improve the welfare of the members of the organization</a:t>
          </a:r>
          <a:endParaRPr lang="en-US" sz="1800" b="0" kern="1200" dirty="0"/>
        </a:p>
      </dsp:txBody>
      <dsp:txXfrm>
        <a:off x="407135" y="1019707"/>
        <a:ext cx="6184243" cy="877062"/>
      </dsp:txXfrm>
    </dsp:sp>
    <dsp:sp modelId="{F776FF77-BBFD-429A-B555-3A759A0377CC}">
      <dsp:nvSpPr>
        <dsp:cNvPr id="0" name=""/>
        <dsp:cNvSpPr/>
      </dsp:nvSpPr>
      <dsp:spPr>
        <a:xfrm>
          <a:off x="0" y="2944940"/>
          <a:ext cx="7200800" cy="3024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359688" y="2134297"/>
          <a:ext cx="6397475" cy="987762"/>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21" tIns="0" rIns="190521" bIns="0" numCol="1" spcCol="1270" anchor="ctr" anchorCtr="0">
          <a:noAutofit/>
        </a:bodyPr>
        <a:lstStyle/>
        <a:p>
          <a:pPr marL="0" lvl="0" indent="0" algn="l" defTabSz="800100">
            <a:lnSpc>
              <a:spcPct val="90000"/>
            </a:lnSpc>
            <a:spcBef>
              <a:spcPct val="0"/>
            </a:spcBef>
            <a:spcAft>
              <a:spcPct val="35000"/>
            </a:spcAft>
            <a:buNone/>
          </a:pPr>
          <a:r>
            <a:rPr lang="en-US" sz="1800" b="1" i="0" u="none" kern="1200" dirty="0"/>
            <a:t>Organizational structure and conditions impede adaptation to environmental changes, for example multi-layered bureaucracy</a:t>
          </a:r>
          <a:endParaRPr lang="en-US" sz="1800" b="0" kern="1200" dirty="0"/>
        </a:p>
      </dsp:txBody>
      <dsp:txXfrm>
        <a:off x="407907" y="2182516"/>
        <a:ext cx="6301037" cy="891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DA3F-DBD8-47B3-87A4-F7C4DF43CC18}">
      <dsp:nvSpPr>
        <dsp:cNvPr id="0" name=""/>
        <dsp:cNvSpPr/>
      </dsp:nvSpPr>
      <dsp:spPr>
        <a:xfrm>
          <a:off x="0" y="1007533"/>
          <a:ext cx="7200800" cy="50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1055555" y="72009"/>
          <a:ext cx="6031233" cy="123895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21" tIns="0" rIns="190521" bIns="0" numCol="1" spcCol="1270" anchor="ctr" anchorCtr="0">
          <a:noAutofit/>
        </a:bodyPr>
        <a:lstStyle/>
        <a:p>
          <a:pPr marL="0" lvl="0" indent="0" algn="l" defTabSz="800100">
            <a:lnSpc>
              <a:spcPct val="90000"/>
            </a:lnSpc>
            <a:spcBef>
              <a:spcPct val="0"/>
            </a:spcBef>
            <a:spcAft>
              <a:spcPct val="35000"/>
            </a:spcAft>
            <a:buNone/>
          </a:pPr>
          <a:r>
            <a:rPr lang="en-US" sz="1800" b="0" i="0" u="none" kern="1200" dirty="0"/>
            <a:t>•</a:t>
          </a:r>
          <a:r>
            <a:rPr lang="en-US" sz="1800" b="1" i="0" u="none" kern="1200" dirty="0"/>
            <a:t>Internal </a:t>
          </a:r>
          <a:r>
            <a:rPr lang="en-US" sz="1800" b="1" i="0" u="none" kern="1200" dirty="0" err="1"/>
            <a:t>strength</a:t>
          </a:r>
          <a:r>
            <a:rPr lang="en-US" sz="1800" b="0" i="0" u="none" kern="1200" dirty="0" err="1"/>
            <a:t>or</a:t>
          </a:r>
          <a:r>
            <a:rPr lang="en-US" sz="1800" b="0" i="0" u="none" kern="1200" dirty="0"/>
            <a:t> from within the organization, among others sourced from the need for new strategies, new work methods and adaptation of new technology or improvement of HR attitudes </a:t>
          </a:r>
          <a:r>
            <a:rPr lang="en-US" sz="1800" b="0" i="0" u="none" kern="1200" dirty="0" err="1"/>
            <a:t>etc</a:t>
          </a:r>
          <a:endParaRPr lang="en-US" sz="1800" b="0" kern="1200" dirty="0"/>
        </a:p>
        <a:p>
          <a:pPr marL="0" lvl="0" indent="0" algn="l" defTabSz="800100">
            <a:lnSpc>
              <a:spcPct val="90000"/>
            </a:lnSpc>
            <a:spcBef>
              <a:spcPct val="0"/>
            </a:spcBef>
            <a:spcAft>
              <a:spcPct val="35000"/>
            </a:spcAft>
            <a:buNone/>
          </a:pPr>
          <a:endParaRPr lang="zh-CN" altLang="en-US" sz="1800" kern="1200" dirty="0"/>
        </a:p>
      </dsp:txBody>
      <dsp:txXfrm>
        <a:off x="1116036" y="132490"/>
        <a:ext cx="5910271" cy="1117992"/>
      </dsp:txXfrm>
    </dsp:sp>
    <dsp:sp modelId="{58D67328-282B-4E2B-B4DB-8AD412BAFFBC}">
      <dsp:nvSpPr>
        <dsp:cNvPr id="0" name=""/>
        <dsp:cNvSpPr/>
      </dsp:nvSpPr>
      <dsp:spPr>
        <a:xfrm>
          <a:off x="0" y="2718368"/>
          <a:ext cx="7200800" cy="5040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402922" y="1574403"/>
          <a:ext cx="6394957" cy="1394034"/>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21" tIns="0" rIns="190521" bIns="0" numCol="1" spcCol="1270" anchor="ctr" anchorCtr="0">
          <a:noAutofit/>
        </a:bodyPr>
        <a:lstStyle/>
        <a:p>
          <a:pPr marL="0" lvl="0" indent="0" algn="just" defTabSz="800100">
            <a:lnSpc>
              <a:spcPct val="90000"/>
            </a:lnSpc>
            <a:spcBef>
              <a:spcPct val="0"/>
            </a:spcBef>
            <a:spcAft>
              <a:spcPct val="35000"/>
            </a:spcAft>
            <a:buNone/>
          </a:pPr>
          <a:r>
            <a:rPr lang="en-US" sz="1800" b="0" i="0" u="none" kern="1200" dirty="0"/>
            <a:t>•</a:t>
          </a:r>
          <a:r>
            <a:rPr lang="en-US" sz="1800" b="1" i="0" u="none" kern="1200" dirty="0"/>
            <a:t>External </a:t>
          </a:r>
          <a:r>
            <a:rPr lang="en-US" sz="1800" b="1" i="0" u="none" kern="1200" dirty="0" err="1"/>
            <a:t>force</a:t>
          </a:r>
          <a:r>
            <a:rPr lang="en-US" sz="1800" b="0" i="0" u="none" kern="1200" dirty="0" err="1"/>
            <a:t>or</a:t>
          </a:r>
          <a:r>
            <a:rPr lang="en-US" sz="1800" b="0" i="0" u="none" kern="1200" dirty="0"/>
            <a:t> from outside the organization, among others</a:t>
          </a:r>
          <a:endParaRPr lang="en-US" sz="1800" b="0" kern="1200" dirty="0"/>
        </a:p>
        <a:p>
          <a:pPr marL="0" lvl="0" indent="0" algn="just" defTabSz="800100">
            <a:lnSpc>
              <a:spcPct val="90000"/>
            </a:lnSpc>
            <a:spcBef>
              <a:spcPct val="0"/>
            </a:spcBef>
            <a:spcAft>
              <a:spcPct val="35000"/>
            </a:spcAft>
            <a:buNone/>
          </a:pPr>
          <a:r>
            <a:rPr lang="en-US" sz="1800" b="0" i="0" u="none" kern="1200" dirty="0"/>
            <a:t>such as changes in government regulations, recession conditions, change</a:t>
          </a:r>
          <a:endParaRPr lang="en-US" sz="1800" b="0" kern="1200" dirty="0"/>
        </a:p>
      </dsp:txBody>
      <dsp:txXfrm>
        <a:off x="470973" y="1642454"/>
        <a:ext cx="6258855" cy="1257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DA3F-DBD8-47B3-87A4-F7C4DF43CC18}">
      <dsp:nvSpPr>
        <dsp:cNvPr id="0" name=""/>
        <dsp:cNvSpPr/>
      </dsp:nvSpPr>
      <dsp:spPr>
        <a:xfrm>
          <a:off x="0" y="1007533"/>
          <a:ext cx="7200800" cy="50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359688" y="63779"/>
          <a:ext cx="5241242" cy="123895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21" tIns="0" rIns="190521" bIns="0" numCol="1" spcCol="1270" anchor="ctr" anchorCtr="0">
          <a:noAutofit/>
        </a:bodyPr>
        <a:lstStyle/>
        <a:p>
          <a:pPr marL="0" lvl="0" indent="0" algn="l" defTabSz="889000">
            <a:lnSpc>
              <a:spcPct val="90000"/>
            </a:lnSpc>
            <a:spcBef>
              <a:spcPct val="0"/>
            </a:spcBef>
            <a:spcAft>
              <a:spcPct val="35000"/>
            </a:spcAft>
            <a:buNone/>
          </a:pPr>
          <a:r>
            <a:rPr lang="en-US" sz="2000" b="0" i="0" u="none" kern="1200" dirty="0"/>
            <a:t>Technological developments, especially with regard to information and communication technology</a:t>
          </a:r>
          <a:endParaRPr lang="en-US" sz="2000" b="0" kern="1200" dirty="0"/>
        </a:p>
      </dsp:txBody>
      <dsp:txXfrm>
        <a:off x="420169" y="124260"/>
        <a:ext cx="5120280" cy="1117992"/>
      </dsp:txXfrm>
    </dsp:sp>
    <dsp:sp modelId="{58D67328-282B-4E2B-B4DB-8AD412BAFFBC}">
      <dsp:nvSpPr>
        <dsp:cNvPr id="0" name=""/>
        <dsp:cNvSpPr/>
      </dsp:nvSpPr>
      <dsp:spPr>
        <a:xfrm>
          <a:off x="0" y="2718368"/>
          <a:ext cx="7200800" cy="5040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359688" y="1619533"/>
          <a:ext cx="6423912" cy="1394034"/>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21" tIns="0" rIns="190521" bIns="0" numCol="1" spcCol="1270" anchor="ctr" anchorCtr="0">
          <a:noAutofit/>
        </a:bodyPr>
        <a:lstStyle/>
        <a:p>
          <a:pPr marL="0" lvl="0" indent="0" algn="just" defTabSz="889000">
            <a:lnSpc>
              <a:spcPct val="90000"/>
            </a:lnSpc>
            <a:spcBef>
              <a:spcPct val="0"/>
            </a:spcBef>
            <a:spcAft>
              <a:spcPct val="35000"/>
            </a:spcAft>
            <a:buNone/>
          </a:pPr>
          <a:r>
            <a:rPr lang="en-US" sz="2000" b="0" i="0" u="none" kern="1200" dirty="0"/>
            <a:t>National and international economic conditions that affect the implementation of organizational functions such as the production function, recruitment of quality human resources, and others.</a:t>
          </a:r>
          <a:endParaRPr lang="en-US" sz="2000" b="0" kern="1200" dirty="0"/>
        </a:p>
      </dsp:txBody>
      <dsp:txXfrm>
        <a:off x="427739" y="1687584"/>
        <a:ext cx="6287810" cy="12579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2FE3D804-DFDB-456F-A2E4-886973B2BDEF}" type="datetimeFigureOut">
              <a:rPr lang="zh-CN" altLang="en-US"/>
              <a:pPr>
                <a:defRPr/>
              </a:pPr>
              <a:t>2023/3/4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B1F4F8-C6F5-4553-A7E0-B0EE5C903DEA}" type="slidenum">
              <a:rPr lang="zh-CN" altLang="en-US"/>
              <a:pPr>
                <a:defRPr/>
              </a:pPr>
              <a:t>‹#›</a:t>
            </a:fld>
            <a:endParaRPr lang="zh-CN" altLang="en-US"/>
          </a:p>
        </p:txBody>
      </p:sp>
    </p:spTree>
    <p:extLst>
      <p:ext uri="{BB962C8B-B14F-4D97-AF65-F5344CB8AC3E}">
        <p14:creationId xmlns:p14="http://schemas.microsoft.com/office/powerpoint/2010/main" xmlns="" val="3422326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16040BD-D27C-46E0-AB25-CEFE6238608D}" type="datetimeFigureOut">
              <a:rPr lang="zh-CN" altLang="en-US"/>
              <a:pPr>
                <a:defRPr/>
              </a:pPr>
              <a:t>2023/3/4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95ADFCE7-28F0-4174-BB3B-CF0519272169}" type="slidenum">
              <a:rPr lang="zh-CN" altLang="en-US"/>
              <a:pPr>
                <a:defRPr/>
              </a:pPr>
              <a:t>‹#›</a:t>
            </a:fld>
            <a:endParaRPr lang="zh-CN" altLang="en-US"/>
          </a:p>
        </p:txBody>
      </p:sp>
    </p:spTree>
    <p:extLst>
      <p:ext uri="{BB962C8B-B14F-4D97-AF65-F5344CB8AC3E}">
        <p14:creationId xmlns:p14="http://schemas.microsoft.com/office/powerpoint/2010/main" xmlns="" val="22006597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zh-CN" altLang="en-US"/>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A815BE2C-7F16-41B8-AC2F-F6AA06919A68}" type="slidenum">
              <a:rPr lang="zh-CN" altLang="en-US"/>
              <a:pPr algn="l" rtl="0" fontAlgn="base">
                <a:spcBef>
                  <a:spcPct val="0"/>
                </a:spcBef>
                <a:spcAft>
                  <a:spcPct val="0"/>
                </a:spcAft>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zh-CN" alt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1451E437-8056-4195-BEAC-F997371A3C4F}" type="slidenum">
              <a:rPr lang="zh-CN" altLang="en-US"/>
              <a:pPr algn="l" rtl="0" fontAlgn="base">
                <a:spcBef>
                  <a:spcPct val="0"/>
                </a:spcBef>
                <a:spcAft>
                  <a:spcPct val="0"/>
                </a:spcAft>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zh-CN" alt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1451E437-8056-4195-BEAC-F997371A3C4F}" type="slidenum">
              <a:rPr lang="zh-CN" altLang="en-US"/>
              <a:pPr algn="l" rtl="0" fontAlgn="base">
                <a:spcBef>
                  <a:spcPct val="0"/>
                </a:spcBef>
                <a:spcAft>
                  <a:spcPct val="0"/>
                </a:spcAft>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zh-CN" alt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1451E437-8056-4195-BEAC-F997371A3C4F}" type="slidenum">
              <a:rPr lang="zh-CN" altLang="en-US"/>
              <a:pPr algn="l" rtl="0" fontAlgn="base">
                <a:spcBef>
                  <a:spcPct val="0"/>
                </a:spcBef>
                <a:spcAft>
                  <a:spcPct val="0"/>
                </a:spcAft>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zh-CN" alt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3C8EC30D-4BA0-49B4-A4B6-25C6866BDA11}" type="slidenum">
              <a:rPr lang="zh-CN" altLang="en-US"/>
              <a:pPr algn="l" rtl="0" fontAlgn="base">
                <a:spcBef>
                  <a:spcPct val="0"/>
                </a:spcBef>
                <a:spcAft>
                  <a:spcPct val="0"/>
                </a:spcAft>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zh-CN" alt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3C8EC30D-4BA0-49B4-A4B6-25C6866BDA11}" type="slidenum">
              <a:rPr lang="zh-CN" altLang="en-US"/>
              <a:pPr algn="l" rtl="0" fontAlgn="base">
                <a:spcBef>
                  <a:spcPct val="0"/>
                </a:spcBef>
                <a:spcAft>
                  <a:spcPct val="0"/>
                </a:spcAft>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zh-CN" alt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3C8EC30D-4BA0-49B4-A4B6-25C6866BDA11}" type="slidenum">
              <a:rPr lang="zh-CN" altLang="en-US"/>
              <a:pPr algn="l" rtl="0" fontAlgn="base">
                <a:spcBef>
                  <a:spcPct val="0"/>
                </a:spcBef>
                <a:spcAft>
                  <a:spcPct val="0"/>
                </a:spcAft>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zh-CN" altLang="en-US"/>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4C39C8CE-050B-4FC3-B050-190A737F427F}" type="slidenum">
              <a:rPr lang="zh-CN" altLang="en-US"/>
              <a:pPr algn="l" rtl="0" fontAlgn="base">
                <a:spcBef>
                  <a:spcPct val="0"/>
                </a:spcBef>
                <a:spcAft>
                  <a:spcPct val="0"/>
                </a:spcAft>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descr="返校1-1.png"/>
          <p:cNvPicPr>
            <a:picLocks noChangeAspect="1"/>
          </p:cNvPicPr>
          <p:nvPr userDrawn="1"/>
        </p:nvPicPr>
        <p:blipFill>
          <a:blip r:embed="rId2" cstate="print"/>
          <a:srcRect/>
          <a:stretch>
            <a:fillRect/>
          </a:stretch>
        </p:blipFill>
        <p:spPr bwMode="auto">
          <a:xfrm>
            <a:off x="0" y="0"/>
            <a:ext cx="916305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8" name="文本占位符 7"/>
          <p:cNvSpPr>
            <a:spLocks noGrp="1"/>
          </p:cNvSpPr>
          <p:nvPr>
            <p:ph type="body" sz="quarter" idx="13"/>
          </p:nvPr>
        </p:nvSpPr>
        <p:spPr>
          <a:xfrm>
            <a:off x="785813" y="357188"/>
            <a:ext cx="7429500" cy="135731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3"/>
          <p:cNvSpPr>
            <a:spLocks noGrp="1"/>
          </p:cNvSpPr>
          <p:nvPr>
            <p:ph type="dt" sz="half" idx="14"/>
          </p:nvPr>
        </p:nvSpPr>
        <p:spPr/>
        <p:txBody>
          <a:bodyPr/>
          <a:lstStyle>
            <a:lvl1pPr>
              <a:defRPr/>
            </a:lvl1pPr>
          </a:lstStyle>
          <a:p>
            <a:pPr>
              <a:defRPr/>
            </a:pPr>
            <a:fld id="{FE149C02-D022-43C7-9FD6-4F11F5ABB8B1}" type="datetimeFigureOut">
              <a:rPr lang="zh-CN" altLang="en-US"/>
              <a:pPr>
                <a:defRPr/>
              </a:pPr>
              <a:t>2023/3/4</a:t>
            </a:fld>
            <a:endParaRPr lang="zh-CN" altLang="en-US"/>
          </a:p>
        </p:txBody>
      </p:sp>
      <p:sp>
        <p:nvSpPr>
          <p:cNvPr id="6" name="页脚占位符 4"/>
          <p:cNvSpPr>
            <a:spLocks noGrp="1"/>
          </p:cNvSpPr>
          <p:nvPr>
            <p:ph type="ftr" sz="quarter" idx="15"/>
          </p:nvPr>
        </p:nvSpPr>
        <p:spPr/>
        <p:txBody>
          <a:bodyPr/>
          <a:lstStyle>
            <a:lvl1pPr>
              <a:defRPr/>
            </a:lvl1pPr>
          </a:lstStyle>
          <a:p>
            <a:pPr>
              <a:defRPr/>
            </a:pPr>
            <a:endParaRPr lang="zh-CN" altLang="en-US"/>
          </a:p>
        </p:txBody>
      </p:sp>
      <p:sp>
        <p:nvSpPr>
          <p:cNvPr id="7" name="灯片编号占位符 5"/>
          <p:cNvSpPr>
            <a:spLocks noGrp="1"/>
          </p:cNvSpPr>
          <p:nvPr>
            <p:ph type="sldNum" sz="quarter" idx="16"/>
          </p:nvPr>
        </p:nvSpPr>
        <p:spPr/>
        <p:txBody>
          <a:bodyPr/>
          <a:lstStyle>
            <a:lvl1pPr>
              <a:defRPr/>
            </a:lvl1pPr>
          </a:lstStyle>
          <a:p>
            <a:pPr>
              <a:defRPr/>
            </a:pPr>
            <a:fld id="{EB24D744-3713-4B60-B2CC-284AAF0B144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lvl1pPr>
              <a:defRPr/>
            </a:lvl1pPr>
          </a:lstStyle>
          <a:p>
            <a:pPr>
              <a:defRPr/>
            </a:pPr>
            <a:fld id="{10952CCF-081A-4A4C-A90D-A285E4E626C5}" type="datetimeFigureOut">
              <a:rPr lang="zh-CN" altLang="en-US"/>
              <a:pPr>
                <a:defRPr/>
              </a:pPr>
              <a:t>2023/3/4</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11406AE-7C1D-49ED-91B9-DFA86206323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lvl1pPr>
              <a:defRPr/>
            </a:lvl1pPr>
          </a:lstStyle>
          <a:p>
            <a:pPr>
              <a:defRPr/>
            </a:pPr>
            <a:fld id="{DA910F4B-5A83-497E-8DB9-FDB4ED056CEB}" type="datetimeFigureOut">
              <a:rPr lang="zh-CN" altLang="en-US"/>
              <a:pPr>
                <a:defRPr/>
              </a:pPr>
              <a:t>2023/3/4</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ADDBEA4A-29E1-4A57-B6BF-257D9F0E04A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lvl1pPr>
              <a:defRPr/>
            </a:lvl1pPr>
          </a:lstStyle>
          <a:p>
            <a:pPr>
              <a:defRPr/>
            </a:pPr>
            <a:fld id="{26DF897C-0F92-4AC7-AC0F-823678C66594}" type="datetimeFigureOut">
              <a:rPr lang="zh-CN" altLang="en-US"/>
              <a:pPr>
                <a:defRPr/>
              </a:pPr>
              <a:t>2023/3/4</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AB11D511-2CC9-4E66-89CA-80B552867264}"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4" descr="广告.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fld id="{224ED6FC-95D0-45BC-B995-98C01BF2A362}" type="datetimeFigureOut">
              <a:rPr lang="zh-CN" altLang="en-US"/>
              <a:pPr>
                <a:defRPr/>
              </a:pPr>
              <a:t>2023/3/4</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7894B7B7-9FBC-4F74-A938-FDF08A651330}"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49FFC15B-9DDB-4EC9-9824-DF8F7FB1EE33}" type="datetimeFigureOut">
              <a:rPr lang="zh-CN" altLang="en-US"/>
              <a:pPr>
                <a:defRPr/>
              </a:pPr>
              <a:t>2023/3/4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FF5AFB8-C01B-4A2F-97CA-5FDA33A421E7}"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F5C141FB-2272-4B4B-A251-782BF5C04D56}" type="datetimeFigureOut">
              <a:rPr lang="zh-CN" altLang="en-US"/>
              <a:pPr>
                <a:defRPr/>
              </a:pPr>
              <a:t>2023/3/4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F477DC3-1682-4375-9C89-D5CB10EF32AD}"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5F632789-2A7D-4A1F-B578-9A008CFF5BEF}" type="datetimeFigureOut">
              <a:rPr lang="zh-CN" altLang="en-US"/>
              <a:pPr>
                <a:defRPr/>
              </a:pPr>
              <a:t>2023/3/4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79122C5-C159-4F29-AC83-FF588130BFAC}"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EA5E5027-2BC4-4D84-9DC6-C557EC373D50}" type="datetimeFigureOut">
              <a:rPr lang="zh-CN" altLang="en-US"/>
              <a:pPr>
                <a:defRPr/>
              </a:pPr>
              <a:t>2023/3/4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2066D7D-C856-4CF2-A22A-BC2D4524F050}"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73CBCF"/>
        </a:solidFill>
        <a:effectLst/>
      </p:bgPr>
    </p:bg>
    <p:spTree>
      <p:nvGrpSpPr>
        <p:cNvPr id="1" name=""/>
        <p:cNvGrpSpPr/>
        <p:nvPr/>
      </p:nvGrpSpPr>
      <p:grpSpPr>
        <a:xfrm>
          <a:off x="0" y="0"/>
          <a:ext cx="0" cy="0"/>
          <a:chOff x="0" y="0"/>
          <a:chExt cx="0" cy="0"/>
        </a:xfrm>
      </p:grpSpPr>
      <p:sp>
        <p:nvSpPr>
          <p:cNvPr id="3"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6" descr="bs_05.png"/>
          <p:cNvPicPr>
            <a:picLocks noChangeAspect="1"/>
          </p:cNvPicPr>
          <p:nvPr userDrawn="1"/>
        </p:nvPicPr>
        <p:blipFill>
          <a:blip r:embed="rId2" cstate="print"/>
          <a:srcRect/>
          <a:stretch>
            <a:fillRect/>
          </a:stretch>
        </p:blipFill>
        <p:spPr bwMode="auto">
          <a:xfrm>
            <a:off x="5980113" y="1928813"/>
            <a:ext cx="3163887" cy="4735512"/>
          </a:xfrm>
          <a:prstGeom prst="rect">
            <a:avLst/>
          </a:prstGeom>
          <a:noFill/>
          <a:ln w="9525">
            <a:noFill/>
            <a:miter lim="800000"/>
            <a:headEnd/>
            <a:tailEnd/>
          </a:ln>
        </p:spPr>
      </p:pic>
      <p:pic>
        <p:nvPicPr>
          <p:cNvPr id="5" name="图片 12" descr="sb_06.png"/>
          <p:cNvPicPr>
            <a:picLocks noChangeAspect="1"/>
          </p:cNvPicPr>
          <p:nvPr userDrawn="1"/>
        </p:nvPicPr>
        <p:blipFill>
          <a:blip r:embed="rId3" cstate="print"/>
          <a:srcRect/>
          <a:stretch>
            <a:fillRect/>
          </a:stretch>
        </p:blipFill>
        <p:spPr bwMode="auto">
          <a:xfrm>
            <a:off x="5357813" y="5143500"/>
            <a:ext cx="1012825" cy="1330325"/>
          </a:xfrm>
          <a:prstGeom prst="rect">
            <a:avLst/>
          </a:prstGeom>
          <a:noFill/>
          <a:ln w="9525">
            <a:noFill/>
            <a:miter lim="800000"/>
            <a:headEnd/>
            <a:tailEnd/>
          </a:ln>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rgbClr val="73CBCF"/>
        </a:solidFill>
        <a:effectLst/>
      </p:bgPr>
    </p:bg>
    <p:spTree>
      <p:nvGrpSpPr>
        <p:cNvPr id="1" name=""/>
        <p:cNvGrpSpPr/>
        <p:nvPr/>
      </p:nvGrpSpPr>
      <p:grpSpPr>
        <a:xfrm>
          <a:off x="0" y="0"/>
          <a:ext cx="0" cy="0"/>
          <a:chOff x="0" y="0"/>
          <a:chExt cx="0" cy="0"/>
        </a:xfrm>
      </p:grpSpPr>
      <p:sp>
        <p:nvSpPr>
          <p:cNvPr id="3"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7"/>
          <p:cNvSpPr/>
          <p:nvPr userDrawn="1"/>
        </p:nvSpPr>
        <p:spPr>
          <a:xfrm>
            <a:off x="6429375" y="357188"/>
            <a:ext cx="2286000" cy="164306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任意多边形 8"/>
          <p:cNvSpPr/>
          <p:nvPr userDrawn="1"/>
        </p:nvSpPr>
        <p:spPr>
          <a:xfrm>
            <a:off x="4572000" y="3500438"/>
            <a:ext cx="1677988" cy="12795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9" descr="未标题-1_13.png"/>
          <p:cNvPicPr>
            <a:picLocks noChangeAspect="1"/>
          </p:cNvPicPr>
          <p:nvPr userDrawn="1"/>
        </p:nvPicPr>
        <p:blipFill>
          <a:blip r:embed="rId2" cstate="print"/>
          <a:srcRect/>
          <a:stretch>
            <a:fillRect/>
          </a:stretch>
        </p:blipFill>
        <p:spPr bwMode="auto">
          <a:xfrm>
            <a:off x="0" y="2214563"/>
            <a:ext cx="1500188" cy="1047750"/>
          </a:xfrm>
          <a:prstGeom prst="rect">
            <a:avLst/>
          </a:prstGeom>
          <a:noFill/>
          <a:ln w="9525">
            <a:noFill/>
            <a:miter lim="800000"/>
            <a:headEnd/>
            <a:tailEnd/>
          </a:ln>
        </p:spPr>
      </p:pic>
      <p:pic>
        <p:nvPicPr>
          <p:cNvPr id="7" name="图片 6" descr="bs_05.png"/>
          <p:cNvPicPr>
            <a:picLocks noChangeAspect="1"/>
          </p:cNvPicPr>
          <p:nvPr userDrawn="1"/>
        </p:nvPicPr>
        <p:blipFill>
          <a:blip r:embed="rId3" cstate="print"/>
          <a:srcRect/>
          <a:stretch>
            <a:fillRect/>
          </a:stretch>
        </p:blipFill>
        <p:spPr bwMode="auto">
          <a:xfrm>
            <a:off x="5980113" y="1928813"/>
            <a:ext cx="3163887" cy="4735512"/>
          </a:xfrm>
          <a:prstGeom prst="rect">
            <a:avLst/>
          </a:prstGeom>
          <a:noFill/>
          <a:ln w="9525">
            <a:noFill/>
            <a:miter lim="800000"/>
            <a:headEnd/>
            <a:tailEnd/>
          </a:ln>
        </p:spPr>
      </p:pic>
      <p:pic>
        <p:nvPicPr>
          <p:cNvPr id="8" name="图片 12" descr="sb_06.png"/>
          <p:cNvPicPr>
            <a:picLocks noChangeAspect="1"/>
          </p:cNvPicPr>
          <p:nvPr userDrawn="1"/>
        </p:nvPicPr>
        <p:blipFill>
          <a:blip r:embed="rId4" cstate="print"/>
          <a:srcRect/>
          <a:stretch>
            <a:fillRect/>
          </a:stretch>
        </p:blipFill>
        <p:spPr bwMode="auto">
          <a:xfrm>
            <a:off x="5357813" y="5143500"/>
            <a:ext cx="1012825" cy="1330325"/>
          </a:xfrm>
          <a:prstGeom prst="rect">
            <a:avLst/>
          </a:prstGeom>
          <a:noFill/>
          <a:ln w="9525">
            <a:noFill/>
            <a:miter lim="800000"/>
            <a:headEnd/>
            <a:tailEnd/>
          </a:ln>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rgbClr val="F0D790"/>
        </a:solidFill>
        <a:effectLst/>
      </p:bgPr>
    </p:bg>
    <p:spTree>
      <p:nvGrpSpPr>
        <p:cNvPr id="1" name=""/>
        <p:cNvGrpSpPr/>
        <p:nvPr/>
      </p:nvGrpSpPr>
      <p:grpSpPr>
        <a:xfrm>
          <a:off x="0" y="0"/>
          <a:ext cx="0" cy="0"/>
          <a:chOff x="0" y="0"/>
          <a:chExt cx="0" cy="0"/>
        </a:xfrm>
      </p:grpSpPr>
      <p:sp>
        <p:nvSpPr>
          <p:cNvPr id="3"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7" descr="返校2_03.png"/>
          <p:cNvPicPr>
            <a:picLocks noChangeAspect="1"/>
          </p:cNvPicPr>
          <p:nvPr userDrawn="1"/>
        </p:nvPicPr>
        <p:blipFill>
          <a:blip r:embed="rId2" cstate="print"/>
          <a:srcRect/>
          <a:stretch>
            <a:fillRect/>
          </a:stretch>
        </p:blipFill>
        <p:spPr bwMode="auto">
          <a:xfrm>
            <a:off x="6000750" y="4214813"/>
            <a:ext cx="3143250" cy="2420937"/>
          </a:xfrm>
          <a:prstGeom prst="rect">
            <a:avLst/>
          </a:prstGeom>
          <a:noFill/>
          <a:ln w="9525">
            <a:noFill/>
            <a:miter lim="800000"/>
            <a:headEnd/>
            <a:tailEnd/>
          </a:ln>
        </p:spPr>
      </p:pic>
      <p:pic>
        <p:nvPicPr>
          <p:cNvPr id="5" name="图片 12" descr="sb_06.png"/>
          <p:cNvPicPr>
            <a:picLocks noChangeAspect="1"/>
          </p:cNvPicPr>
          <p:nvPr userDrawn="1"/>
        </p:nvPicPr>
        <p:blipFill>
          <a:blip r:embed="rId3" cstate="print"/>
          <a:srcRect/>
          <a:stretch>
            <a:fillRect/>
          </a:stretch>
        </p:blipFill>
        <p:spPr bwMode="auto">
          <a:xfrm>
            <a:off x="6786563" y="5286375"/>
            <a:ext cx="1012825" cy="1330325"/>
          </a:xfrm>
          <a:prstGeom prst="rect">
            <a:avLst/>
          </a:prstGeom>
          <a:noFill/>
          <a:ln w="9525">
            <a:noFill/>
            <a:miter lim="800000"/>
            <a:headEnd/>
            <a:tailEnd/>
          </a:ln>
        </p:spPr>
      </p:pic>
      <p:grpSp>
        <p:nvGrpSpPr>
          <p:cNvPr id="6" name="组合 13"/>
          <p:cNvGrpSpPr>
            <a:grpSpLocks/>
          </p:cNvGrpSpPr>
          <p:nvPr userDrawn="1"/>
        </p:nvGrpSpPr>
        <p:grpSpPr bwMode="auto">
          <a:xfrm>
            <a:off x="6572250" y="3159125"/>
            <a:ext cx="3000375" cy="1779588"/>
            <a:chOff x="6572264" y="3159625"/>
            <a:chExt cx="3000396" cy="1779455"/>
          </a:xfrm>
        </p:grpSpPr>
        <p:sp>
          <p:nvSpPr>
            <p:cNvPr id="7" name="矩形 9"/>
            <p:cNvSpPr/>
            <p:nvPr userDrawn="1"/>
          </p:nvSpPr>
          <p:spPr>
            <a:xfrm>
              <a:off x="6929455" y="3159625"/>
              <a:ext cx="2286016" cy="769880"/>
            </a:xfrm>
            <a:prstGeom prst="rect">
              <a:avLst/>
            </a:prstGeom>
          </p:spPr>
          <p:txBody>
            <a:bodyPr>
              <a:spAutoFit/>
            </a:bodyPr>
            <a:lstStyle/>
            <a:p>
              <a:pPr fontAlgn="auto">
                <a:spcBef>
                  <a:spcPts val="0"/>
                </a:spcBef>
                <a:spcAft>
                  <a:spcPts val="0"/>
                </a:spcAft>
                <a:defRPr/>
              </a:pPr>
              <a:r>
                <a:rPr lang="en-US" altLang="zh-CN" sz="4400">
                  <a:solidFill>
                    <a:srgbClr val="FF0000"/>
                  </a:solidFill>
                  <a:effectLst>
                    <a:outerShdw blurRad="50800" dist="38100" dir="2700000" algn="tl" rotWithShape="0">
                      <a:prstClr val="black">
                        <a:alpha val="40000"/>
                      </a:prstClr>
                    </a:outerShdw>
                  </a:effectLst>
                  <a:latin typeface="Arial Rounded MT Bold" pitchFamily="34" charset="0"/>
                  <a:ea typeface="+mn-ea"/>
                </a:rPr>
                <a:t>B</a:t>
              </a:r>
              <a:r>
                <a:rPr lang="en-US" altLang="zh-CN" sz="4400">
                  <a:solidFill>
                    <a:srgbClr val="C00000"/>
                  </a:solidFill>
                  <a:effectLst>
                    <a:outerShdw blurRad="50800" dist="38100" dir="2700000" algn="tl" rotWithShape="0">
                      <a:prstClr val="black">
                        <a:alpha val="40000"/>
                      </a:prstClr>
                    </a:outerShdw>
                  </a:effectLst>
                  <a:latin typeface="Arial Rounded MT Bold" pitchFamily="34" charset="0"/>
                  <a:ea typeface="+mn-ea"/>
                </a:rPr>
                <a:t>A</a:t>
              </a:r>
              <a:r>
                <a:rPr lang="en-US" altLang="zh-CN" sz="4400">
                  <a:solidFill>
                    <a:srgbClr val="92D050"/>
                  </a:solidFill>
                  <a:effectLst>
                    <a:outerShdw blurRad="50800" dist="38100" dir="2700000" algn="tl" rotWithShape="0">
                      <a:prstClr val="black">
                        <a:alpha val="40000"/>
                      </a:prstClr>
                    </a:outerShdw>
                  </a:effectLst>
                  <a:latin typeface="Arial Rounded MT Bold" pitchFamily="34" charset="0"/>
                  <a:ea typeface="+mn-ea"/>
                </a:rPr>
                <a:t>C</a:t>
              </a:r>
              <a:r>
                <a:rPr lang="en-US" altLang="zh-CN" sz="4400">
                  <a:solidFill>
                    <a:srgbClr val="7030A0"/>
                  </a:solidFill>
                  <a:effectLst>
                    <a:outerShdw blurRad="50800" dist="38100" dir="2700000" algn="tl" rotWithShape="0">
                      <a:prstClr val="black">
                        <a:alpha val="40000"/>
                      </a:prstClr>
                    </a:outerShdw>
                  </a:effectLst>
                  <a:latin typeface="Arial Rounded MT Bold" pitchFamily="34" charset="0"/>
                  <a:ea typeface="+mn-ea"/>
                </a:rPr>
                <a:t>K</a:t>
              </a:r>
              <a:endParaRPr lang="zh-CN" altLang="en-US" sz="4400">
                <a:solidFill>
                  <a:srgbClr val="7030A0"/>
                </a:solidFill>
                <a:effectLst>
                  <a:outerShdw blurRad="50800" dist="38100" dir="2700000" algn="tl" rotWithShape="0">
                    <a:prstClr val="black">
                      <a:alpha val="40000"/>
                    </a:prstClr>
                  </a:outerShdw>
                </a:effectLst>
                <a:latin typeface="Arial Rounded MT Bold" pitchFamily="34" charset="0"/>
                <a:ea typeface="+mn-ea"/>
              </a:endParaRPr>
            </a:p>
          </p:txBody>
        </p:sp>
        <p:sp>
          <p:nvSpPr>
            <p:cNvPr id="8" name="矩形 10"/>
            <p:cNvSpPr/>
            <p:nvPr userDrawn="1"/>
          </p:nvSpPr>
          <p:spPr>
            <a:xfrm>
              <a:off x="7358083" y="3659651"/>
              <a:ext cx="1285884" cy="769879"/>
            </a:xfrm>
            <a:prstGeom prst="rect">
              <a:avLst/>
            </a:prstGeom>
          </p:spPr>
          <p:txBody>
            <a:bodyPr>
              <a:spAutoFit/>
            </a:bodyPr>
            <a:lstStyle/>
            <a:p>
              <a:pPr fontAlgn="auto">
                <a:spcBef>
                  <a:spcPts val="0"/>
                </a:spcBef>
                <a:spcAft>
                  <a:spcPts val="0"/>
                </a:spcAft>
                <a:defRPr/>
              </a:pPr>
              <a:r>
                <a:rPr lang="en-US" altLang="zh-CN" sz="4400">
                  <a:solidFill>
                    <a:srgbClr val="7030A0"/>
                  </a:solidFill>
                  <a:effectLst>
                    <a:outerShdw blurRad="50800" dist="38100" dir="2700000" algn="tl" rotWithShape="0">
                      <a:prstClr val="black">
                        <a:alpha val="40000"/>
                      </a:prstClr>
                    </a:outerShdw>
                  </a:effectLst>
                  <a:latin typeface="Arial Rounded MT Bold" pitchFamily="34" charset="0"/>
                  <a:ea typeface="+mn-ea"/>
                </a:rPr>
                <a:t>T</a:t>
              </a:r>
              <a:r>
                <a:rPr lang="en-US" altLang="zh-CN" sz="4400">
                  <a:solidFill>
                    <a:srgbClr val="FF0000"/>
                  </a:solidFill>
                  <a:effectLst>
                    <a:outerShdw blurRad="50800" dist="38100" dir="2700000" algn="tl" rotWithShape="0">
                      <a:prstClr val="black">
                        <a:alpha val="40000"/>
                      </a:prstClr>
                    </a:outerShdw>
                  </a:effectLst>
                  <a:latin typeface="Arial Rounded MT Bold" pitchFamily="34" charset="0"/>
                  <a:ea typeface="+mn-ea"/>
                </a:rPr>
                <a:t>O</a:t>
              </a:r>
              <a:endParaRPr lang="zh-CN" altLang="en-US" sz="4400">
                <a:solidFill>
                  <a:srgbClr val="FF0000"/>
                </a:solidFill>
                <a:effectLst>
                  <a:outerShdw blurRad="50800" dist="38100" dir="2700000" algn="tl" rotWithShape="0">
                    <a:prstClr val="black">
                      <a:alpha val="40000"/>
                    </a:prstClr>
                  </a:outerShdw>
                </a:effectLst>
                <a:latin typeface="Arial Rounded MT Bold" pitchFamily="34" charset="0"/>
                <a:ea typeface="+mn-ea"/>
              </a:endParaRPr>
            </a:p>
          </p:txBody>
        </p:sp>
        <p:sp>
          <p:nvSpPr>
            <p:cNvPr id="9" name="矩形 11"/>
            <p:cNvSpPr/>
            <p:nvPr userDrawn="1"/>
          </p:nvSpPr>
          <p:spPr>
            <a:xfrm>
              <a:off x="6572264" y="4169200"/>
              <a:ext cx="3000396" cy="769880"/>
            </a:xfrm>
            <a:prstGeom prst="rect">
              <a:avLst/>
            </a:prstGeom>
          </p:spPr>
          <p:txBody>
            <a:bodyPr>
              <a:spAutoFit/>
            </a:bodyPr>
            <a:lstStyle/>
            <a:p>
              <a:pPr fontAlgn="auto">
                <a:spcBef>
                  <a:spcPts val="0"/>
                </a:spcBef>
                <a:spcAft>
                  <a:spcPts val="0"/>
                </a:spcAft>
                <a:defRPr/>
              </a:pPr>
              <a:r>
                <a:rPr lang="en-US" altLang="zh-CN" sz="4400">
                  <a:solidFill>
                    <a:schemeClr val="accent5">
                      <a:lumMod val="75000"/>
                    </a:schemeClr>
                  </a:solidFill>
                  <a:effectLst>
                    <a:outerShdw blurRad="50800" dist="38100" dir="2700000" algn="tl" rotWithShape="0">
                      <a:prstClr val="black">
                        <a:alpha val="40000"/>
                      </a:prstClr>
                    </a:outerShdw>
                  </a:effectLst>
                  <a:latin typeface="Arial Rounded MT Bold" pitchFamily="34" charset="0"/>
                  <a:ea typeface="+mn-ea"/>
                </a:rPr>
                <a:t>S</a:t>
              </a:r>
              <a:r>
                <a:rPr lang="en-US" altLang="zh-CN" sz="4400">
                  <a:solidFill>
                    <a:srgbClr val="E42C58"/>
                  </a:solidFill>
                  <a:effectLst>
                    <a:outerShdw blurRad="50800" dist="38100" dir="2700000" algn="tl" rotWithShape="0">
                      <a:prstClr val="black">
                        <a:alpha val="40000"/>
                      </a:prstClr>
                    </a:outerShdw>
                  </a:effectLst>
                  <a:latin typeface="Arial Rounded MT Bold" pitchFamily="34" charset="0"/>
                  <a:ea typeface="+mn-ea"/>
                </a:rPr>
                <a:t>C</a:t>
              </a:r>
              <a:r>
                <a:rPr lang="en-US" altLang="zh-CN" sz="4400">
                  <a:solidFill>
                    <a:srgbClr val="92D050"/>
                  </a:solidFill>
                  <a:effectLst>
                    <a:outerShdw blurRad="50800" dist="38100" dir="2700000" algn="tl" rotWithShape="0">
                      <a:prstClr val="black">
                        <a:alpha val="40000"/>
                      </a:prstClr>
                    </a:outerShdw>
                  </a:effectLst>
                  <a:latin typeface="Arial Rounded MT Bold" pitchFamily="34" charset="0"/>
                  <a:ea typeface="+mn-ea"/>
                </a:rPr>
                <a:t>H</a:t>
              </a:r>
              <a:r>
                <a:rPr lang="en-US" altLang="zh-CN" sz="4400">
                  <a:solidFill>
                    <a:srgbClr val="C00000"/>
                  </a:solidFill>
                  <a:effectLst>
                    <a:outerShdw blurRad="50800" dist="38100" dir="2700000" algn="tl" rotWithShape="0">
                      <a:prstClr val="black">
                        <a:alpha val="40000"/>
                      </a:prstClr>
                    </a:outerShdw>
                  </a:effectLst>
                  <a:latin typeface="Arial Rounded MT Bold" pitchFamily="34" charset="0"/>
                  <a:ea typeface="+mn-ea"/>
                </a:rPr>
                <a:t>O</a:t>
              </a:r>
              <a:r>
                <a:rPr lang="en-US" altLang="zh-CN" sz="4400">
                  <a:solidFill>
                    <a:srgbClr val="92D050"/>
                  </a:solidFill>
                  <a:effectLst>
                    <a:outerShdw blurRad="50800" dist="38100" dir="2700000" algn="tl" rotWithShape="0">
                      <a:prstClr val="black">
                        <a:alpha val="40000"/>
                      </a:prstClr>
                    </a:outerShdw>
                  </a:effectLst>
                  <a:latin typeface="Arial Rounded MT Bold" pitchFamily="34" charset="0"/>
                  <a:ea typeface="+mn-ea"/>
                </a:rPr>
                <a:t>O</a:t>
              </a:r>
              <a:r>
                <a:rPr lang="en-US" altLang="zh-CN" sz="4400">
                  <a:solidFill>
                    <a:schemeClr val="accent5">
                      <a:lumMod val="75000"/>
                    </a:schemeClr>
                  </a:solidFill>
                  <a:effectLst>
                    <a:outerShdw blurRad="50800" dist="38100" dir="2700000" algn="tl" rotWithShape="0">
                      <a:prstClr val="black">
                        <a:alpha val="40000"/>
                      </a:prstClr>
                    </a:outerShdw>
                  </a:effectLst>
                  <a:latin typeface="Arial Rounded MT Bold" pitchFamily="34" charset="0"/>
                  <a:ea typeface="+mn-ea"/>
                </a:rPr>
                <a:t>L</a:t>
              </a:r>
              <a:endParaRPr lang="zh-CN" altLang="en-US" sz="4400">
                <a:solidFill>
                  <a:schemeClr val="accent5">
                    <a:lumMod val="75000"/>
                  </a:schemeClr>
                </a:solidFill>
                <a:effectLst>
                  <a:outerShdw blurRad="50800" dist="38100" dir="2700000" algn="tl" rotWithShape="0">
                    <a:prstClr val="black">
                      <a:alpha val="40000"/>
                    </a:prstClr>
                  </a:outerShdw>
                </a:effectLst>
                <a:latin typeface="Arial Rounded MT Bold" pitchFamily="34" charset="0"/>
                <a:ea typeface="+mn-ea"/>
              </a:endParaRPr>
            </a:p>
          </p:txBody>
        </p:sp>
      </p:grpSp>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rgbClr val="73CBCF"/>
        </a:solidFill>
        <a:effectLst/>
      </p:bgPr>
    </p:bg>
    <p:spTree>
      <p:nvGrpSpPr>
        <p:cNvPr id="1" name=""/>
        <p:cNvGrpSpPr/>
        <p:nvPr/>
      </p:nvGrpSpPr>
      <p:grpSpPr>
        <a:xfrm>
          <a:off x="0" y="0"/>
          <a:ext cx="0" cy="0"/>
          <a:chOff x="0" y="0"/>
          <a:chExt cx="0" cy="0"/>
        </a:xfrm>
      </p:grpSpPr>
      <p:sp>
        <p:nvSpPr>
          <p:cNvPr id="3"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8"/>
          <p:cNvSpPr/>
          <p:nvPr userDrawn="1"/>
        </p:nvSpPr>
        <p:spPr>
          <a:xfrm>
            <a:off x="6429375" y="357188"/>
            <a:ext cx="2286000" cy="164306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任意多边形 9"/>
          <p:cNvSpPr/>
          <p:nvPr userDrawn="1"/>
        </p:nvSpPr>
        <p:spPr>
          <a:xfrm>
            <a:off x="5357813" y="3857625"/>
            <a:ext cx="1428750" cy="10890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12" descr="sb_06.png"/>
          <p:cNvPicPr>
            <a:picLocks noChangeAspect="1"/>
          </p:cNvPicPr>
          <p:nvPr userDrawn="1"/>
        </p:nvPicPr>
        <p:blipFill>
          <a:blip r:embed="rId2" cstate="print"/>
          <a:srcRect/>
          <a:stretch>
            <a:fillRect/>
          </a:stretch>
        </p:blipFill>
        <p:spPr bwMode="auto">
          <a:xfrm>
            <a:off x="7572375" y="4929188"/>
            <a:ext cx="1144588" cy="1501775"/>
          </a:xfrm>
          <a:prstGeom prst="rect">
            <a:avLst/>
          </a:prstGeom>
          <a:noFill/>
          <a:ln w="9525">
            <a:noFill/>
            <a:miter lim="800000"/>
            <a:headEnd/>
            <a:tailEnd/>
          </a:ln>
        </p:spPr>
      </p:pic>
      <p:pic>
        <p:nvPicPr>
          <p:cNvPr id="7" name="图片 15" descr="未标题-1_13.png"/>
          <p:cNvPicPr>
            <a:picLocks noChangeAspect="1"/>
          </p:cNvPicPr>
          <p:nvPr userDrawn="1"/>
        </p:nvPicPr>
        <p:blipFill>
          <a:blip r:embed="rId3" cstate="print"/>
          <a:srcRect/>
          <a:stretch>
            <a:fillRect/>
          </a:stretch>
        </p:blipFill>
        <p:spPr bwMode="auto">
          <a:xfrm>
            <a:off x="0" y="2214563"/>
            <a:ext cx="1500188" cy="1047750"/>
          </a:xfrm>
          <a:prstGeom prst="rect">
            <a:avLst/>
          </a:prstGeom>
          <a:noFill/>
          <a:ln w="9525">
            <a:noFill/>
            <a:miter lim="800000"/>
            <a:headEnd/>
            <a:tailEnd/>
          </a:ln>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6" descr="sb_03.png"/>
          <p:cNvPicPr>
            <a:picLocks noChangeAspect="1"/>
          </p:cNvPicPr>
          <p:nvPr userDrawn="1"/>
        </p:nvPicPr>
        <p:blipFill>
          <a:blip r:embed="rId2" cstate="print"/>
          <a:srcRect/>
          <a:stretch>
            <a:fillRect/>
          </a:stretch>
        </p:blipFill>
        <p:spPr bwMode="auto">
          <a:xfrm>
            <a:off x="7429500" y="4357688"/>
            <a:ext cx="1568450" cy="1962150"/>
          </a:xfrm>
          <a:prstGeom prst="rect">
            <a:avLst/>
          </a:prstGeom>
          <a:noFill/>
          <a:ln w="9525">
            <a:noFill/>
            <a:miter lim="800000"/>
            <a:headEnd/>
            <a:tailEnd/>
          </a:ln>
        </p:spPr>
      </p:pic>
      <p:pic>
        <p:nvPicPr>
          <p:cNvPr id="4" name="图片 9" descr="bs_05.png"/>
          <p:cNvPicPr>
            <a:picLocks noChangeAspect="1"/>
          </p:cNvPicPr>
          <p:nvPr userDrawn="1"/>
        </p:nvPicPr>
        <p:blipFill>
          <a:blip r:embed="rId3" cstate="print"/>
          <a:srcRect/>
          <a:stretch>
            <a:fillRect/>
          </a:stretch>
        </p:blipFill>
        <p:spPr bwMode="auto">
          <a:xfrm>
            <a:off x="571500" y="1214438"/>
            <a:ext cx="1169988" cy="1751012"/>
          </a:xfrm>
          <a:prstGeom prst="rect">
            <a:avLst/>
          </a:prstGeom>
          <a:noFill/>
          <a:ln w="9525">
            <a:noFill/>
            <a:miter lim="800000"/>
            <a:headEnd/>
            <a:tailEnd/>
          </a:ln>
        </p:spPr>
      </p:pic>
      <p:pic>
        <p:nvPicPr>
          <p:cNvPr id="5" name="图片 10" descr="bs_08.png"/>
          <p:cNvPicPr>
            <a:picLocks noChangeAspect="1"/>
          </p:cNvPicPr>
          <p:nvPr userDrawn="1"/>
        </p:nvPicPr>
        <p:blipFill>
          <a:blip r:embed="rId4" cstate="print"/>
          <a:srcRect/>
          <a:stretch>
            <a:fillRect/>
          </a:stretch>
        </p:blipFill>
        <p:spPr bwMode="auto">
          <a:xfrm>
            <a:off x="7694613" y="4878388"/>
            <a:ext cx="949325" cy="836612"/>
          </a:xfrm>
          <a:prstGeom prst="rect">
            <a:avLst/>
          </a:prstGeom>
          <a:noFill/>
          <a:ln w="9525">
            <a:noFill/>
            <a:miter lim="800000"/>
            <a:headEnd/>
            <a:tailEnd/>
          </a:ln>
        </p:spPr>
      </p:pic>
      <p:pic>
        <p:nvPicPr>
          <p:cNvPr id="6" name="图片 7" descr="sb_06.png"/>
          <p:cNvPicPr>
            <a:picLocks noChangeAspect="1"/>
          </p:cNvPicPr>
          <p:nvPr userDrawn="1"/>
        </p:nvPicPr>
        <p:blipFill>
          <a:blip r:embed="rId5" cstate="print"/>
          <a:srcRect/>
          <a:stretch>
            <a:fillRect/>
          </a:stretch>
        </p:blipFill>
        <p:spPr bwMode="auto">
          <a:xfrm>
            <a:off x="7215188" y="5286375"/>
            <a:ext cx="1012825" cy="1330325"/>
          </a:xfrm>
          <a:prstGeom prst="rect">
            <a:avLst/>
          </a:prstGeom>
          <a:noFill/>
          <a:ln w="9525">
            <a:noFill/>
            <a:miter lim="800000"/>
            <a:headEnd/>
            <a:tailEnd/>
          </a:ln>
        </p:spPr>
      </p:pic>
      <p:pic>
        <p:nvPicPr>
          <p:cNvPr id="7" name="图片 11" descr="返校2_03.png"/>
          <p:cNvPicPr>
            <a:picLocks noChangeAspect="1"/>
          </p:cNvPicPr>
          <p:nvPr userDrawn="1"/>
        </p:nvPicPr>
        <p:blipFill>
          <a:blip r:embed="rId6" cstate="print"/>
          <a:srcRect/>
          <a:stretch>
            <a:fillRect/>
          </a:stretch>
        </p:blipFill>
        <p:spPr bwMode="auto">
          <a:xfrm>
            <a:off x="2428875" y="1071563"/>
            <a:ext cx="3143250" cy="2420937"/>
          </a:xfrm>
          <a:prstGeom prst="rect">
            <a:avLst/>
          </a:prstGeom>
          <a:noFill/>
          <a:ln w="9525">
            <a:noFill/>
            <a:miter lim="800000"/>
            <a:headEnd/>
            <a:tailEnd/>
          </a:ln>
        </p:spPr>
      </p:pic>
      <p:pic>
        <p:nvPicPr>
          <p:cNvPr id="8" name="图片 12" descr="返校1_03.png"/>
          <p:cNvPicPr>
            <a:picLocks noChangeAspect="1"/>
          </p:cNvPicPr>
          <p:nvPr userDrawn="1"/>
        </p:nvPicPr>
        <p:blipFill>
          <a:blip r:embed="rId7" cstate="print"/>
          <a:stretch>
            <a:fillRect/>
          </a:stretch>
        </p:blipFill>
        <p:spPr>
          <a:xfrm>
            <a:off x="3357563" y="571500"/>
            <a:ext cx="2011362" cy="1322388"/>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19"/>
          <p:cNvSpPr/>
          <p:nvPr userDrawn="1"/>
        </p:nvSpPr>
        <p:spPr>
          <a:xfrm>
            <a:off x="0" y="0"/>
            <a:ext cx="9144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 name="图片 14" descr="{DF512866-3CB9-4A0D-A54D-82A1C76D83BE}.png"/>
          <p:cNvPicPr>
            <a:picLocks noChangeAspect="1"/>
          </p:cNvPicPr>
          <p:nvPr userDrawn="1"/>
        </p:nvPicPr>
        <p:blipFill>
          <a:blip r:embed="rId2" cstate="print"/>
          <a:stretch>
            <a:fillRect/>
          </a:stretch>
        </p:blipFill>
        <p:spPr>
          <a:xfrm>
            <a:off x="6313488" y="4429125"/>
            <a:ext cx="2830512" cy="2106613"/>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22" name="图片占位符 21"/>
          <p:cNvSpPr>
            <a:spLocks noGrp="1"/>
          </p:cNvSpPr>
          <p:nvPr>
            <p:ph type="pic" sz="quarter" idx="12"/>
          </p:nvPr>
        </p:nvSpPr>
        <p:spPr>
          <a:xfrm>
            <a:off x="857224" y="714356"/>
            <a:ext cx="2500330" cy="2143125"/>
          </a:xfrm>
        </p:spPr>
        <p:txBody>
          <a:bodyPr rtlCol="0">
            <a:normAutofit/>
          </a:bodyPr>
          <a:lstStyle/>
          <a:p>
            <a:pPr lvl="0"/>
            <a:r>
              <a:rPr lang="en-US" altLang="zh-CN" noProof="0"/>
              <a:t>Click icon to add picture</a:t>
            </a:r>
            <a:endParaRPr lang="zh-CN" altLang="en-US" noProof="0"/>
          </a:p>
        </p:txBody>
      </p:sp>
      <p:sp>
        <p:nvSpPr>
          <p:cNvPr id="23" name="图片占位符 21"/>
          <p:cNvSpPr>
            <a:spLocks noGrp="1"/>
          </p:cNvSpPr>
          <p:nvPr>
            <p:ph type="pic" sz="quarter" idx="13"/>
          </p:nvPr>
        </p:nvSpPr>
        <p:spPr>
          <a:xfrm>
            <a:off x="857224" y="3000372"/>
            <a:ext cx="2500330" cy="2143125"/>
          </a:xfrm>
        </p:spPr>
        <p:txBody>
          <a:bodyPr rtlCol="0">
            <a:normAutofit/>
          </a:bodyPr>
          <a:lstStyle/>
          <a:p>
            <a:pPr lvl="0"/>
            <a:r>
              <a:rPr lang="en-US" altLang="zh-CN" noProof="0"/>
              <a:t>Click icon to add picture</a:t>
            </a:r>
            <a:endParaRPr lang="zh-CN" altLang="en-US" noProof="0"/>
          </a:p>
        </p:txBody>
      </p:sp>
      <p:sp>
        <p:nvSpPr>
          <p:cNvPr id="24" name="文本占位符 18"/>
          <p:cNvSpPr>
            <a:spLocks noGrp="1"/>
          </p:cNvSpPr>
          <p:nvPr>
            <p:ph type="body" sz="quarter" idx="14"/>
          </p:nvPr>
        </p:nvSpPr>
        <p:spPr>
          <a:xfrm>
            <a:off x="3500430" y="3000372"/>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6"/>
          <p:cNvSpPr/>
          <p:nvPr userDrawn="1"/>
        </p:nvSpPr>
        <p:spPr>
          <a:xfrm>
            <a:off x="0" y="0"/>
            <a:ext cx="9144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14" descr="{DF512866-3CB9-4A0D-A54D-82A1C76D83BE}.png"/>
          <p:cNvPicPr>
            <a:picLocks noChangeAspect="1"/>
          </p:cNvPicPr>
          <p:nvPr userDrawn="1"/>
        </p:nvPicPr>
        <p:blipFill>
          <a:blip r:embed="rId2" cstate="print"/>
          <a:stretch>
            <a:fillRect/>
          </a:stretch>
        </p:blipFill>
        <p:spPr>
          <a:xfrm>
            <a:off x="6313488" y="4429125"/>
            <a:ext cx="2830512" cy="2106613"/>
          </a:xfrm>
          <a:prstGeom prst="rect">
            <a:avLst/>
          </a:prstGeom>
          <a:effectLst>
            <a:outerShdw blurRad="50800" dist="38100" dir="2700000" algn="tl" rotWithShape="0">
              <a:prstClr val="black">
                <a:alpha val="40000"/>
              </a:prstClr>
            </a:outerShdw>
          </a:effectLst>
        </p:spPr>
      </p:pic>
      <p:sp>
        <p:nvSpPr>
          <p:cNvPr id="17" name="文本占位符 16"/>
          <p:cNvSpPr>
            <a:spLocks noGrp="1"/>
          </p:cNvSpPr>
          <p:nvPr>
            <p:ph type="body" sz="quarter" idx="10"/>
          </p:nvPr>
        </p:nvSpPr>
        <p:spPr>
          <a:xfrm>
            <a:off x="4572000" y="500042"/>
            <a:ext cx="3428998" cy="200026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9" name="文本占位符 18"/>
          <p:cNvSpPr>
            <a:spLocks noGrp="1"/>
          </p:cNvSpPr>
          <p:nvPr>
            <p:ph type="body" sz="quarter" idx="11"/>
          </p:nvPr>
        </p:nvSpPr>
        <p:spPr>
          <a:xfrm>
            <a:off x="1071538" y="500042"/>
            <a:ext cx="3357560" cy="200026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8036D0B-264A-4044-AF0E-70FDDFA547AB}" type="datetimeFigureOut">
              <a:rPr lang="zh-CN" altLang="en-US"/>
              <a:pPr>
                <a:defRPr/>
              </a:pPr>
              <a:t>2023/3/4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FBFD7023-E939-4FFE-8E9E-417C076AADA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63" r:id="rId15"/>
    <p:sldLayoutId id="2147483664" r:id="rId16"/>
    <p:sldLayoutId id="2147483665" r:id="rId17"/>
    <p:sldLayoutId id="2147483666" r:id="rId1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nlinedoctranslator.com/en/?utm_source=onlinedoctranslator&amp;utm_medium=pptx&amp;utm_campaign=attribu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dictio.id/t/apa-yang-dimaksud-dengan-kinerja/869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dictio.id/t/apakah-yang-dimaksud-dengan-manajemen-sumber-daya-manusia/10524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ppt-to-dvd.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215331" y="571500"/>
            <a:ext cx="8727646"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rtl="0" fontAlgn="auto">
              <a:spcBef>
                <a:spcPts val="0"/>
              </a:spcBef>
              <a:spcAft>
                <a:spcPts val="0"/>
              </a:spcAft>
              <a:defRPr/>
            </a:pPr>
            <a:r>
              <a:rPr lang="id-ID" altLang="zh-CN"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a typeface="+mn-ea"/>
                <a:cs typeface="Arial" pitchFamily="34" charset="0"/>
              </a:rPr>
              <a:t>ORGANIZATIONAL CHANGE MODELS</a:t>
            </a:r>
            <a:endParaRPr lang="zh-CN" alt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endParaRPr>
          </a:p>
        </p:txBody>
      </p:sp>
      <p:sp>
        <p:nvSpPr>
          <p:cNvPr id="6" name="文本占位符 5"/>
          <p:cNvSpPr>
            <a:spLocks noGrp="1"/>
          </p:cNvSpPr>
          <p:nvPr>
            <p:ph type="body" sz="quarter" idx="10"/>
          </p:nvPr>
        </p:nvSpPr>
        <p:spPr>
          <a:xfrm>
            <a:off x="179512" y="4509120"/>
            <a:ext cx="5143500" cy="1357313"/>
          </a:xfrm>
        </p:spPr>
        <p:txBody>
          <a:bodyPr/>
          <a:lstStyle/>
          <a:p>
            <a:pPr marL="0" indent="0" algn="ctr" rtl="0">
              <a:buFont typeface="Arial" charset="0"/>
              <a:buNone/>
            </a:pPr>
            <a:r>
              <a:rPr lang="id-ID" altLang="zh-CN" sz="2400" dirty="0"/>
              <a:t>By</a:t>
            </a:r>
          </a:p>
          <a:p>
            <a:pPr marL="0" indent="0" algn="ctr" rtl="0">
              <a:buFont typeface="Arial" charset="0"/>
              <a:buNone/>
            </a:pPr>
            <a:r>
              <a:rPr lang="id-ID" altLang="zh-CN" sz="2400" b="1" dirty="0">
                <a:latin typeface="Arial" charset="0"/>
                <a:cs typeface="Arial" charset="0"/>
              </a:rPr>
              <a:t>Dewie Brima Atika, SIP, M.Sc</a:t>
            </a:r>
            <a:endParaRPr lang="zh-CN" altLang="en-US" sz="2400" b="1" dirty="0">
              <a:latin typeface="Arial" charset="0"/>
              <a:cs typeface="Arial" charset="0"/>
            </a:endParaRPr>
          </a:p>
        </p:txBody>
      </p:sp>
      <p:sp>
        <p:nvSpPr>
          <p:cNvPr id="100010001" name="ODT_ATTR_LBL_SHAPE">
            <a:extLst>
              <a:ext uri="{FF2B5EF4-FFF2-40B4-BE49-F238E27FC236}">
                <a16:creationId xmlns:a16="http://schemas.microsoft.com/office/drawing/2014/main" xmlns=""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Indonesian to English - </a:t>
            </a:r>
            <a:r>
              <a:rPr lang="en-US" sz="1000" u="sng" dirty="0">
                <a:solidFill>
                  <a:srgbClr val="0F2B46"/>
                </a:solidFill>
                <a:effectLst/>
                <a:latin typeface="Roboto" panose="02000000000000000000" pitchFamily="2" charset="0"/>
                <a:hlinkClick r:id="rId3"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xmlns="" id="{B066AC4A-9A1C-4C10-800A-DAF9F2764385}"/>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0" y="36000"/>
            <a:ext cx="316230" cy="179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extLst>
              <p:ext uri="{D42A27DB-BD31-4B8C-83A1-F6EECF244321}">
                <p14:modId xmlns:p14="http://schemas.microsoft.com/office/powerpoint/2010/main" xmlns="" val="1940181569"/>
              </p:ext>
            </p:extLst>
          </p:nvPr>
        </p:nvGraphicFramePr>
        <p:xfrm>
          <a:off x="1259632" y="1916832"/>
          <a:ext cx="7200800"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占位符 4"/>
          <p:cNvSpPr>
            <a:spLocks noGrp="1"/>
          </p:cNvSpPr>
          <p:nvPr>
            <p:ph type="body" sz="quarter" idx="10"/>
          </p:nvPr>
        </p:nvSpPr>
        <p:spPr>
          <a:xfrm>
            <a:off x="1000124" y="357189"/>
            <a:ext cx="7532316" cy="767555"/>
          </a:xfrm>
        </p:spPr>
        <p:style>
          <a:lnRef idx="1">
            <a:schemeClr val="accent6"/>
          </a:lnRef>
          <a:fillRef idx="2">
            <a:schemeClr val="accent6"/>
          </a:fillRef>
          <a:effectRef idx="1">
            <a:schemeClr val="accent6"/>
          </a:effectRef>
          <a:fontRef idx="minor">
            <a:schemeClr val="dk1"/>
          </a:fontRef>
        </p:style>
        <p:txBody>
          <a:bodyPr/>
          <a:lstStyle/>
          <a:p>
            <a:pPr algn="ctr" rtl="0">
              <a:buNone/>
            </a:pPr>
            <a:r>
              <a:rPr lang="id-ID" sz="4000" dirty="0"/>
              <a:t>Causes of Change</a:t>
            </a:r>
            <a:endParaRPr lang="zh-CN" altLang="en-US" sz="4000" dirty="0">
              <a:solidFill>
                <a:srgbClr val="C00000"/>
              </a:solidFill>
            </a:endParaRPr>
          </a:p>
        </p:txBody>
      </p:sp>
      <p:sp>
        <p:nvSpPr>
          <p:cNvPr id="6" name="Rectangle 5"/>
          <p:cNvSpPr/>
          <p:nvPr/>
        </p:nvSpPr>
        <p:spPr>
          <a:xfrm>
            <a:off x="1043608" y="1196752"/>
            <a:ext cx="7488832" cy="646331"/>
          </a:xfrm>
          <a:prstGeom prst="rect">
            <a:avLst/>
          </a:prstGeom>
        </p:spPr>
        <p:txBody>
          <a:bodyPr wrap="square">
            <a:spAutoFit/>
          </a:bodyPr>
          <a:lstStyle/>
          <a:p>
            <a:pPr algn="l" rtl="0"/>
            <a:r>
              <a:rPr lang="id-ID" b="1" dirty="0"/>
              <a:t>1.</a:t>
            </a:r>
            <a:r>
              <a:rPr lang="en-US" b="1" dirty="0"/>
              <a:t>Stoner And Freeman </a:t>
            </a:r>
            <a:r>
              <a:rPr lang="id-ID" dirty="0"/>
              <a:t>put forward</a:t>
            </a:r>
            <a:r>
              <a:rPr lang="en-US" dirty="0"/>
              <a:t> There is three because</a:t>
            </a:r>
            <a:r>
              <a:rPr lang="id-ID" dirty="0"/>
              <a:t> </a:t>
            </a:r>
            <a:r>
              <a:rPr lang="en-US" dirty="0"/>
              <a:t>he did change Which must managed as follows</a:t>
            </a:r>
            <a:r>
              <a:rPr lang="en-US" b="1" dirty="0"/>
              <a:t>:</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extLst>
              <p:ext uri="{D42A27DB-BD31-4B8C-83A1-F6EECF244321}">
                <p14:modId xmlns:p14="http://schemas.microsoft.com/office/powerpoint/2010/main" xmlns="" val="3029450310"/>
              </p:ext>
            </p:extLst>
          </p:nvPr>
        </p:nvGraphicFramePr>
        <p:xfrm>
          <a:off x="1187624" y="2060848"/>
          <a:ext cx="7200800"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占位符 4"/>
          <p:cNvSpPr>
            <a:spLocks noGrp="1"/>
          </p:cNvSpPr>
          <p:nvPr>
            <p:ph type="body" sz="quarter" idx="10"/>
          </p:nvPr>
        </p:nvSpPr>
        <p:spPr>
          <a:xfrm>
            <a:off x="7092280" y="357189"/>
            <a:ext cx="1440160" cy="407515"/>
          </a:xfrm>
        </p:spPr>
        <p:style>
          <a:lnRef idx="1">
            <a:schemeClr val="accent6"/>
          </a:lnRef>
          <a:fillRef idx="2">
            <a:schemeClr val="accent6"/>
          </a:fillRef>
          <a:effectRef idx="1">
            <a:schemeClr val="accent6"/>
          </a:effectRef>
          <a:fontRef idx="minor">
            <a:schemeClr val="dk1"/>
          </a:fontRef>
        </p:style>
        <p:txBody>
          <a:bodyPr/>
          <a:lstStyle/>
          <a:p>
            <a:pPr algn="ctr" rtl="0">
              <a:buNone/>
            </a:pPr>
            <a:r>
              <a:rPr lang="id-ID" sz="1800" dirty="0"/>
              <a:t>advanced</a:t>
            </a:r>
            <a:endParaRPr lang="zh-CN" altLang="en-US" sz="1800" dirty="0">
              <a:solidFill>
                <a:srgbClr val="C00000"/>
              </a:solidFill>
            </a:endParaRPr>
          </a:p>
        </p:txBody>
      </p:sp>
      <p:sp>
        <p:nvSpPr>
          <p:cNvPr id="6" name="Rectangle 5"/>
          <p:cNvSpPr/>
          <p:nvPr/>
        </p:nvSpPr>
        <p:spPr>
          <a:xfrm>
            <a:off x="1043608" y="1196752"/>
            <a:ext cx="7488832" cy="646331"/>
          </a:xfrm>
          <a:prstGeom prst="rect">
            <a:avLst/>
          </a:prstGeom>
        </p:spPr>
        <p:txBody>
          <a:bodyPr wrap="square">
            <a:spAutoFit/>
          </a:bodyPr>
          <a:lstStyle/>
          <a:p>
            <a:pPr algn="l" rtl="0"/>
            <a:r>
              <a:rPr lang="id-ID" b="1" dirty="0"/>
              <a:t>2.</a:t>
            </a:r>
            <a:r>
              <a:rPr lang="en-US" b="1" dirty="0"/>
              <a:t>Griffins </a:t>
            </a:r>
            <a:r>
              <a:rPr lang="en-US" dirty="0"/>
              <a:t>state There is two strength who man push organization do change, as follows: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extLst>
              <p:ext uri="{D42A27DB-BD31-4B8C-83A1-F6EECF244321}">
                <p14:modId xmlns:p14="http://schemas.microsoft.com/office/powerpoint/2010/main" xmlns="" val="3107002419"/>
              </p:ext>
            </p:extLst>
          </p:nvPr>
        </p:nvGraphicFramePr>
        <p:xfrm>
          <a:off x="1187624" y="2060848"/>
          <a:ext cx="7200800"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占位符 4"/>
          <p:cNvSpPr>
            <a:spLocks noGrp="1"/>
          </p:cNvSpPr>
          <p:nvPr>
            <p:ph type="body" sz="quarter" idx="10"/>
          </p:nvPr>
        </p:nvSpPr>
        <p:spPr>
          <a:xfrm>
            <a:off x="7236296" y="357189"/>
            <a:ext cx="1296144" cy="263499"/>
          </a:xfrm>
        </p:spPr>
        <p:style>
          <a:lnRef idx="1">
            <a:schemeClr val="accent6"/>
          </a:lnRef>
          <a:fillRef idx="2">
            <a:schemeClr val="accent6"/>
          </a:fillRef>
          <a:effectRef idx="1">
            <a:schemeClr val="accent6"/>
          </a:effectRef>
          <a:fontRef idx="minor">
            <a:schemeClr val="dk1"/>
          </a:fontRef>
        </p:style>
        <p:txBody>
          <a:bodyPr/>
          <a:lstStyle/>
          <a:p>
            <a:pPr algn="ctr" rtl="0">
              <a:buNone/>
            </a:pPr>
            <a:r>
              <a:rPr lang="id-ID" sz="1800" dirty="0"/>
              <a:t>advanced</a:t>
            </a:r>
            <a:endParaRPr lang="zh-CN" altLang="en-US" sz="1800" dirty="0">
              <a:solidFill>
                <a:srgbClr val="C00000"/>
              </a:solidFill>
            </a:endParaRPr>
          </a:p>
        </p:txBody>
      </p:sp>
      <p:sp>
        <p:nvSpPr>
          <p:cNvPr id="6" name="Rectangle 5"/>
          <p:cNvSpPr/>
          <p:nvPr/>
        </p:nvSpPr>
        <p:spPr>
          <a:xfrm>
            <a:off x="1043608" y="1196752"/>
            <a:ext cx="7488832" cy="646331"/>
          </a:xfrm>
          <a:prstGeom prst="rect">
            <a:avLst/>
          </a:prstGeom>
        </p:spPr>
        <p:txBody>
          <a:bodyPr wrap="square">
            <a:spAutoFit/>
          </a:bodyPr>
          <a:lstStyle/>
          <a:p>
            <a:pPr algn="l" rtl="0"/>
            <a:r>
              <a:rPr lang="id-ID" b="1" dirty="0"/>
              <a:t>3.</a:t>
            </a:r>
            <a:r>
              <a:rPr lang="en-US" b="1" dirty="0"/>
              <a:t> Coffey </a:t>
            </a:r>
            <a:r>
              <a:rPr lang="en-US" dirty="0"/>
              <a:t>put forward a number of factor Which cause organization do change, al follows: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428625" y="2060849"/>
            <a:ext cx="8429625" cy="3672408"/>
            <a:chOff x="428597" y="2500694"/>
            <a:chExt cx="8429683" cy="2357066"/>
          </a:xfrm>
        </p:grpSpPr>
        <p:grpSp>
          <p:nvGrpSpPr>
            <p:cNvPr id="3" name="Group 33"/>
            <p:cNvGrpSpPr>
              <a:grpSpLocks/>
            </p:cNvGrpSpPr>
            <p:nvPr/>
          </p:nvGrpSpPr>
          <p:grpSpPr bwMode="auto">
            <a:xfrm>
              <a:off x="428597" y="2827091"/>
              <a:ext cx="8429683" cy="2030669"/>
              <a:chOff x="720" y="2987"/>
              <a:chExt cx="4006" cy="927"/>
            </a:xfrm>
          </p:grpSpPr>
          <p:sp>
            <p:nvSpPr>
              <p:cNvPr id="36880" name="AutoShape 34"/>
              <p:cNvSpPr>
                <a:spLocks noChangeArrowheads="1"/>
              </p:cNvSpPr>
              <p:nvPr/>
            </p:nvSpPr>
            <p:spPr bwMode="gray">
              <a:xfrm>
                <a:off x="720"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12" name="AutoShape 35"/>
              <p:cNvSpPr>
                <a:spLocks noChangeArrowheads="1"/>
              </p:cNvSpPr>
              <p:nvPr/>
            </p:nvSpPr>
            <p:spPr bwMode="gray">
              <a:xfrm>
                <a:off x="720" y="2989"/>
                <a:ext cx="1330" cy="269"/>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pPr algn="l" rtl="0" fontAlgn="auto">
                  <a:spcBef>
                    <a:spcPts val="0"/>
                  </a:spcBef>
                  <a:spcAft>
                    <a:spcPts val="0"/>
                  </a:spcAft>
                  <a:defRPr/>
                </a:pPr>
                <a:endParaRPr lang="zh-CN" altLang="en-US">
                  <a:latin typeface="+mn-lt"/>
                  <a:ea typeface="+mn-ea"/>
                </a:endParaRPr>
              </a:p>
            </p:txBody>
          </p:sp>
          <p:sp>
            <p:nvSpPr>
              <p:cNvPr id="36882" name="AutoShape 36"/>
              <p:cNvSpPr>
                <a:spLocks noChangeArrowheads="1"/>
              </p:cNvSpPr>
              <p:nvPr/>
            </p:nvSpPr>
            <p:spPr bwMode="gray">
              <a:xfrm>
                <a:off x="2064"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36883" name="AutoShape 37"/>
              <p:cNvSpPr>
                <a:spLocks noChangeArrowheads="1"/>
              </p:cNvSpPr>
              <p:nvPr/>
            </p:nvSpPr>
            <p:spPr bwMode="gray">
              <a:xfrm>
                <a:off x="2064" y="2989"/>
                <a:ext cx="1330" cy="269"/>
              </a:xfrm>
              <a:prstGeom prst="bevel">
                <a:avLst>
                  <a:gd name="adj" fmla="val 3718"/>
                </a:avLst>
              </a:prstGeom>
              <a:solidFill>
                <a:srgbClr val="99CC00">
                  <a:alpha val="50195"/>
                </a:srgbClr>
              </a:solidFill>
              <a:ln w="9525">
                <a:noFill/>
                <a:miter lim="800000"/>
                <a:headEnd/>
                <a:tailEnd/>
              </a:ln>
            </p:spPr>
            <p:txBody>
              <a:bodyPr wrap="none" anchor="ctr"/>
              <a:lstStyle/>
              <a:p>
                <a:pPr algn="l" rtl="0"/>
                <a:endParaRPr lang="zh-CN" altLang="en-US">
                  <a:latin typeface="Calibri" pitchFamily="34" charset="0"/>
                </a:endParaRPr>
              </a:p>
            </p:txBody>
          </p:sp>
          <p:sp>
            <p:nvSpPr>
              <p:cNvPr id="36884" name="AutoShape 42"/>
              <p:cNvSpPr>
                <a:spLocks noChangeArrowheads="1"/>
              </p:cNvSpPr>
              <p:nvPr/>
            </p:nvSpPr>
            <p:spPr bwMode="gray">
              <a:xfrm>
                <a:off x="3396" y="3256"/>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36885" name="AutoShape 43"/>
              <p:cNvSpPr>
                <a:spLocks noChangeArrowheads="1"/>
              </p:cNvSpPr>
              <p:nvPr/>
            </p:nvSpPr>
            <p:spPr bwMode="gray">
              <a:xfrm>
                <a:off x="3396" y="2987"/>
                <a:ext cx="1330" cy="269"/>
              </a:xfrm>
              <a:prstGeom prst="bevel">
                <a:avLst>
                  <a:gd name="adj" fmla="val 3718"/>
                </a:avLst>
              </a:prstGeom>
              <a:solidFill>
                <a:schemeClr val="accent1">
                  <a:alpha val="50195"/>
                </a:schemeClr>
              </a:solidFill>
              <a:ln w="9525">
                <a:noFill/>
                <a:miter lim="800000"/>
                <a:headEnd/>
                <a:tailEnd/>
              </a:ln>
            </p:spPr>
            <p:txBody>
              <a:bodyPr wrap="none" anchor="ctr"/>
              <a:lstStyle/>
              <a:p>
                <a:pPr algn="l" rtl="0"/>
                <a:r>
                  <a:rPr lang="en-US" i="1" dirty="0"/>
                  <a:t>Discontinuous changes</a:t>
                </a:r>
                <a:endParaRPr lang="zh-CN" altLang="en-US" i="1" dirty="0">
                  <a:latin typeface="Calibri" pitchFamily="34" charset="0"/>
                </a:endParaRPr>
              </a:p>
            </p:txBody>
          </p:sp>
        </p:grpSp>
        <p:sp>
          <p:nvSpPr>
            <p:cNvPr id="8" name="Freeform 46"/>
            <p:cNvSpPr>
              <a:spLocks/>
            </p:cNvSpPr>
            <p:nvPr/>
          </p:nvSpPr>
          <p:spPr bwMode="gray">
            <a:xfrm>
              <a:off x="428597" y="2511804"/>
              <a:ext cx="8383646" cy="315863"/>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pPr algn="l" rtl="0" fontAlgn="auto">
                <a:spcBef>
                  <a:spcPts val="0"/>
                </a:spcBef>
                <a:spcAft>
                  <a:spcPts val="0"/>
                </a:spcAft>
                <a:defRPr/>
              </a:pPr>
              <a:endParaRPr lang="zh-CN" altLang="en-US"/>
            </a:p>
          </p:txBody>
        </p:sp>
        <p:sp>
          <p:nvSpPr>
            <p:cNvPr id="9" name="Line 47"/>
            <p:cNvSpPr>
              <a:spLocks noChangeShapeType="1"/>
            </p:cNvSpPr>
            <p:nvPr/>
          </p:nvSpPr>
          <p:spPr bwMode="gray">
            <a:xfrm flipV="1">
              <a:off x="3252779" y="2500694"/>
              <a:ext cx="247652" cy="284117"/>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pPr algn="l" rtl="0" fontAlgn="auto">
                <a:spcBef>
                  <a:spcPts val="0"/>
                </a:spcBef>
                <a:spcAft>
                  <a:spcPts val="0"/>
                </a:spcAft>
                <a:defRPr/>
              </a:pPr>
              <a:endParaRPr lang="zh-CN" altLang="en-US">
                <a:latin typeface="+mn-lt"/>
                <a:ea typeface="+mn-ea"/>
              </a:endParaRPr>
            </a:p>
          </p:txBody>
        </p:sp>
        <p:sp>
          <p:nvSpPr>
            <p:cNvPr id="10" name="Line 48"/>
            <p:cNvSpPr>
              <a:spLocks noChangeShapeType="1"/>
            </p:cNvSpPr>
            <p:nvPr/>
          </p:nvSpPr>
          <p:spPr bwMode="gray">
            <a:xfrm flipH="1" flipV="1">
              <a:off x="5794384" y="2507043"/>
              <a:ext cx="252415" cy="306339"/>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pPr algn="l" rtl="0" fontAlgn="auto">
                <a:spcBef>
                  <a:spcPts val="0"/>
                </a:spcBef>
                <a:spcAft>
                  <a:spcPts val="0"/>
                </a:spcAft>
                <a:defRPr/>
              </a:pPr>
              <a:endParaRPr lang="zh-CN" altLang="en-US">
                <a:latin typeface="+mn-lt"/>
                <a:ea typeface="+mn-ea"/>
              </a:endParaRPr>
            </a:p>
          </p:txBody>
        </p:sp>
      </p:grpSp>
      <p:grpSp>
        <p:nvGrpSpPr>
          <p:cNvPr id="4" name="组合 25"/>
          <p:cNvGrpSpPr>
            <a:grpSpLocks/>
          </p:cNvGrpSpPr>
          <p:nvPr/>
        </p:nvGrpSpPr>
        <p:grpSpPr bwMode="auto">
          <a:xfrm>
            <a:off x="2051720" y="980728"/>
            <a:ext cx="5020593" cy="1376710"/>
            <a:chOff x="2143108" y="714356"/>
            <a:chExt cx="4929222" cy="1643074"/>
          </a:xfrm>
        </p:grpSpPr>
        <p:sp>
          <p:nvSpPr>
            <p:cNvPr id="25" name="下箭头标注 24"/>
            <p:cNvSpPr/>
            <p:nvPr/>
          </p:nvSpPr>
          <p:spPr>
            <a:xfrm>
              <a:off x="2143108" y="714356"/>
              <a:ext cx="4929222" cy="1643074"/>
            </a:xfrm>
            <a:prstGeom prst="downArrowCallout">
              <a:avLst/>
            </a:prstGeom>
          </p:spPr>
          <p:style>
            <a:lnRef idx="1">
              <a:schemeClr val="accent3"/>
            </a:lnRef>
            <a:fillRef idx="3">
              <a:schemeClr val="accent3"/>
            </a:fillRef>
            <a:effectRef idx="2">
              <a:schemeClr val="accent3"/>
            </a:effectRef>
            <a:fontRef idx="minor">
              <a:schemeClr val="lt1"/>
            </a:fontRef>
          </p:style>
          <p:txBody>
            <a:bodyPr anchor="ctr"/>
            <a:lstStyle/>
            <a:p>
              <a:pPr algn="ctr" rtl="0" fontAlgn="auto">
                <a:spcBef>
                  <a:spcPts val="0"/>
                </a:spcBef>
                <a:spcAft>
                  <a:spcPts val="0"/>
                </a:spcAft>
                <a:defRPr/>
              </a:pPr>
              <a:endParaRPr lang="zh-CN" altLang="en-US"/>
            </a:p>
          </p:txBody>
        </p:sp>
        <p:sp>
          <p:nvSpPr>
            <p:cNvPr id="36875" name="矩形 23"/>
            <p:cNvSpPr>
              <a:spLocks noChangeArrowheads="1"/>
            </p:cNvSpPr>
            <p:nvPr/>
          </p:nvSpPr>
          <p:spPr bwMode="auto">
            <a:xfrm>
              <a:off x="2285984" y="785794"/>
              <a:ext cx="4572000" cy="47752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rtl="0"/>
              <a:r>
                <a:rPr lang="id-ID" altLang="zh-CN" sz="2000" dirty="0">
                  <a:latin typeface="Calibri" pitchFamily="34" charset="0"/>
                </a:rPr>
                <a:t>GRUNDY MODELS</a:t>
              </a:r>
              <a:endParaRPr lang="en-US" altLang="zh-CN" sz="2000" dirty="0">
                <a:latin typeface="Calibri" pitchFamily="34" charset="0"/>
              </a:endParaRPr>
            </a:p>
          </p:txBody>
        </p:sp>
      </p:grpSp>
      <p:sp>
        <p:nvSpPr>
          <p:cNvPr id="28" name="Rectangle 38"/>
          <p:cNvSpPr>
            <a:spLocks noChangeArrowheads="1"/>
          </p:cNvSpPr>
          <p:nvPr/>
        </p:nvSpPr>
        <p:spPr bwMode="gray">
          <a:xfrm>
            <a:off x="539552" y="2996952"/>
            <a:ext cx="2539478" cy="338554"/>
          </a:xfrm>
          <a:prstGeom prst="rect">
            <a:avLst/>
          </a:prstGeom>
          <a:noFill/>
          <a:ln w="9525" algn="ctr">
            <a:noFill/>
            <a:miter lim="800000"/>
            <a:headEnd/>
            <a:tailEnd/>
          </a:ln>
        </p:spPr>
        <p:txBody>
          <a:bodyPr wrap="none">
            <a:spAutoFit/>
          </a:bodyPr>
          <a:lstStyle/>
          <a:p>
            <a:pPr algn="ctr" rtl="0"/>
            <a:r>
              <a:rPr lang="id-ID" altLang="zh-CN" sz="1600" i="1" dirty="0">
                <a:latin typeface="Calibri" pitchFamily="34" charset="0"/>
              </a:rPr>
              <a:t>Smooth Incremental Changes</a:t>
            </a:r>
            <a:endParaRPr lang="en-US" altLang="zh-CN" sz="1600" i="1" dirty="0">
              <a:latin typeface="Calibri" pitchFamily="34" charset="0"/>
            </a:endParaRPr>
          </a:p>
        </p:txBody>
      </p:sp>
      <p:sp>
        <p:nvSpPr>
          <p:cNvPr id="29" name="Rectangle 40"/>
          <p:cNvSpPr>
            <a:spLocks noChangeArrowheads="1"/>
          </p:cNvSpPr>
          <p:nvPr/>
        </p:nvSpPr>
        <p:spPr bwMode="gray">
          <a:xfrm>
            <a:off x="539552" y="3789040"/>
            <a:ext cx="2482850" cy="1323439"/>
          </a:xfrm>
          <a:prstGeom prst="rect">
            <a:avLst/>
          </a:prstGeom>
          <a:noFill/>
          <a:ln w="9525" algn="ctr">
            <a:noFill/>
            <a:miter lim="800000"/>
            <a:headEnd/>
            <a:tailEnd/>
          </a:ln>
        </p:spPr>
        <p:txBody>
          <a:bodyPr>
            <a:spAutoFit/>
          </a:bodyPr>
          <a:lstStyle/>
          <a:p>
            <a:pPr algn="l" rtl="0" eaLnBrk="0" hangingPunct="0"/>
            <a:r>
              <a:rPr lang="sv-SE" sz="1600" dirty="0"/>
              <a:t>These changes occur slowly, systematically and predictably. </a:t>
            </a:r>
            <a:r>
              <a:rPr lang="id-ID" sz="1600" dirty="0"/>
              <a:t>A series of changes takes place constantly</a:t>
            </a:r>
            <a:r>
              <a:rPr lang="sv-SE" sz="1600" dirty="0"/>
              <a:t>.</a:t>
            </a:r>
            <a:endParaRPr lang="en-US" altLang="zh-CN" sz="1600" dirty="0">
              <a:solidFill>
                <a:srgbClr val="1C1C1C"/>
              </a:solidFill>
              <a:latin typeface="Calibri" pitchFamily="34" charset="0"/>
            </a:endParaRPr>
          </a:p>
        </p:txBody>
      </p:sp>
      <p:sp>
        <p:nvSpPr>
          <p:cNvPr id="30" name="Rectangle 39"/>
          <p:cNvSpPr>
            <a:spLocks noChangeArrowheads="1"/>
          </p:cNvSpPr>
          <p:nvPr/>
        </p:nvSpPr>
        <p:spPr bwMode="gray">
          <a:xfrm>
            <a:off x="3491880" y="2996952"/>
            <a:ext cx="2353529" cy="307777"/>
          </a:xfrm>
          <a:prstGeom prst="rect">
            <a:avLst/>
          </a:prstGeom>
          <a:noFill/>
          <a:ln w="9525" algn="ctr">
            <a:noFill/>
            <a:miter lim="800000"/>
            <a:headEnd/>
            <a:tailEnd/>
          </a:ln>
        </p:spPr>
        <p:txBody>
          <a:bodyPr wrap="none">
            <a:spAutoFit/>
          </a:bodyPr>
          <a:lstStyle/>
          <a:p>
            <a:pPr algn="l" rtl="0"/>
            <a:r>
              <a:rPr lang="en-US" sz="1400" i="1" dirty="0"/>
              <a:t>Bumpy incremental change</a:t>
            </a:r>
            <a:endParaRPr lang="en-US" altLang="zh-CN" sz="1400" b="1" i="1" dirty="0">
              <a:solidFill>
                <a:srgbClr val="1C1C1C"/>
              </a:solidFill>
              <a:latin typeface="Calibri" pitchFamily="34" charset="0"/>
            </a:endParaRPr>
          </a:p>
        </p:txBody>
      </p:sp>
      <p:sp>
        <p:nvSpPr>
          <p:cNvPr id="31" name="Rectangle 41"/>
          <p:cNvSpPr>
            <a:spLocks noChangeArrowheads="1"/>
          </p:cNvSpPr>
          <p:nvPr/>
        </p:nvSpPr>
        <p:spPr bwMode="gray">
          <a:xfrm>
            <a:off x="3275856" y="3573016"/>
            <a:ext cx="2736304" cy="2308324"/>
          </a:xfrm>
          <a:prstGeom prst="rect">
            <a:avLst/>
          </a:prstGeom>
          <a:noFill/>
          <a:ln w="9525" algn="ctr">
            <a:noFill/>
            <a:miter lim="800000"/>
            <a:headEnd/>
            <a:tailEnd/>
          </a:ln>
        </p:spPr>
        <p:txBody>
          <a:bodyPr wrap="square">
            <a:spAutoFit/>
          </a:bodyPr>
          <a:lstStyle/>
          <a:p>
            <a:pPr algn="l" rtl="0" eaLnBrk="0" hangingPunct="0"/>
            <a:r>
              <a:rPr lang="sv-SE" sz="1600" dirty="0"/>
              <a:t>relative period, calm between the accelerated motion of change. This change includes changes in the organizational environment, originating from internal changes such as demands for increased efficiency and improvements to work methods.</a:t>
            </a:r>
            <a:endParaRPr lang="en-US" altLang="zh-CN" sz="1600" dirty="0">
              <a:solidFill>
                <a:srgbClr val="1C1C1C"/>
              </a:solidFill>
              <a:latin typeface="Calibri" pitchFamily="34" charset="0"/>
            </a:endParaRPr>
          </a:p>
        </p:txBody>
      </p:sp>
      <p:sp>
        <p:nvSpPr>
          <p:cNvPr id="33" name="Rectangle 45"/>
          <p:cNvSpPr>
            <a:spLocks noChangeArrowheads="1"/>
          </p:cNvSpPr>
          <p:nvPr/>
        </p:nvSpPr>
        <p:spPr bwMode="gray">
          <a:xfrm>
            <a:off x="6273800" y="3554413"/>
            <a:ext cx="2441575" cy="1815882"/>
          </a:xfrm>
          <a:prstGeom prst="rect">
            <a:avLst/>
          </a:prstGeom>
          <a:noFill/>
          <a:ln w="9525" algn="ctr">
            <a:noFill/>
            <a:miter lim="800000"/>
            <a:headEnd/>
            <a:tailEnd/>
          </a:ln>
        </p:spPr>
        <p:txBody>
          <a:bodyPr>
            <a:spAutoFit/>
          </a:bodyPr>
          <a:lstStyle/>
          <a:p>
            <a:pPr algn="l" rtl="0" eaLnBrk="0" hangingPunct="0"/>
            <a:r>
              <a:rPr lang="en-US" sz="1600" dirty="0"/>
              <a:t>Change Which be marked shift fast on strategy, structure or culture.</a:t>
            </a:r>
            <a:endParaRPr lang="id-ID" sz="1600" dirty="0"/>
          </a:p>
          <a:p>
            <a:pPr algn="l" rtl="0" eaLnBrk="0" hangingPunct="0"/>
            <a:r>
              <a:rPr lang="id-ID" altLang="zh-CN" sz="1600" dirty="0">
                <a:solidFill>
                  <a:srgbClr val="1C1C1C"/>
                </a:solidFill>
                <a:latin typeface="Calibri" pitchFamily="34" charset="0"/>
              </a:rPr>
              <a:t>Example:</a:t>
            </a:r>
            <a:r>
              <a:rPr lang="en-US" sz="1600" dirty="0"/>
              <a:t> </a:t>
            </a:r>
            <a:r>
              <a:rPr lang="en-US" sz="1600" dirty="0" err="1"/>
              <a:t>privatization</a:t>
            </a:r>
            <a:r>
              <a:rPr lang="en-US" sz="1600" dirty="0"/>
              <a:t> </a:t>
            </a:r>
            <a:r>
              <a:rPr lang="en-US" sz="1600" dirty="0" err="1"/>
              <a:t>sector</a:t>
            </a:r>
            <a:r>
              <a:rPr lang="en-US" sz="1600" dirty="0"/>
              <a:t> </a:t>
            </a:r>
            <a:r>
              <a:rPr lang="en-US" sz="1600" dirty="0" err="1"/>
              <a:t>telecommunication</a:t>
            </a:r>
            <a:r>
              <a:rPr lang="en-US" sz="1600" dirty="0"/>
              <a:t>.</a:t>
            </a:r>
            <a:endParaRPr lang="en-US" altLang="zh-CN" sz="1600" dirty="0">
              <a:solidFill>
                <a:srgbClr val="1C1C1C"/>
              </a:solidFill>
              <a:latin typeface="Calibri" pitchFamily="34" charset="0"/>
            </a:endParaRPr>
          </a:p>
        </p:txBody>
      </p:sp>
      <p:sp>
        <p:nvSpPr>
          <p:cNvPr id="23" name="Rectangle 22"/>
          <p:cNvSpPr/>
          <p:nvPr/>
        </p:nvSpPr>
        <p:spPr>
          <a:xfrm>
            <a:off x="0" y="0"/>
            <a:ext cx="9144000"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rtl="0"/>
            <a:r>
              <a:rPr lang="id-ID" altLang="zh-CN" sz="2800" dirty="0">
                <a:latin typeface="Calibri" pitchFamily="34" charset="0"/>
              </a:rPr>
              <a:t>CHANGE MODELS</a:t>
            </a:r>
            <a:endParaRPr lang="en-US" altLang="zh-CN" sz="2800" dirty="0">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dissolv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428625" y="1844824"/>
            <a:ext cx="8535863" cy="3672407"/>
            <a:chOff x="428597" y="2500694"/>
            <a:chExt cx="8429683" cy="2357066"/>
          </a:xfrm>
        </p:grpSpPr>
        <p:grpSp>
          <p:nvGrpSpPr>
            <p:cNvPr id="3" name="Group 33"/>
            <p:cNvGrpSpPr>
              <a:grpSpLocks/>
            </p:cNvGrpSpPr>
            <p:nvPr/>
          </p:nvGrpSpPr>
          <p:grpSpPr bwMode="auto">
            <a:xfrm>
              <a:off x="428597" y="2827091"/>
              <a:ext cx="8429683" cy="2030669"/>
              <a:chOff x="720" y="2987"/>
              <a:chExt cx="4006" cy="927"/>
            </a:xfrm>
          </p:grpSpPr>
          <p:sp>
            <p:nvSpPr>
              <p:cNvPr id="36880" name="AutoShape 34"/>
              <p:cNvSpPr>
                <a:spLocks noChangeArrowheads="1"/>
              </p:cNvSpPr>
              <p:nvPr/>
            </p:nvSpPr>
            <p:spPr bwMode="gray">
              <a:xfrm>
                <a:off x="720"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12" name="AutoShape 35"/>
              <p:cNvSpPr>
                <a:spLocks noChangeArrowheads="1"/>
              </p:cNvSpPr>
              <p:nvPr/>
            </p:nvSpPr>
            <p:spPr bwMode="gray">
              <a:xfrm>
                <a:off x="720" y="2989"/>
                <a:ext cx="1330" cy="269"/>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pPr algn="l" rtl="0" fontAlgn="auto">
                  <a:spcBef>
                    <a:spcPts val="0"/>
                  </a:spcBef>
                  <a:spcAft>
                    <a:spcPts val="0"/>
                  </a:spcAft>
                  <a:defRPr/>
                </a:pPr>
                <a:endParaRPr lang="zh-CN" altLang="en-US">
                  <a:latin typeface="+mn-lt"/>
                  <a:ea typeface="+mn-ea"/>
                </a:endParaRPr>
              </a:p>
            </p:txBody>
          </p:sp>
          <p:sp>
            <p:nvSpPr>
              <p:cNvPr id="36882" name="AutoShape 36"/>
              <p:cNvSpPr>
                <a:spLocks noChangeArrowheads="1"/>
              </p:cNvSpPr>
              <p:nvPr/>
            </p:nvSpPr>
            <p:spPr bwMode="gray">
              <a:xfrm>
                <a:off x="2064"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36883" name="AutoShape 37"/>
              <p:cNvSpPr>
                <a:spLocks noChangeArrowheads="1"/>
              </p:cNvSpPr>
              <p:nvPr/>
            </p:nvSpPr>
            <p:spPr bwMode="gray">
              <a:xfrm>
                <a:off x="2064" y="2989"/>
                <a:ext cx="1330" cy="269"/>
              </a:xfrm>
              <a:prstGeom prst="bevel">
                <a:avLst>
                  <a:gd name="adj" fmla="val 3718"/>
                </a:avLst>
              </a:prstGeom>
              <a:solidFill>
                <a:srgbClr val="99CC00">
                  <a:alpha val="50195"/>
                </a:srgbClr>
              </a:solidFill>
              <a:ln w="9525">
                <a:noFill/>
                <a:miter lim="800000"/>
                <a:headEnd/>
                <a:tailEnd/>
              </a:ln>
            </p:spPr>
            <p:txBody>
              <a:bodyPr wrap="none" anchor="ctr"/>
              <a:lstStyle/>
              <a:p>
                <a:pPr algn="l" rtl="0"/>
                <a:endParaRPr lang="zh-CN" altLang="en-US">
                  <a:latin typeface="Calibri" pitchFamily="34" charset="0"/>
                </a:endParaRPr>
              </a:p>
            </p:txBody>
          </p:sp>
          <p:sp>
            <p:nvSpPr>
              <p:cNvPr id="36884" name="AutoShape 42"/>
              <p:cNvSpPr>
                <a:spLocks noChangeArrowheads="1"/>
              </p:cNvSpPr>
              <p:nvPr/>
            </p:nvSpPr>
            <p:spPr bwMode="gray">
              <a:xfrm>
                <a:off x="3396" y="3256"/>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36885" name="AutoShape 43"/>
              <p:cNvSpPr>
                <a:spLocks noChangeArrowheads="1"/>
              </p:cNvSpPr>
              <p:nvPr/>
            </p:nvSpPr>
            <p:spPr bwMode="gray">
              <a:xfrm>
                <a:off x="3396" y="2987"/>
                <a:ext cx="1330" cy="269"/>
              </a:xfrm>
              <a:prstGeom prst="bevel">
                <a:avLst>
                  <a:gd name="adj" fmla="val 3718"/>
                </a:avLst>
              </a:prstGeom>
              <a:solidFill>
                <a:schemeClr val="accent1">
                  <a:alpha val="50195"/>
                </a:schemeClr>
              </a:solidFill>
              <a:ln w="9525">
                <a:noFill/>
                <a:miter lim="800000"/>
                <a:headEnd/>
                <a:tailEnd/>
              </a:ln>
            </p:spPr>
            <p:txBody>
              <a:bodyPr wrap="none" anchor="ctr"/>
              <a:lstStyle/>
              <a:p>
                <a:pPr algn="l" rtl="0"/>
                <a:endParaRPr lang="zh-CN" altLang="en-US">
                  <a:latin typeface="Calibri" pitchFamily="34" charset="0"/>
                </a:endParaRPr>
              </a:p>
            </p:txBody>
          </p:sp>
        </p:grpSp>
        <p:sp>
          <p:nvSpPr>
            <p:cNvPr id="8" name="Freeform 46"/>
            <p:cNvSpPr>
              <a:spLocks/>
            </p:cNvSpPr>
            <p:nvPr/>
          </p:nvSpPr>
          <p:spPr bwMode="gray">
            <a:xfrm>
              <a:off x="428597" y="2511804"/>
              <a:ext cx="8383646" cy="315863"/>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pPr algn="l" rtl="0" fontAlgn="auto">
                <a:spcBef>
                  <a:spcPts val="0"/>
                </a:spcBef>
                <a:spcAft>
                  <a:spcPts val="0"/>
                </a:spcAft>
                <a:defRPr/>
              </a:pPr>
              <a:endParaRPr lang="zh-CN" altLang="en-US"/>
            </a:p>
          </p:txBody>
        </p:sp>
        <p:sp>
          <p:nvSpPr>
            <p:cNvPr id="9" name="Line 47"/>
            <p:cNvSpPr>
              <a:spLocks noChangeShapeType="1"/>
            </p:cNvSpPr>
            <p:nvPr/>
          </p:nvSpPr>
          <p:spPr bwMode="gray">
            <a:xfrm flipV="1">
              <a:off x="3252779" y="2500694"/>
              <a:ext cx="247652" cy="284117"/>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pPr algn="l" rtl="0" fontAlgn="auto">
                <a:spcBef>
                  <a:spcPts val="0"/>
                </a:spcBef>
                <a:spcAft>
                  <a:spcPts val="0"/>
                </a:spcAft>
                <a:defRPr/>
              </a:pPr>
              <a:endParaRPr lang="zh-CN" altLang="en-US">
                <a:latin typeface="+mn-lt"/>
                <a:ea typeface="+mn-ea"/>
              </a:endParaRPr>
            </a:p>
          </p:txBody>
        </p:sp>
        <p:sp>
          <p:nvSpPr>
            <p:cNvPr id="10" name="Line 48"/>
            <p:cNvSpPr>
              <a:spLocks noChangeShapeType="1"/>
            </p:cNvSpPr>
            <p:nvPr/>
          </p:nvSpPr>
          <p:spPr bwMode="gray">
            <a:xfrm flipH="1" flipV="1">
              <a:off x="5794384" y="2507043"/>
              <a:ext cx="252415" cy="306339"/>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pPr algn="l" rtl="0" fontAlgn="auto">
                <a:spcBef>
                  <a:spcPts val="0"/>
                </a:spcBef>
                <a:spcAft>
                  <a:spcPts val="0"/>
                </a:spcAft>
                <a:defRPr/>
              </a:pPr>
              <a:endParaRPr lang="zh-CN" altLang="en-US">
                <a:latin typeface="+mn-lt"/>
                <a:ea typeface="+mn-ea"/>
              </a:endParaRPr>
            </a:p>
          </p:txBody>
        </p:sp>
      </p:grpSp>
      <p:grpSp>
        <p:nvGrpSpPr>
          <p:cNvPr id="4" name="组合 25"/>
          <p:cNvGrpSpPr>
            <a:grpSpLocks/>
          </p:cNvGrpSpPr>
          <p:nvPr/>
        </p:nvGrpSpPr>
        <p:grpSpPr bwMode="auto">
          <a:xfrm>
            <a:off x="2123729" y="714375"/>
            <a:ext cx="4824536" cy="1202457"/>
            <a:chOff x="2143109" y="714356"/>
            <a:chExt cx="4805658" cy="1202465"/>
          </a:xfrm>
        </p:grpSpPr>
        <p:sp>
          <p:nvSpPr>
            <p:cNvPr id="25" name="下箭头标注 24"/>
            <p:cNvSpPr/>
            <p:nvPr/>
          </p:nvSpPr>
          <p:spPr>
            <a:xfrm>
              <a:off x="2143109" y="714356"/>
              <a:ext cx="4805658" cy="1202465"/>
            </a:xfrm>
            <a:prstGeom prst="downArrowCallout">
              <a:avLst/>
            </a:prstGeom>
          </p:spPr>
          <p:style>
            <a:lnRef idx="1">
              <a:schemeClr val="accent3"/>
            </a:lnRef>
            <a:fillRef idx="3">
              <a:schemeClr val="accent3"/>
            </a:fillRef>
            <a:effectRef idx="2">
              <a:schemeClr val="accent3"/>
            </a:effectRef>
            <a:fontRef idx="minor">
              <a:schemeClr val="lt1"/>
            </a:fontRef>
          </p:style>
          <p:txBody>
            <a:bodyPr anchor="ctr"/>
            <a:lstStyle/>
            <a:p>
              <a:pPr algn="ctr" rtl="0" fontAlgn="auto">
                <a:spcBef>
                  <a:spcPts val="0"/>
                </a:spcBef>
                <a:spcAft>
                  <a:spcPts val="0"/>
                </a:spcAft>
                <a:defRPr/>
              </a:pPr>
              <a:endParaRPr lang="zh-CN" altLang="en-US"/>
            </a:p>
          </p:txBody>
        </p:sp>
        <p:sp>
          <p:nvSpPr>
            <p:cNvPr id="36875" name="矩形 23"/>
            <p:cNvSpPr>
              <a:spLocks noChangeArrowheads="1"/>
            </p:cNvSpPr>
            <p:nvPr/>
          </p:nvSpPr>
          <p:spPr bwMode="auto">
            <a:xfrm>
              <a:off x="2285984" y="785794"/>
              <a:ext cx="4572000" cy="400113"/>
            </a:xfrm>
            <a:prstGeom prst="rect">
              <a:avLst/>
            </a:prstGeom>
            <a:noFill/>
            <a:ln w="9525">
              <a:noFill/>
              <a:miter lim="800000"/>
              <a:headEnd/>
              <a:tailEnd/>
            </a:ln>
          </p:spPr>
          <p:txBody>
            <a:bodyPr>
              <a:spAutoFit/>
            </a:bodyPr>
            <a:lstStyle/>
            <a:p>
              <a:pPr algn="ctr" rtl="0"/>
              <a:r>
                <a:rPr lang="id-ID" altLang="zh-CN" sz="2000" dirty="0">
                  <a:latin typeface="Calibri" pitchFamily="34" charset="0"/>
                </a:rPr>
                <a:t>ANDERSON'S MODEL</a:t>
              </a:r>
              <a:endParaRPr lang="en-US" altLang="zh-CN" sz="2000" dirty="0">
                <a:latin typeface="Calibri" pitchFamily="34" charset="0"/>
              </a:endParaRPr>
            </a:p>
          </p:txBody>
        </p:sp>
      </p:grpSp>
      <p:sp>
        <p:nvSpPr>
          <p:cNvPr id="28" name="Rectangle 38"/>
          <p:cNvSpPr>
            <a:spLocks noChangeArrowheads="1"/>
          </p:cNvSpPr>
          <p:nvPr/>
        </p:nvSpPr>
        <p:spPr bwMode="gray">
          <a:xfrm>
            <a:off x="539552" y="2852936"/>
            <a:ext cx="2808782" cy="400110"/>
          </a:xfrm>
          <a:prstGeom prst="rect">
            <a:avLst/>
          </a:prstGeom>
          <a:noFill/>
          <a:ln w="9525" algn="ctr">
            <a:noFill/>
            <a:miter lim="800000"/>
            <a:headEnd/>
            <a:tailEnd/>
          </a:ln>
        </p:spPr>
        <p:txBody>
          <a:bodyPr wrap="none">
            <a:spAutoFit/>
          </a:bodyPr>
          <a:lstStyle/>
          <a:p>
            <a:pPr algn="l" rtl="0"/>
            <a:r>
              <a:rPr lang="en-US" sz="2000" b="1" i="1" dirty="0"/>
              <a:t>Development Changes</a:t>
            </a:r>
            <a:endParaRPr lang="en-US" altLang="zh-CN" sz="2000" b="1" dirty="0">
              <a:solidFill>
                <a:srgbClr val="1C1C1C"/>
              </a:solidFill>
              <a:latin typeface="Calibri" pitchFamily="34" charset="0"/>
            </a:endParaRPr>
          </a:p>
        </p:txBody>
      </p:sp>
      <p:sp>
        <p:nvSpPr>
          <p:cNvPr id="29" name="Rectangle 40"/>
          <p:cNvSpPr>
            <a:spLocks noChangeArrowheads="1"/>
          </p:cNvSpPr>
          <p:nvPr/>
        </p:nvSpPr>
        <p:spPr bwMode="gray">
          <a:xfrm>
            <a:off x="660400" y="3559175"/>
            <a:ext cx="2482850" cy="1569660"/>
          </a:xfrm>
          <a:prstGeom prst="rect">
            <a:avLst/>
          </a:prstGeom>
          <a:noFill/>
          <a:ln w="9525" algn="ctr">
            <a:noFill/>
            <a:miter lim="800000"/>
            <a:headEnd/>
            <a:tailEnd/>
          </a:ln>
        </p:spPr>
        <p:txBody>
          <a:bodyPr>
            <a:spAutoFit/>
          </a:bodyPr>
          <a:lstStyle/>
          <a:p>
            <a:pPr algn="l" rtl="0" eaLnBrk="0" hangingPunct="0"/>
            <a:r>
              <a:rPr lang="en-US" sz="1600" dirty="0"/>
              <a:t>Objective main from change This is For do repair, Good from side </a:t>
            </a:r>
            <a:r>
              <a:rPr lang="en-US" sz="1600" dirty="0" err="1"/>
              <a:t>Skills,method</a:t>
            </a:r>
            <a:r>
              <a:rPr lang="en-US" sz="1600" dirty="0"/>
              <a:t>, </a:t>
            </a:r>
            <a:r>
              <a:rPr lang="en-US" sz="1600" dirty="0">
                <a:hlinkClick r:id="rId3">
                  <a:extLst>
                    <a:ext uri="{A12FA001-AC4F-418D-AE19-62706E023703}">
                      <ahyp:hlinkClr xmlns:ahyp="http://schemas.microsoft.com/office/drawing/2018/hyperlinkcolor" xmlns="" val="tx"/>
                    </a:ext>
                  </a:extLst>
                </a:hlinkClick>
              </a:rPr>
              <a:t>performance</a:t>
            </a:r>
            <a:r>
              <a:rPr lang="en-US" sz="1600" dirty="0"/>
              <a:t>, nor condition.</a:t>
            </a:r>
            <a:endParaRPr lang="en-US" altLang="zh-CN" sz="1600" dirty="0">
              <a:solidFill>
                <a:srgbClr val="1C1C1C"/>
              </a:solidFill>
              <a:latin typeface="Calibri" pitchFamily="34" charset="0"/>
            </a:endParaRPr>
          </a:p>
        </p:txBody>
      </p:sp>
      <p:sp>
        <p:nvSpPr>
          <p:cNvPr id="30" name="Rectangle 39"/>
          <p:cNvSpPr>
            <a:spLocks noChangeArrowheads="1"/>
          </p:cNvSpPr>
          <p:nvPr/>
        </p:nvSpPr>
        <p:spPr bwMode="gray">
          <a:xfrm>
            <a:off x="3347864" y="2924944"/>
            <a:ext cx="2645468" cy="400110"/>
          </a:xfrm>
          <a:prstGeom prst="rect">
            <a:avLst/>
          </a:prstGeom>
          <a:noFill/>
          <a:ln w="9525" algn="ctr">
            <a:noFill/>
            <a:miter lim="800000"/>
            <a:headEnd/>
            <a:tailEnd/>
          </a:ln>
        </p:spPr>
        <p:txBody>
          <a:bodyPr wrap="none">
            <a:spAutoFit/>
          </a:bodyPr>
          <a:lstStyle/>
          <a:p>
            <a:pPr algn="l" rtl="0"/>
            <a:r>
              <a:rPr lang="en-US" sz="2000" b="1" i="1" dirty="0"/>
              <a:t>Transitional Change</a:t>
            </a:r>
            <a:endParaRPr lang="en-US" altLang="zh-CN" sz="2000" b="1" dirty="0">
              <a:solidFill>
                <a:srgbClr val="1C1C1C"/>
              </a:solidFill>
              <a:latin typeface="Calibri" pitchFamily="34" charset="0"/>
            </a:endParaRPr>
          </a:p>
        </p:txBody>
      </p:sp>
      <p:sp>
        <p:nvSpPr>
          <p:cNvPr id="31" name="Rectangle 41"/>
          <p:cNvSpPr>
            <a:spLocks noChangeArrowheads="1"/>
          </p:cNvSpPr>
          <p:nvPr/>
        </p:nvSpPr>
        <p:spPr bwMode="gray">
          <a:xfrm>
            <a:off x="3500438" y="3559175"/>
            <a:ext cx="2482850" cy="2062103"/>
          </a:xfrm>
          <a:prstGeom prst="rect">
            <a:avLst/>
          </a:prstGeom>
          <a:noFill/>
          <a:ln w="9525" algn="ctr">
            <a:noFill/>
            <a:miter lim="800000"/>
            <a:headEnd/>
            <a:tailEnd/>
          </a:ln>
        </p:spPr>
        <p:txBody>
          <a:bodyPr>
            <a:spAutoFit/>
          </a:bodyPr>
          <a:lstStyle/>
          <a:p>
            <a:pPr algn="l" rtl="0" eaLnBrk="0" hangingPunct="0"/>
            <a:r>
              <a:rPr lang="en-US" sz="1600" dirty="0"/>
              <a:t>Change This will change condition </a:t>
            </a:r>
            <a:r>
              <a:rPr lang="en-US" sz="1600" dirty="0" err="1"/>
              <a:t>WhichThere</a:t>
            </a:r>
            <a:r>
              <a:rPr lang="en-US" sz="1600" dirty="0"/>
              <a:t> is in organization become something Which different. </a:t>
            </a:r>
            <a:r>
              <a:rPr lang="sv-SE" sz="1600" dirty="0"/>
              <a:t>In this change, the need for individuals (</a:t>
            </a:r>
            <a:r>
              <a:rPr lang="sv-SE" sz="1600" dirty="0">
                <a:hlinkClick r:id="rId4">
                  <a:extLst>
                    <a:ext uri="{A12FA001-AC4F-418D-AE19-62706E023703}">
                      <ahyp:hlinkClr xmlns:ahyp="http://schemas.microsoft.com/office/drawing/2018/hyperlinkcolor" xmlns="" val="tx"/>
                    </a:ext>
                  </a:extLst>
                </a:hlinkClick>
              </a:rPr>
              <a:t>HR</a:t>
            </a:r>
            <a:r>
              <a:rPr lang="sv-SE" sz="1600" dirty="0"/>
              <a:t>) can be predicted or managed.</a:t>
            </a:r>
            <a:endParaRPr lang="en-US" altLang="zh-CN" sz="1600" dirty="0">
              <a:solidFill>
                <a:srgbClr val="1C1C1C"/>
              </a:solidFill>
              <a:latin typeface="Calibri" pitchFamily="34" charset="0"/>
            </a:endParaRPr>
          </a:p>
        </p:txBody>
      </p:sp>
      <p:sp>
        <p:nvSpPr>
          <p:cNvPr id="32" name="Rectangle 44"/>
          <p:cNvSpPr>
            <a:spLocks noChangeArrowheads="1"/>
          </p:cNvSpPr>
          <p:nvPr/>
        </p:nvSpPr>
        <p:spPr bwMode="gray">
          <a:xfrm>
            <a:off x="6084168" y="2924944"/>
            <a:ext cx="2665602" cy="338554"/>
          </a:xfrm>
          <a:prstGeom prst="rect">
            <a:avLst/>
          </a:prstGeom>
          <a:noFill/>
          <a:ln w="9525" algn="ctr">
            <a:noFill/>
            <a:miter lim="800000"/>
            <a:headEnd/>
            <a:tailEnd/>
          </a:ln>
        </p:spPr>
        <p:txBody>
          <a:bodyPr wrap="none">
            <a:spAutoFit/>
          </a:bodyPr>
          <a:lstStyle/>
          <a:p>
            <a:pPr algn="l" rtl="0"/>
            <a:r>
              <a:rPr lang="en-US" sz="1600" b="1" i="1" dirty="0"/>
              <a:t>Transformational Change</a:t>
            </a:r>
            <a:endParaRPr lang="en-US" altLang="zh-CN" sz="1600" b="1" dirty="0">
              <a:solidFill>
                <a:srgbClr val="1C1C1C"/>
              </a:solidFill>
              <a:latin typeface="Calibri" pitchFamily="34" charset="0"/>
            </a:endParaRPr>
          </a:p>
        </p:txBody>
      </p:sp>
      <p:sp>
        <p:nvSpPr>
          <p:cNvPr id="33" name="Rectangle 45"/>
          <p:cNvSpPr>
            <a:spLocks noChangeArrowheads="1"/>
          </p:cNvSpPr>
          <p:nvPr/>
        </p:nvSpPr>
        <p:spPr bwMode="gray">
          <a:xfrm>
            <a:off x="6273800" y="3554413"/>
            <a:ext cx="2441575" cy="1323439"/>
          </a:xfrm>
          <a:prstGeom prst="rect">
            <a:avLst/>
          </a:prstGeom>
          <a:noFill/>
          <a:ln w="9525" algn="ctr">
            <a:noFill/>
            <a:miter lim="800000"/>
            <a:headEnd/>
            <a:tailEnd/>
          </a:ln>
        </p:spPr>
        <p:txBody>
          <a:bodyPr>
            <a:spAutoFit/>
          </a:bodyPr>
          <a:lstStyle/>
          <a:p>
            <a:pPr algn="l" rtl="0" eaLnBrk="0" hangingPunct="0">
              <a:tabLst>
                <a:tab pos="2244725" algn="l"/>
              </a:tabLst>
            </a:pPr>
            <a:r>
              <a:rPr lang="en-US" sz="1600" dirty="0" err="1"/>
              <a:t>Change</a:t>
            </a:r>
            <a:r>
              <a:rPr lang="en-US" sz="1600" dirty="0"/>
              <a:t> </a:t>
            </a:r>
            <a:r>
              <a:rPr lang="en-US" sz="1600" dirty="0" err="1"/>
              <a:t>This</a:t>
            </a:r>
            <a:r>
              <a:rPr lang="en-US" sz="1600" dirty="0"/>
              <a:t> </a:t>
            </a:r>
            <a:r>
              <a:rPr lang="en-US" sz="1600" dirty="0" err="1"/>
              <a:t>is</a:t>
            </a:r>
            <a:r>
              <a:rPr lang="en-US" sz="1600" dirty="0"/>
              <a:t>the most</a:t>
            </a:r>
            <a:r>
              <a:rPr lang="id-ID" sz="1600" dirty="0"/>
              <a:t>radical</a:t>
            </a:r>
            <a:r>
              <a:rPr lang="en-US" sz="1600" dirty="0"/>
              <a:t> so that need shift culture, </a:t>
            </a:r>
            <a:r>
              <a:rPr lang="id-ID" sz="1600" dirty="0"/>
              <a:t>mindset,</a:t>
            </a:r>
            <a:r>
              <a:rPr lang="en-US" sz="1600" dirty="0"/>
              <a:t> </a:t>
            </a:r>
            <a:r>
              <a:rPr lang="id-ID" sz="1600" dirty="0"/>
              <a:t>and behavior of members</a:t>
            </a:r>
            <a:r>
              <a:rPr lang="en-US" sz="1600" dirty="0"/>
              <a:t> organization</a:t>
            </a:r>
            <a:endParaRPr lang="en-US" altLang="zh-CN" sz="1600" dirty="0">
              <a:solidFill>
                <a:srgbClr val="1C1C1C"/>
              </a:solidFill>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428625" y="2500313"/>
            <a:ext cx="8429625" cy="2357437"/>
            <a:chOff x="428597" y="2500694"/>
            <a:chExt cx="8429683" cy="2357066"/>
          </a:xfrm>
        </p:grpSpPr>
        <p:grpSp>
          <p:nvGrpSpPr>
            <p:cNvPr id="3" name="Group 33"/>
            <p:cNvGrpSpPr>
              <a:grpSpLocks/>
            </p:cNvGrpSpPr>
            <p:nvPr/>
          </p:nvGrpSpPr>
          <p:grpSpPr bwMode="auto">
            <a:xfrm>
              <a:off x="428597" y="2827091"/>
              <a:ext cx="8429683" cy="2030669"/>
              <a:chOff x="720" y="2987"/>
              <a:chExt cx="4006" cy="927"/>
            </a:xfrm>
          </p:grpSpPr>
          <p:sp>
            <p:nvSpPr>
              <p:cNvPr id="36880" name="AutoShape 34"/>
              <p:cNvSpPr>
                <a:spLocks noChangeArrowheads="1"/>
              </p:cNvSpPr>
              <p:nvPr/>
            </p:nvSpPr>
            <p:spPr bwMode="gray">
              <a:xfrm>
                <a:off x="720"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12" name="AutoShape 35"/>
              <p:cNvSpPr>
                <a:spLocks noChangeArrowheads="1"/>
              </p:cNvSpPr>
              <p:nvPr/>
            </p:nvSpPr>
            <p:spPr bwMode="gray">
              <a:xfrm>
                <a:off x="720" y="2989"/>
                <a:ext cx="1330" cy="269"/>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pPr algn="l" rtl="0" fontAlgn="auto">
                  <a:spcBef>
                    <a:spcPts val="0"/>
                  </a:spcBef>
                  <a:spcAft>
                    <a:spcPts val="0"/>
                  </a:spcAft>
                  <a:defRPr/>
                </a:pPr>
                <a:endParaRPr lang="zh-CN" altLang="en-US">
                  <a:latin typeface="+mn-lt"/>
                  <a:ea typeface="+mn-ea"/>
                </a:endParaRPr>
              </a:p>
            </p:txBody>
          </p:sp>
          <p:sp>
            <p:nvSpPr>
              <p:cNvPr id="36882" name="AutoShape 36"/>
              <p:cNvSpPr>
                <a:spLocks noChangeArrowheads="1"/>
              </p:cNvSpPr>
              <p:nvPr/>
            </p:nvSpPr>
            <p:spPr bwMode="gray">
              <a:xfrm>
                <a:off x="2064"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36883" name="AutoShape 37"/>
              <p:cNvSpPr>
                <a:spLocks noChangeArrowheads="1"/>
              </p:cNvSpPr>
              <p:nvPr/>
            </p:nvSpPr>
            <p:spPr bwMode="gray">
              <a:xfrm>
                <a:off x="2064" y="2989"/>
                <a:ext cx="1330" cy="269"/>
              </a:xfrm>
              <a:prstGeom prst="bevel">
                <a:avLst>
                  <a:gd name="adj" fmla="val 3718"/>
                </a:avLst>
              </a:prstGeom>
              <a:solidFill>
                <a:srgbClr val="99CC00">
                  <a:alpha val="50195"/>
                </a:srgbClr>
              </a:solidFill>
              <a:ln w="9525">
                <a:noFill/>
                <a:miter lim="800000"/>
                <a:headEnd/>
                <a:tailEnd/>
              </a:ln>
            </p:spPr>
            <p:txBody>
              <a:bodyPr wrap="none" anchor="ctr"/>
              <a:lstStyle/>
              <a:p>
                <a:pPr algn="l" rtl="0"/>
                <a:endParaRPr lang="zh-CN" altLang="en-US">
                  <a:latin typeface="Calibri" pitchFamily="34" charset="0"/>
                </a:endParaRPr>
              </a:p>
            </p:txBody>
          </p:sp>
          <p:sp>
            <p:nvSpPr>
              <p:cNvPr id="36884" name="AutoShape 42"/>
              <p:cNvSpPr>
                <a:spLocks noChangeArrowheads="1"/>
              </p:cNvSpPr>
              <p:nvPr/>
            </p:nvSpPr>
            <p:spPr bwMode="gray">
              <a:xfrm>
                <a:off x="3396" y="3256"/>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pPr algn="l" rtl="0"/>
                <a:endParaRPr lang="zh-CN" altLang="en-US">
                  <a:latin typeface="Calibri" pitchFamily="34" charset="0"/>
                </a:endParaRPr>
              </a:p>
            </p:txBody>
          </p:sp>
          <p:sp>
            <p:nvSpPr>
              <p:cNvPr id="36885" name="AutoShape 43"/>
              <p:cNvSpPr>
                <a:spLocks noChangeArrowheads="1"/>
              </p:cNvSpPr>
              <p:nvPr/>
            </p:nvSpPr>
            <p:spPr bwMode="gray">
              <a:xfrm>
                <a:off x="3396" y="2987"/>
                <a:ext cx="1330" cy="269"/>
              </a:xfrm>
              <a:prstGeom prst="bevel">
                <a:avLst>
                  <a:gd name="adj" fmla="val 3718"/>
                </a:avLst>
              </a:prstGeom>
              <a:solidFill>
                <a:schemeClr val="accent1">
                  <a:alpha val="50195"/>
                </a:schemeClr>
              </a:solidFill>
              <a:ln w="9525">
                <a:noFill/>
                <a:miter lim="800000"/>
                <a:headEnd/>
                <a:tailEnd/>
              </a:ln>
            </p:spPr>
            <p:txBody>
              <a:bodyPr wrap="none" anchor="ctr"/>
              <a:lstStyle/>
              <a:p>
                <a:pPr algn="l" rtl="0"/>
                <a:endParaRPr lang="zh-CN" altLang="en-US">
                  <a:latin typeface="Calibri" pitchFamily="34" charset="0"/>
                </a:endParaRPr>
              </a:p>
            </p:txBody>
          </p:sp>
        </p:grpSp>
        <p:sp>
          <p:nvSpPr>
            <p:cNvPr id="8" name="Freeform 46"/>
            <p:cNvSpPr>
              <a:spLocks/>
            </p:cNvSpPr>
            <p:nvPr/>
          </p:nvSpPr>
          <p:spPr bwMode="gray">
            <a:xfrm>
              <a:off x="428597" y="2511804"/>
              <a:ext cx="8383646" cy="315863"/>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pPr algn="l" rtl="0" fontAlgn="auto">
                <a:spcBef>
                  <a:spcPts val="0"/>
                </a:spcBef>
                <a:spcAft>
                  <a:spcPts val="0"/>
                </a:spcAft>
                <a:defRPr/>
              </a:pPr>
              <a:endParaRPr lang="zh-CN" altLang="en-US"/>
            </a:p>
          </p:txBody>
        </p:sp>
        <p:sp>
          <p:nvSpPr>
            <p:cNvPr id="9" name="Line 47"/>
            <p:cNvSpPr>
              <a:spLocks noChangeShapeType="1"/>
            </p:cNvSpPr>
            <p:nvPr/>
          </p:nvSpPr>
          <p:spPr bwMode="gray">
            <a:xfrm flipV="1">
              <a:off x="3252779" y="2500694"/>
              <a:ext cx="247652" cy="284117"/>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pPr algn="l" rtl="0" fontAlgn="auto">
                <a:spcBef>
                  <a:spcPts val="0"/>
                </a:spcBef>
                <a:spcAft>
                  <a:spcPts val="0"/>
                </a:spcAft>
                <a:defRPr/>
              </a:pPr>
              <a:endParaRPr lang="zh-CN" altLang="en-US">
                <a:latin typeface="+mn-lt"/>
                <a:ea typeface="+mn-ea"/>
              </a:endParaRPr>
            </a:p>
          </p:txBody>
        </p:sp>
        <p:sp>
          <p:nvSpPr>
            <p:cNvPr id="10" name="Line 48"/>
            <p:cNvSpPr>
              <a:spLocks noChangeShapeType="1"/>
            </p:cNvSpPr>
            <p:nvPr/>
          </p:nvSpPr>
          <p:spPr bwMode="gray">
            <a:xfrm flipH="1" flipV="1">
              <a:off x="5794384" y="2507043"/>
              <a:ext cx="252415" cy="306339"/>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pPr algn="l" rtl="0" fontAlgn="auto">
                <a:spcBef>
                  <a:spcPts val="0"/>
                </a:spcBef>
                <a:spcAft>
                  <a:spcPts val="0"/>
                </a:spcAft>
                <a:defRPr/>
              </a:pPr>
              <a:endParaRPr lang="zh-CN" altLang="en-US">
                <a:latin typeface="+mn-lt"/>
                <a:ea typeface="+mn-ea"/>
              </a:endParaRPr>
            </a:p>
          </p:txBody>
        </p:sp>
      </p:grpSp>
      <p:grpSp>
        <p:nvGrpSpPr>
          <p:cNvPr id="4" name="组合 25"/>
          <p:cNvGrpSpPr>
            <a:grpSpLocks/>
          </p:cNvGrpSpPr>
          <p:nvPr/>
        </p:nvGrpSpPr>
        <p:grpSpPr bwMode="auto">
          <a:xfrm>
            <a:off x="2143125" y="714375"/>
            <a:ext cx="4929188" cy="1643063"/>
            <a:chOff x="2143108" y="714356"/>
            <a:chExt cx="4929222" cy="1643074"/>
          </a:xfrm>
        </p:grpSpPr>
        <p:sp>
          <p:nvSpPr>
            <p:cNvPr id="25" name="下箭头标注 24"/>
            <p:cNvSpPr/>
            <p:nvPr/>
          </p:nvSpPr>
          <p:spPr>
            <a:xfrm>
              <a:off x="2143108" y="714356"/>
              <a:ext cx="4929222" cy="1643074"/>
            </a:xfrm>
            <a:prstGeom prst="downArrowCallout">
              <a:avLst/>
            </a:prstGeom>
          </p:spPr>
          <p:style>
            <a:lnRef idx="1">
              <a:schemeClr val="accent3"/>
            </a:lnRef>
            <a:fillRef idx="3">
              <a:schemeClr val="accent3"/>
            </a:fillRef>
            <a:effectRef idx="2">
              <a:schemeClr val="accent3"/>
            </a:effectRef>
            <a:fontRef idx="minor">
              <a:schemeClr val="lt1"/>
            </a:fontRef>
          </p:style>
          <p:txBody>
            <a:bodyPr anchor="ctr"/>
            <a:lstStyle/>
            <a:p>
              <a:pPr algn="ctr" rtl="0" fontAlgn="auto">
                <a:spcBef>
                  <a:spcPts val="0"/>
                </a:spcBef>
                <a:spcAft>
                  <a:spcPts val="0"/>
                </a:spcAft>
                <a:defRPr/>
              </a:pPr>
              <a:endParaRPr lang="zh-CN" altLang="en-US"/>
            </a:p>
          </p:txBody>
        </p:sp>
        <p:sp>
          <p:nvSpPr>
            <p:cNvPr id="36875" name="矩形 23"/>
            <p:cNvSpPr>
              <a:spLocks noChangeArrowheads="1"/>
            </p:cNvSpPr>
            <p:nvPr/>
          </p:nvSpPr>
          <p:spPr bwMode="auto">
            <a:xfrm>
              <a:off x="2285984" y="785794"/>
              <a:ext cx="4572000" cy="400113"/>
            </a:xfrm>
            <a:prstGeom prst="rect">
              <a:avLst/>
            </a:prstGeom>
            <a:noFill/>
            <a:ln w="9525">
              <a:noFill/>
              <a:miter lim="800000"/>
              <a:headEnd/>
              <a:tailEnd/>
            </a:ln>
          </p:spPr>
          <p:txBody>
            <a:bodyPr>
              <a:spAutoFit/>
            </a:bodyPr>
            <a:lstStyle/>
            <a:p>
              <a:pPr algn="ctr" rtl="0"/>
              <a:r>
                <a:rPr lang="id-ID" altLang="zh-CN" sz="2000" dirty="0">
                  <a:latin typeface="Calibri" pitchFamily="34" charset="0"/>
                </a:rPr>
                <a:t>CHANGE MODELS</a:t>
              </a:r>
              <a:endParaRPr lang="en-US" altLang="zh-CN" sz="2000" dirty="0">
                <a:latin typeface="Calibri" pitchFamily="34" charset="0"/>
              </a:endParaRPr>
            </a:p>
          </p:txBody>
        </p:sp>
      </p:grpSp>
      <p:sp>
        <p:nvSpPr>
          <p:cNvPr id="28" name="Rectangle 38"/>
          <p:cNvSpPr>
            <a:spLocks noChangeArrowheads="1"/>
          </p:cNvSpPr>
          <p:nvPr/>
        </p:nvSpPr>
        <p:spPr bwMode="gray">
          <a:xfrm>
            <a:off x="539552" y="2852936"/>
            <a:ext cx="1813317" cy="461665"/>
          </a:xfrm>
          <a:prstGeom prst="rect">
            <a:avLst/>
          </a:prstGeom>
          <a:noFill/>
          <a:ln w="9525" algn="ctr">
            <a:noFill/>
            <a:miter lim="800000"/>
            <a:headEnd/>
            <a:tailEnd/>
          </a:ln>
        </p:spPr>
        <p:txBody>
          <a:bodyPr wrap="none">
            <a:spAutoFit/>
          </a:bodyPr>
          <a:lstStyle/>
          <a:p>
            <a:pPr algn="l" rtl="0"/>
            <a:r>
              <a:rPr lang="en-US" sz="2400" dirty="0"/>
              <a:t>Model </a:t>
            </a:r>
            <a:r>
              <a:rPr lang="en-US" sz="2400" dirty="0" err="1"/>
              <a:t>lewin</a:t>
            </a:r>
            <a:endParaRPr lang="en-US" altLang="zh-CN" sz="2400" b="1" dirty="0">
              <a:solidFill>
                <a:srgbClr val="1C1C1C"/>
              </a:solidFill>
              <a:latin typeface="Calibri" pitchFamily="34" charset="0"/>
            </a:endParaRPr>
          </a:p>
        </p:txBody>
      </p:sp>
      <p:sp>
        <p:nvSpPr>
          <p:cNvPr id="30" name="Rectangle 39"/>
          <p:cNvSpPr>
            <a:spLocks noChangeArrowheads="1"/>
          </p:cNvSpPr>
          <p:nvPr/>
        </p:nvSpPr>
        <p:spPr bwMode="gray">
          <a:xfrm>
            <a:off x="3347864" y="2924944"/>
            <a:ext cx="2342308" cy="461665"/>
          </a:xfrm>
          <a:prstGeom prst="rect">
            <a:avLst/>
          </a:prstGeom>
          <a:noFill/>
          <a:ln w="9525" algn="ctr">
            <a:noFill/>
            <a:miter lim="800000"/>
            <a:headEnd/>
            <a:tailEnd/>
          </a:ln>
        </p:spPr>
        <p:txBody>
          <a:bodyPr wrap="none">
            <a:spAutoFit/>
          </a:bodyPr>
          <a:lstStyle/>
          <a:p>
            <a:pPr algn="l" rtl="0"/>
            <a:r>
              <a:rPr lang="en-US" sz="2400" dirty="0"/>
              <a:t>Model </a:t>
            </a:r>
            <a:r>
              <a:rPr lang="en-US" sz="2400" dirty="0" err="1"/>
              <a:t>Pasmore</a:t>
            </a:r>
            <a:endParaRPr lang="en-US" altLang="zh-CN" sz="2400" b="1" dirty="0">
              <a:solidFill>
                <a:srgbClr val="1C1C1C"/>
              </a:solidFill>
              <a:latin typeface="Calibri" pitchFamily="34" charset="0"/>
            </a:endParaRPr>
          </a:p>
        </p:txBody>
      </p:sp>
      <p:sp>
        <p:nvSpPr>
          <p:cNvPr id="32" name="Rectangle 44"/>
          <p:cNvSpPr>
            <a:spLocks noChangeArrowheads="1"/>
          </p:cNvSpPr>
          <p:nvPr/>
        </p:nvSpPr>
        <p:spPr bwMode="gray">
          <a:xfrm>
            <a:off x="6084168" y="2924944"/>
            <a:ext cx="2908168" cy="400110"/>
          </a:xfrm>
          <a:prstGeom prst="rect">
            <a:avLst/>
          </a:prstGeom>
          <a:noFill/>
          <a:ln w="9525" algn="ctr">
            <a:noFill/>
            <a:miter lim="800000"/>
            <a:headEnd/>
            <a:tailEnd/>
          </a:ln>
        </p:spPr>
        <p:txBody>
          <a:bodyPr wrap="none">
            <a:spAutoFit/>
          </a:bodyPr>
          <a:lstStyle/>
          <a:p>
            <a:pPr algn="l" rtl="0"/>
            <a:r>
              <a:rPr lang="en-US" sz="2000" dirty="0"/>
              <a:t>Model </a:t>
            </a:r>
            <a:r>
              <a:rPr lang="en-US" sz="2000" dirty="0" err="1"/>
              <a:t>Kraitner</a:t>
            </a:r>
            <a:r>
              <a:rPr lang="en-US" sz="2000" dirty="0"/>
              <a:t> </a:t>
            </a:r>
            <a:r>
              <a:rPr lang="id-ID" sz="2000" dirty="0"/>
              <a:t>&amp;</a:t>
            </a:r>
            <a:r>
              <a:rPr lang="en-US" sz="2000" dirty="0"/>
              <a:t> Kinicki</a:t>
            </a:r>
            <a:endParaRPr lang="en-US" altLang="zh-CN" sz="2000" b="1" dirty="0">
              <a:solidFill>
                <a:srgbClr val="1C1C1C"/>
              </a:solidFill>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1+#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722312" y="476672"/>
            <a:ext cx="7810127" cy="5616624"/>
          </a:xfrm>
        </p:spPr>
        <p:txBody>
          <a:bodyPr/>
          <a:lstStyle/>
          <a:p>
            <a:pPr algn="l" rtl="0"/>
            <a:r>
              <a:rPr lang="en-US" dirty="0"/>
              <a:t>Explain What Which meant with Model </a:t>
            </a:r>
            <a:r>
              <a:rPr lang="en-US" dirty="0" err="1"/>
              <a:t>pasmore</a:t>
            </a:r>
            <a:r>
              <a:rPr lang="en-US" dirty="0"/>
              <a:t>, Model </a:t>
            </a:r>
            <a:r>
              <a:rPr lang="en-US" dirty="0" err="1"/>
              <a:t>lewin</a:t>
            </a:r>
            <a:r>
              <a:rPr lang="en-US" dirty="0"/>
              <a:t> And Model </a:t>
            </a:r>
            <a:r>
              <a:rPr lang="en-US" dirty="0" err="1"/>
              <a:t>Kraitner</a:t>
            </a:r>
            <a:r>
              <a:rPr lang="en-US" dirty="0"/>
              <a:t> </a:t>
            </a:r>
            <a:r>
              <a:rPr lang="id-ID" dirty="0"/>
              <a:t>&amp;</a:t>
            </a:r>
            <a:r>
              <a:rPr lang="en-US" dirty="0"/>
              <a:t> Kinicki. Then come up with Also difference model 2 the collected most slow Wednesday o'clock10.00 WIB. In form pdf And in arrears to </a:t>
            </a:r>
            <a:r>
              <a:rPr lang="en-US" dirty="0" err="1"/>
              <a:t>vclass</a:t>
            </a:r>
            <a:r>
              <a:rPr lang="en-US" dirty="0"/>
              <a:t>. Task group maximum consists from3 people.</a:t>
            </a:r>
            <a:endParaRPr lang="en-US" altLang="zh-CN" b="1" dirty="0">
              <a:solidFill>
                <a:srgbClr val="1C1C1C"/>
              </a:solidFill>
              <a:latin typeface="Calibri" pitchFamily="34" charset="0"/>
            </a:endParaRP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r>
              <a:rPr lang="en-US" dirty="0"/>
              <a:t> </a:t>
            </a:r>
          </a:p>
        </p:txBody>
      </p:sp>
      <p:sp>
        <p:nvSpPr>
          <p:cNvPr id="11" name="Text Placeholder 10"/>
          <p:cNvSpPr>
            <a:spLocks noGrp="1"/>
          </p:cNvSpPr>
          <p:nvPr>
            <p:ph type="body" sz="quarter" idx="13"/>
          </p:nvPr>
        </p:nvSpPr>
        <p:spPr>
          <a:xfrm>
            <a:off x="785813" y="357188"/>
            <a:ext cx="7429500" cy="767556"/>
          </a:xfrm>
        </p:spPr>
        <p:txBody>
          <a:bodyPr/>
          <a:lstStyle/>
          <a:p>
            <a:pPr marL="0" indent="0" algn="ctr" rtl="0">
              <a:buNone/>
            </a:pPr>
            <a:r>
              <a:rPr lang="en-US" dirty="0"/>
              <a:t>TASK</a:t>
            </a:r>
          </a:p>
        </p:txBody>
      </p:sp>
    </p:spTree>
    <p:extLst>
      <p:ext uri="{BB962C8B-B14F-4D97-AF65-F5344CB8AC3E}">
        <p14:creationId xmlns:p14="http://schemas.microsoft.com/office/powerpoint/2010/main" xmlns="" val="352033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组合 11"/>
          <p:cNvGrpSpPr>
            <a:grpSpLocks/>
          </p:cNvGrpSpPr>
          <p:nvPr/>
        </p:nvGrpSpPr>
        <p:grpSpPr bwMode="auto">
          <a:xfrm>
            <a:off x="1071563" y="1357313"/>
            <a:ext cx="5124450" cy="1200150"/>
            <a:chOff x="913694" y="571480"/>
            <a:chExt cx="5124060" cy="1200329"/>
          </a:xfrm>
        </p:grpSpPr>
        <p:sp>
          <p:nvSpPr>
            <p:cNvPr id="9" name="矩形 8"/>
            <p:cNvSpPr/>
            <p:nvPr/>
          </p:nvSpPr>
          <p:spPr>
            <a:xfrm>
              <a:off x="928662" y="571480"/>
              <a:ext cx="5109092" cy="1200329"/>
            </a:xfrm>
            <a:prstGeom prst="rect">
              <a:avLst/>
            </a:prstGeom>
            <a:noFill/>
          </p:spPr>
          <p:txBody>
            <a:bodyPr wrap="none">
              <a:spAutoFit/>
            </a:bodyPr>
            <a:lstStyle/>
            <a:p>
              <a:pPr algn="ctr" rtl="0" fontAlgn="auto">
                <a:spcBef>
                  <a:spcPts val="0"/>
                </a:spcBef>
                <a:spcAft>
                  <a:spcPts val="0"/>
                </a:spcAft>
                <a:defRPr/>
              </a:pPr>
              <a:r>
                <a:rPr lang="en-US" altLang="zh-CN" sz="72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a typeface="+mn-ea"/>
                  <a:cs typeface="Arial" pitchFamily="34" charset="0"/>
                </a:rPr>
                <a:t>thank you!</a:t>
              </a:r>
              <a:endParaRPr lang="zh-CN" altLang="en-US" sz="72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endParaRPr>
            </a:p>
          </p:txBody>
        </p:sp>
        <p:sp>
          <p:nvSpPr>
            <p:cNvPr id="10" name="矩形 9"/>
            <p:cNvSpPr/>
            <p:nvPr/>
          </p:nvSpPr>
          <p:spPr>
            <a:xfrm>
              <a:off x="913694" y="571480"/>
              <a:ext cx="5109092" cy="1200329"/>
            </a:xfrm>
            <a:prstGeom prst="rect">
              <a:avLst/>
            </a:prstGeom>
            <a:noFill/>
          </p:spPr>
          <p:txBody>
            <a:bodyPr wrap="none">
              <a:spAutoFit/>
            </a:bodyPr>
            <a:lstStyle/>
            <a:p>
              <a:pPr algn="ctr" rtl="0" fontAlgn="auto">
                <a:spcBef>
                  <a:spcPts val="0"/>
                </a:spcBef>
                <a:spcAft>
                  <a:spcPts val="0"/>
                </a:spcAft>
                <a:defRPr/>
              </a:pPr>
              <a:r>
                <a:rPr lang="en-US" altLang="zh-CN" sz="7200" b="1">
                  <a:ln w="18000">
                    <a:solidFill>
                      <a:schemeClr val="bg1"/>
                    </a:solidFill>
                    <a:prstDash val="solid"/>
                    <a:miter lim="800000"/>
                  </a:ln>
                  <a:noFill/>
                  <a:effectLst>
                    <a:outerShdw blurRad="25500" dist="23000" dir="7020000" algn="tl">
                      <a:srgbClr val="000000">
                        <a:alpha val="50000"/>
                      </a:srgbClr>
                    </a:outerShdw>
                  </a:effectLst>
                  <a:latin typeface="Arial" pitchFamily="34" charset="0"/>
                  <a:ea typeface="+mn-ea"/>
                  <a:cs typeface="Arial" pitchFamily="34" charset="0"/>
                </a:rPr>
                <a:t>thank you!</a:t>
              </a:r>
              <a:endParaRPr lang="zh-CN" altLang="en-US" sz="7200" b="1">
                <a:ln w="18000">
                  <a:solidFill>
                    <a:schemeClr val="bg1"/>
                  </a:solidFill>
                  <a:prstDash val="solid"/>
                  <a:miter lim="800000"/>
                </a:ln>
                <a:noFill/>
                <a:effectLst>
                  <a:outerShdw blurRad="25500" dist="23000" dir="7020000" algn="tl">
                    <a:srgbClr val="000000">
                      <a:alpha val="50000"/>
                    </a:srgbClr>
                  </a:outerShdw>
                </a:effectLst>
                <a:latin typeface="+mn-lt"/>
                <a:ea typeface="+mn-ea"/>
              </a:endParaRPr>
            </a:p>
          </p:txBody>
        </p:sp>
      </p:grpSp>
      <p:sp>
        <p:nvSpPr>
          <p:cNvPr id="5" name="矩形 4"/>
          <p:cNvSpPr>
            <a:spLocks noChangeArrowheads="1"/>
          </p:cNvSpPr>
          <p:nvPr/>
        </p:nvSpPr>
        <p:spPr bwMode="auto">
          <a:xfrm>
            <a:off x="285750" y="5715000"/>
            <a:ext cx="2501900" cy="369888"/>
          </a:xfrm>
          <a:prstGeom prst="rect">
            <a:avLst/>
          </a:prstGeom>
          <a:solidFill>
            <a:srgbClr val="FFC000"/>
          </a:solidFill>
          <a:ln w="9525">
            <a:noFill/>
            <a:miter lim="800000"/>
            <a:headEnd/>
            <a:tailEnd/>
          </a:ln>
        </p:spPr>
        <p:txBody>
          <a:bodyPr wrap="none">
            <a:spAutoFit/>
          </a:bodyPr>
          <a:lstStyle/>
          <a:p>
            <a:pPr algn="l" rtl="0"/>
            <a:r>
              <a:rPr lang="en-US" altLang="zh-CN">
                <a:hlinkClick r:id="rId3"/>
              </a:rPr>
              <a:t>Wondershare software</a:t>
            </a:r>
            <a:endParaRPr lang="zh-CN" alt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pert11">
  <a:themeElements>
    <a:clrScheme name="自定义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pert11</Template>
  <TotalTime>472</TotalTime>
  <Words>463</Words>
  <Application>Microsoft Office PowerPoint</Application>
  <PresentationFormat>On-screen Show (4:3)</PresentationFormat>
  <Paragraphs>60</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pert11</vt:lpstr>
      <vt:lpstr>Slide 1</vt:lpstr>
      <vt:lpstr>Slide 2</vt:lpstr>
      <vt:lpstr>Slide 3</vt:lpstr>
      <vt:lpstr>Slide 4</vt:lpstr>
      <vt:lpstr>Slide 5</vt:lpstr>
      <vt:lpstr>Slide 6</vt:lpstr>
      <vt:lpstr>Slide 7</vt:lpstr>
      <vt:lpstr>Slide 8</vt:lpstr>
      <vt:lpstr>Slide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Eko Lestariyanto</dc:creator>
  <cp:lastModifiedBy>User</cp:lastModifiedBy>
  <cp:revision>17</cp:revision>
  <dcterms:created xsi:type="dcterms:W3CDTF">2020-12-10T04:23:45Z</dcterms:created>
  <dcterms:modified xsi:type="dcterms:W3CDTF">2023-03-04T04:32:52Z</dcterms:modified>
</cp:coreProperties>
</file>