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29"/>
  </p:handoutMasterIdLst>
  <p:sldIdLst>
    <p:sldId id="346" r:id="rId4"/>
    <p:sldId id="354" r:id="rId5"/>
    <p:sldId id="355" r:id="rId6"/>
    <p:sldId id="298" r:id="rId7"/>
    <p:sldId id="347" r:id="rId8"/>
    <p:sldId id="348" r:id="rId9"/>
    <p:sldId id="356" r:id="rId10"/>
    <p:sldId id="357" r:id="rId11"/>
    <p:sldId id="358" r:id="rId12"/>
    <p:sldId id="349" r:id="rId13"/>
    <p:sldId id="360" r:id="rId14"/>
    <p:sldId id="350" r:id="rId15"/>
    <p:sldId id="362" r:id="rId16"/>
    <p:sldId id="371" r:id="rId17"/>
    <p:sldId id="365" r:id="rId18"/>
    <p:sldId id="366" r:id="rId19"/>
    <p:sldId id="367" r:id="rId20"/>
    <p:sldId id="368" r:id="rId21"/>
    <p:sldId id="369" r:id="rId22"/>
    <p:sldId id="370" r:id="rId23"/>
    <p:sldId id="373" r:id="rId24"/>
    <p:sldId id="374" r:id="rId25"/>
    <p:sldId id="372" r:id="rId26"/>
    <p:sldId id="375" r:id="rId27"/>
    <p:sldId id="260" r:id="rId28"/>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64"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4660"/>
  </p:normalViewPr>
  <p:slideViewPr>
    <p:cSldViewPr snapToGrid="0">
      <p:cViewPr>
        <p:scale>
          <a:sx n="71" d="100"/>
          <a:sy n="71" d="100"/>
        </p:scale>
        <p:origin x="-498" y="-72"/>
      </p:cViewPr>
      <p:guideLst>
        <p:guide orient="horz" pos="2064"/>
        <p:guide pos="3840"/>
      </p:guideLst>
    </p:cSldViewPr>
  </p:slideViewPr>
  <p:notesTextViewPr>
    <p:cViewPr>
      <p:scale>
        <a:sx n="1" d="1"/>
        <a:sy n="1" d="1"/>
      </p:scale>
      <p:origin x="0" y="0"/>
    </p:cViewPr>
  </p:notesTextViewPr>
  <p:notesViewPr>
    <p:cSldViewPr snapToGrid="0">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c:spPr>
            <c:extLst xmlns:c16r2="http://schemas.microsoft.com/office/drawing/2015/06/chart">
              <c:ext xmlns:c16="http://schemas.microsoft.com/office/drawing/2014/chart" uri="{C3380CC4-5D6E-409C-BE32-E72D297353CC}">
                <c16:uniqueId val="{00000001-A116-493B-8BC6-E1492E3FF30D}"/>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A116-493B-8BC6-E1492E3FF30D}"/>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xmlns:c16r2="http://schemas.microsoft.com/office/drawing/2015/06/chart">
            <c:ext xmlns:c16="http://schemas.microsoft.com/office/drawing/2014/chart" uri="{C3380CC4-5D6E-409C-BE32-E72D297353CC}">
              <c16:uniqueId val="{00000004-A116-493B-8BC6-E1492E3FF30D}"/>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FD15-4079-8F97-1C9BE2065EBE}"/>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FD15-4079-8F97-1C9BE2065EBE}"/>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c16r2="http://schemas.microsoft.com/office/drawing/2015/06/chart">
            <c:ext xmlns:c16="http://schemas.microsoft.com/office/drawing/2014/chart" uri="{C3380CC4-5D6E-409C-BE32-E72D297353CC}">
              <c16:uniqueId val="{00000004-FD15-4079-8F97-1C9BE2065E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olidFill>
            </c:spPr>
            <c:extLst xmlns:c16r2="http://schemas.microsoft.com/office/drawing/2015/06/chart">
              <c:ext xmlns:c16="http://schemas.microsoft.com/office/drawing/2014/chart" uri="{C3380CC4-5D6E-409C-BE32-E72D297353CC}">
                <c16:uniqueId val="{00000001-05F9-40A8-A41F-1746503D0488}"/>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5F9-40A8-A41F-1746503D0488}"/>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05F9-40A8-A41F-1746503D048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bubble3D val="0"/>
            <c:spPr>
              <a:solidFill>
                <a:schemeClr val="accent1"/>
              </a:solidFill>
            </c:spPr>
            <c:extLst xmlns:c16r2="http://schemas.microsoft.com/office/drawing/2015/06/chart">
              <c:ext xmlns:c16="http://schemas.microsoft.com/office/drawing/2014/chart" uri="{C3380CC4-5D6E-409C-BE32-E72D297353CC}">
                <c16:uniqueId val="{00000001-FD15-4079-8F97-1C9BE2065EBE}"/>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FD15-4079-8F97-1C9BE2065EBE}"/>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xmlns:c16r2="http://schemas.microsoft.com/office/drawing/2015/06/chart">
            <c:ext xmlns:c16="http://schemas.microsoft.com/office/drawing/2014/chart" uri="{C3380CC4-5D6E-409C-BE32-E72D297353CC}">
              <c16:uniqueId val="{00000004-FD15-4079-8F97-1C9BE2065E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09551560509702"/>
          <c:y val="0.17644659048855624"/>
          <c:w val="0.60847140504196973"/>
          <c:h val="0.82355340951144373"/>
        </c:manualLayout>
      </c:layout>
      <c:pieChart>
        <c:varyColors val="1"/>
        <c:ser>
          <c:idx val="0"/>
          <c:order val="0"/>
          <c:tx>
            <c:strRef>
              <c:f>Sheet1!$B$1</c:f>
              <c:strCache>
                <c:ptCount val="1"/>
                <c:pt idx="0">
                  <c:v>Sales</c:v>
                </c:pt>
              </c:strCache>
            </c:strRef>
          </c:tx>
          <c:dPt>
            <c:idx val="0"/>
            <c:bubble3D val="0"/>
            <c:spPr>
              <a:solidFill>
                <a:schemeClr val="accent4"/>
              </a:solidFill>
            </c:spPr>
            <c:extLst xmlns:c16r2="http://schemas.microsoft.com/office/drawing/2015/06/chart">
              <c:ext xmlns:c16="http://schemas.microsoft.com/office/drawing/2014/chart" uri="{C3380CC4-5D6E-409C-BE32-E72D297353CC}">
                <c16:uniqueId val="{00000001-05F9-40A8-A41F-1746503D0488}"/>
              </c:ext>
            </c:extLst>
          </c:dPt>
          <c:dPt>
            <c:idx val="1"/>
            <c:bubble3D val="0"/>
            <c:spPr>
              <a:solidFill>
                <a:schemeClr val="bg1">
                  <a:lumMod val="85000"/>
                </a:schemeClr>
              </a:solidFill>
            </c:spPr>
            <c:extLst xmlns:c16r2="http://schemas.microsoft.com/office/drawing/2015/06/chart">
              <c:ext xmlns:c16="http://schemas.microsoft.com/office/drawing/2014/chart" uri="{C3380CC4-5D6E-409C-BE32-E72D297353CC}">
                <c16:uniqueId val="{00000003-05F9-40A8-A41F-1746503D0488}"/>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4-05F9-40A8-A41F-1746503D048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solidFill>
            <a:schemeClr val="accent2"/>
          </a:solidFil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1C66EC1-0CD8-4107-9F98-AF0E48C498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Footer Placeholder 3">
            <a:extLst>
              <a:ext uri="{FF2B5EF4-FFF2-40B4-BE49-F238E27FC236}">
                <a16:creationId xmlns:a16="http://schemas.microsoft.com/office/drawing/2014/main" xmlns="" id="{4A90EBAA-1898-43EB-BD6F-114432B028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a:extLst>
              <a:ext uri="{FF2B5EF4-FFF2-40B4-BE49-F238E27FC236}">
                <a16:creationId xmlns:a16="http://schemas.microsoft.com/office/drawing/2014/main" xmlns="" id="{22241376-C351-4ACE-B2CE-D6BE648FAA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CF7852-48DC-48F8-B4B5-958CEA9DA4E5}" type="slidenum">
              <a:rPr lang="ko-KR" altLang="en-US" smtClean="0"/>
              <a:t>‹#›</a:t>
            </a:fld>
            <a:endParaRPr lang="ko-KR" altLang="en-US"/>
          </a:p>
        </p:txBody>
      </p:sp>
    </p:spTree>
    <p:extLst>
      <p:ext uri="{BB962C8B-B14F-4D97-AF65-F5344CB8AC3E}">
        <p14:creationId xmlns:p14="http://schemas.microsoft.com/office/powerpoint/2010/main" val="2975702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xmlns="" id="{2BC3D1C6-9316-43B9-9EE1-D016C13B63D7}"/>
              </a:ext>
            </a:extLst>
          </p:cNvPr>
          <p:cNvSpPr/>
          <p:nvPr userDrawn="1"/>
        </p:nvSpPr>
        <p:spPr>
          <a:xfrm>
            <a:off x="1" y="0"/>
            <a:ext cx="7267073" cy="6858000"/>
          </a:xfrm>
          <a:custGeom>
            <a:avLst/>
            <a:gdLst>
              <a:gd name="connsiteX0" fmla="*/ 0 w 7557875"/>
              <a:gd name="connsiteY0" fmla="*/ 0 h 6858000"/>
              <a:gd name="connsiteX1" fmla="*/ 7557875 w 7557875"/>
              <a:gd name="connsiteY1" fmla="*/ 0 h 6858000"/>
              <a:gd name="connsiteX2" fmla="*/ 4370632 w 7557875"/>
              <a:gd name="connsiteY2" fmla="*/ 6858000 h 6858000"/>
              <a:gd name="connsiteX3" fmla="*/ 0 w 7557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57875" h="6858000">
                <a:moveTo>
                  <a:pt x="0" y="0"/>
                </a:moveTo>
                <a:lnTo>
                  <a:pt x="7557875" y="0"/>
                </a:lnTo>
                <a:lnTo>
                  <a:pt x="4370632" y="6858000"/>
                </a:lnTo>
                <a:lnTo>
                  <a:pt x="0" y="6858000"/>
                </a:lnTo>
                <a:close/>
              </a:path>
            </a:pathLst>
          </a:custGeom>
          <a:solidFill>
            <a:schemeClr val="accent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92273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xmlns="" id="{2760AC20-0645-4AE6-BC4F-285B18B690BF}"/>
              </a:ext>
            </a:extLst>
          </p:cNvPr>
          <p:cNvSpPr>
            <a:spLocks noGrp="1"/>
          </p:cNvSpPr>
          <p:nvPr>
            <p:ph type="pic" idx="14" hasCustomPrompt="1"/>
          </p:nvPr>
        </p:nvSpPr>
        <p:spPr>
          <a:xfrm>
            <a:off x="3779656" y="1838324"/>
            <a:ext cx="8412345" cy="4067177"/>
          </a:xfrm>
          <a:custGeom>
            <a:avLst/>
            <a:gdLst>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1340647 w 8412345"/>
              <a:gd name="connsiteY4" fmla="*/ 3752847 h 4067177"/>
              <a:gd name="connsiteX5" fmla="*/ 8412344 w 8412345"/>
              <a:gd name="connsiteY5" fmla="*/ 3752847 h 4067177"/>
              <a:gd name="connsiteX6" fmla="*/ 8412344 w 8412345"/>
              <a:gd name="connsiteY6" fmla="*/ 3524256 h 4067177"/>
              <a:gd name="connsiteX7" fmla="*/ 1258986 w 8412345"/>
              <a:gd name="connsiteY7" fmla="*/ 3524256 h 406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2345" h="4067177">
                <a:moveTo>
                  <a:pt x="0" y="0"/>
                </a:moveTo>
                <a:lnTo>
                  <a:pt x="8412345" y="0"/>
                </a:lnTo>
                <a:lnTo>
                  <a:pt x="8412345" y="4067177"/>
                </a:lnTo>
                <a:lnTo>
                  <a:pt x="1452936" y="4067177"/>
                </a:lnTo>
                <a:lnTo>
                  <a:pt x="1340647" y="3752847"/>
                </a:lnTo>
                <a:lnTo>
                  <a:pt x="8412344" y="3752847"/>
                </a:lnTo>
                <a:lnTo>
                  <a:pt x="8412344" y="3524256"/>
                </a:lnTo>
                <a:lnTo>
                  <a:pt x="1258986" y="3524256"/>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4" name="Picture Placeholder 33">
            <a:extLst>
              <a:ext uri="{FF2B5EF4-FFF2-40B4-BE49-F238E27FC236}">
                <a16:creationId xmlns:a16="http://schemas.microsoft.com/office/drawing/2014/main" xmlns="" id="{DF0D5D85-25EF-40C1-9119-2AE98DC382AC}"/>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055020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7CB68201-6AEB-4BFE-B92F-F7D14A3CB566}"/>
              </a:ext>
            </a:extLst>
          </p:cNvPr>
          <p:cNvSpPr>
            <a:spLocks noGrp="1"/>
          </p:cNvSpPr>
          <p:nvPr>
            <p:ph type="pic" idx="14" hasCustomPrompt="1"/>
          </p:nvPr>
        </p:nvSpPr>
        <p:spPr>
          <a:xfrm>
            <a:off x="0" y="0"/>
            <a:ext cx="7155850" cy="6858000"/>
          </a:xfrm>
          <a:custGeom>
            <a:avLst/>
            <a:gdLst>
              <a:gd name="connsiteX0" fmla="*/ 0 w 7155850"/>
              <a:gd name="connsiteY0" fmla="*/ 3024930 h 6858000"/>
              <a:gd name="connsiteX1" fmla="*/ 2358530 w 7155850"/>
              <a:gd name="connsiteY1" fmla="*/ 6858000 h 6858000"/>
              <a:gd name="connsiteX2" fmla="*/ 1329860 w 7155850"/>
              <a:gd name="connsiteY2" fmla="*/ 6858000 h 6858000"/>
              <a:gd name="connsiteX3" fmla="*/ 0 w 7155850"/>
              <a:gd name="connsiteY3" fmla="*/ 4691859 h 6858000"/>
              <a:gd name="connsiteX4" fmla="*/ 1 w 7155850"/>
              <a:gd name="connsiteY4" fmla="*/ 397145 h 6858000"/>
              <a:gd name="connsiteX5" fmla="*/ 3459898 w 7155850"/>
              <a:gd name="connsiteY5" fmla="*/ 6020152 h 6858000"/>
              <a:gd name="connsiteX6" fmla="*/ 2945517 w 7155850"/>
              <a:gd name="connsiteY6" fmla="*/ 6858000 h 6858000"/>
              <a:gd name="connsiteX7" fmla="*/ 1 w 7155850"/>
              <a:gd name="connsiteY7" fmla="*/ 2060197 h 6858000"/>
              <a:gd name="connsiteX8" fmla="*/ 396861 w 7155850"/>
              <a:gd name="connsiteY8" fmla="*/ 0 h 6858000"/>
              <a:gd name="connsiteX9" fmla="*/ 7155850 w 7155850"/>
              <a:gd name="connsiteY9" fmla="*/ 0 h 6858000"/>
              <a:gd name="connsiteX10" fmla="*/ 3780151 w 7155850"/>
              <a:gd name="connsiteY10" fmla="*/ 54985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5850" h="6858000">
                <a:moveTo>
                  <a:pt x="0" y="3024930"/>
                </a:moveTo>
                <a:lnTo>
                  <a:pt x="2358530" y="6858000"/>
                </a:lnTo>
                <a:lnTo>
                  <a:pt x="1329860" y="6858000"/>
                </a:lnTo>
                <a:lnTo>
                  <a:pt x="0" y="4691859"/>
                </a:lnTo>
                <a:close/>
                <a:moveTo>
                  <a:pt x="1" y="397145"/>
                </a:moveTo>
                <a:lnTo>
                  <a:pt x="3459898" y="6020152"/>
                </a:lnTo>
                <a:lnTo>
                  <a:pt x="2945517" y="6858000"/>
                </a:lnTo>
                <a:lnTo>
                  <a:pt x="1" y="2060197"/>
                </a:lnTo>
                <a:close/>
                <a:moveTo>
                  <a:pt x="396861" y="0"/>
                </a:moveTo>
                <a:lnTo>
                  <a:pt x="7155850" y="0"/>
                </a:lnTo>
                <a:lnTo>
                  <a:pt x="3780151" y="5498507"/>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44188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55E6ADF9-2CA1-4B5D-B4B2-DC799783715F}"/>
              </a:ext>
            </a:extLst>
          </p:cNvPr>
          <p:cNvSpPr>
            <a:spLocks noGrp="1"/>
          </p:cNvSpPr>
          <p:nvPr>
            <p:ph type="pic" idx="14" hasCustomPrompt="1"/>
          </p:nvPr>
        </p:nvSpPr>
        <p:spPr>
          <a:xfrm>
            <a:off x="5956300" y="0"/>
            <a:ext cx="5346285" cy="6857999"/>
          </a:xfrm>
          <a:custGeom>
            <a:avLst/>
            <a:gdLst>
              <a:gd name="connsiteX0" fmla="*/ 1411644 w 5346285"/>
              <a:gd name="connsiteY0" fmla="*/ 735217 h 6857999"/>
              <a:gd name="connsiteX1" fmla="*/ 1555977 w 5346285"/>
              <a:gd name="connsiteY1" fmla="*/ 742505 h 6857999"/>
              <a:gd name="connsiteX2" fmla="*/ 1692597 w 5346285"/>
              <a:gd name="connsiteY2" fmla="*/ 763356 h 6857999"/>
              <a:gd name="connsiteX3" fmla="*/ 346164 w 5346285"/>
              <a:gd name="connsiteY3" fmla="*/ 2792427 h 6857999"/>
              <a:gd name="connsiteX4" fmla="*/ 1115774 w 5346285"/>
              <a:gd name="connsiteY4" fmla="*/ 2792427 h 6857999"/>
              <a:gd name="connsiteX5" fmla="*/ 2281106 w 5346285"/>
              <a:gd name="connsiteY5" fmla="*/ 1036275 h 6857999"/>
              <a:gd name="connsiteX6" fmla="*/ 2309581 w 5346285"/>
              <a:gd name="connsiteY6" fmla="*/ 1057568 h 6857999"/>
              <a:gd name="connsiteX7" fmla="*/ 2814083 w 5346285"/>
              <a:gd name="connsiteY7" fmla="*/ 1984766 h 6857999"/>
              <a:gd name="connsiteX8" fmla="*/ 2818612 w 5346285"/>
              <a:gd name="connsiteY8" fmla="*/ 2064522 h 6857999"/>
              <a:gd name="connsiteX9" fmla="*/ 2874475 w 5346285"/>
              <a:gd name="connsiteY9" fmla="*/ 2050158 h 6857999"/>
              <a:gd name="connsiteX10" fmla="*/ 3289075 w 5346285"/>
              <a:gd name="connsiteY10" fmla="*/ 2008363 h 6857999"/>
              <a:gd name="connsiteX11" fmla="*/ 5346285 w 5346285"/>
              <a:gd name="connsiteY11" fmla="*/ 4065573 h 6857999"/>
              <a:gd name="connsiteX12" fmla="*/ 3289075 w 5346285"/>
              <a:gd name="connsiteY12" fmla="*/ 6122783 h 6857999"/>
              <a:gd name="connsiteX13" fmla="*/ 1834408 w 5346285"/>
              <a:gd name="connsiteY13" fmla="*/ 5520240 h 6857999"/>
              <a:gd name="connsiteX14" fmla="*/ 1828667 w 5346285"/>
              <a:gd name="connsiteY14" fmla="*/ 5513924 h 6857999"/>
              <a:gd name="connsiteX15" fmla="*/ 936777 w 5346285"/>
              <a:gd name="connsiteY15" fmla="*/ 6857999 h 6857999"/>
              <a:gd name="connsiteX16" fmla="*/ 167167 w 5346285"/>
              <a:gd name="connsiteY16" fmla="*/ 6857999 h 6857999"/>
              <a:gd name="connsiteX17" fmla="*/ 1433594 w 5346285"/>
              <a:gd name="connsiteY17" fmla="*/ 4949498 h 6857999"/>
              <a:gd name="connsiteX18" fmla="*/ 1393531 w 5346285"/>
              <a:gd name="connsiteY18" fmla="*/ 4866332 h 6857999"/>
              <a:gd name="connsiteX19" fmla="*/ 1231865 w 5346285"/>
              <a:gd name="connsiteY19" fmla="*/ 4065573 h 6857999"/>
              <a:gd name="connsiteX20" fmla="*/ 1273661 w 5346285"/>
              <a:gd name="connsiteY20" fmla="*/ 3650974 h 6857999"/>
              <a:gd name="connsiteX21" fmla="*/ 1298900 w 5346285"/>
              <a:gd name="connsiteY21" fmla="*/ 3552812 h 6857999"/>
              <a:gd name="connsiteX22" fmla="*/ 1267312 w 5346285"/>
              <a:gd name="connsiteY22" fmla="*/ 3551217 h 6857999"/>
              <a:gd name="connsiteX23" fmla="*/ 0 w 5346285"/>
              <a:gd name="connsiteY23" fmla="*/ 2146861 h 6857999"/>
              <a:gd name="connsiteX24" fmla="*/ 1411644 w 5346285"/>
              <a:gd name="connsiteY24" fmla="*/ 735217 h 6857999"/>
              <a:gd name="connsiteX25" fmla="*/ 2199138 w 5346285"/>
              <a:gd name="connsiteY25" fmla="*/ 0 h 6857999"/>
              <a:gd name="connsiteX26" fmla="*/ 2968749 w 5346285"/>
              <a:gd name="connsiteY26" fmla="*/ 0 h 6857999"/>
              <a:gd name="connsiteX27" fmla="*/ 2281106 w 5346285"/>
              <a:gd name="connsiteY27" fmla="*/ 1036275 h 6857999"/>
              <a:gd name="connsiteX28" fmla="*/ 2200908 w 5346285"/>
              <a:gd name="connsiteY28" fmla="*/ 976304 h 6857999"/>
              <a:gd name="connsiteX29" fmla="*/ 1696140 w 5346285"/>
              <a:gd name="connsiteY29" fmla="*/ 763897 h 6857999"/>
              <a:gd name="connsiteX30" fmla="*/ 1692597 w 5346285"/>
              <a:gd name="connsiteY30" fmla="*/ 7633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46285" h="6857999">
                <a:moveTo>
                  <a:pt x="1411644" y="735217"/>
                </a:moveTo>
                <a:cubicBezTo>
                  <a:pt x="1460371" y="735217"/>
                  <a:pt x="1508521" y="737686"/>
                  <a:pt x="1555977" y="742505"/>
                </a:cubicBezTo>
                <a:lnTo>
                  <a:pt x="1692597" y="763356"/>
                </a:lnTo>
                <a:lnTo>
                  <a:pt x="346164" y="2792427"/>
                </a:lnTo>
                <a:lnTo>
                  <a:pt x="1115774" y="2792427"/>
                </a:lnTo>
                <a:lnTo>
                  <a:pt x="2281106" y="1036275"/>
                </a:lnTo>
                <a:lnTo>
                  <a:pt x="2309581" y="1057568"/>
                </a:lnTo>
                <a:cubicBezTo>
                  <a:pt x="2584098" y="1284120"/>
                  <a:pt x="2771517" y="1612438"/>
                  <a:pt x="2814083" y="1984766"/>
                </a:cubicBezTo>
                <a:lnTo>
                  <a:pt x="2818612" y="2064522"/>
                </a:lnTo>
                <a:lnTo>
                  <a:pt x="2874475" y="2050158"/>
                </a:lnTo>
                <a:cubicBezTo>
                  <a:pt x="3008395" y="2022754"/>
                  <a:pt x="3147054" y="2008363"/>
                  <a:pt x="3289075" y="2008363"/>
                </a:cubicBezTo>
                <a:cubicBezTo>
                  <a:pt x="4425241" y="2008363"/>
                  <a:pt x="5346285" y="2929407"/>
                  <a:pt x="5346285" y="4065573"/>
                </a:cubicBezTo>
                <a:cubicBezTo>
                  <a:pt x="5346285" y="5201739"/>
                  <a:pt x="4425241" y="6122783"/>
                  <a:pt x="3289075" y="6122783"/>
                </a:cubicBezTo>
                <a:cubicBezTo>
                  <a:pt x="2720992" y="6122783"/>
                  <a:pt x="2206690" y="5892522"/>
                  <a:pt x="1834408" y="5520240"/>
                </a:cubicBezTo>
                <a:lnTo>
                  <a:pt x="1828667" y="5513924"/>
                </a:lnTo>
                <a:lnTo>
                  <a:pt x="936777" y="6857999"/>
                </a:lnTo>
                <a:lnTo>
                  <a:pt x="167167" y="6857999"/>
                </a:lnTo>
                <a:lnTo>
                  <a:pt x="1433594" y="4949498"/>
                </a:lnTo>
                <a:lnTo>
                  <a:pt x="1393531" y="4866332"/>
                </a:lnTo>
                <a:cubicBezTo>
                  <a:pt x="1289431" y="4620211"/>
                  <a:pt x="1231865" y="4349615"/>
                  <a:pt x="1231865" y="4065573"/>
                </a:cubicBezTo>
                <a:cubicBezTo>
                  <a:pt x="1231865" y="3923552"/>
                  <a:pt x="1246257" y="3784893"/>
                  <a:pt x="1273661" y="3650974"/>
                </a:cubicBezTo>
                <a:lnTo>
                  <a:pt x="1298900" y="3552812"/>
                </a:lnTo>
                <a:lnTo>
                  <a:pt x="1267312" y="3551217"/>
                </a:lnTo>
                <a:cubicBezTo>
                  <a:pt x="555482" y="3478927"/>
                  <a:pt x="0" y="2877763"/>
                  <a:pt x="0" y="2146861"/>
                </a:cubicBezTo>
                <a:cubicBezTo>
                  <a:pt x="0" y="1367232"/>
                  <a:pt x="632015" y="735217"/>
                  <a:pt x="1411644" y="735217"/>
                </a:cubicBezTo>
                <a:close/>
                <a:moveTo>
                  <a:pt x="2199138" y="0"/>
                </a:moveTo>
                <a:lnTo>
                  <a:pt x="2968749" y="0"/>
                </a:lnTo>
                <a:lnTo>
                  <a:pt x="2281106" y="1036275"/>
                </a:lnTo>
                <a:lnTo>
                  <a:pt x="2200908" y="976304"/>
                </a:lnTo>
                <a:cubicBezTo>
                  <a:pt x="2050708" y="874831"/>
                  <a:pt x="1879929" y="801505"/>
                  <a:pt x="1696140" y="763897"/>
                </a:cubicBezTo>
                <a:lnTo>
                  <a:pt x="1692597" y="763356"/>
                </a:lnTo>
                <a:close/>
              </a:path>
            </a:pathLst>
          </a:custGeom>
          <a:solidFill>
            <a:schemeClr val="bg1">
              <a:lumMod val="95000"/>
            </a:schemeClr>
          </a:solidFill>
        </p:spPr>
        <p:txBody>
          <a:bodyPr wrap="square" anchor="ctr">
            <a:noAutofit/>
          </a:bodyPr>
          <a:lstStyle>
            <a:lvl1pPr marL="0" indent="0" algn="ctr">
              <a:buNone/>
              <a:defRPr sz="16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239229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AA37609-EE48-4945-848C-682481779A3D}"/>
              </a:ext>
            </a:extLst>
          </p:cNvPr>
          <p:cNvSpPr>
            <a:spLocks noGrp="1"/>
          </p:cNvSpPr>
          <p:nvPr>
            <p:ph type="pic" idx="15" hasCustomPrompt="1"/>
          </p:nvPr>
        </p:nvSpPr>
        <p:spPr>
          <a:xfrm>
            <a:off x="1" y="0"/>
            <a:ext cx="9621234" cy="6858000"/>
          </a:xfrm>
          <a:custGeom>
            <a:avLst/>
            <a:gdLst>
              <a:gd name="connsiteX0" fmla="*/ 2853265 w 9621234"/>
              <a:gd name="connsiteY0" fmla="*/ 2028524 h 6858000"/>
              <a:gd name="connsiteX1" fmla="*/ 4826000 w 9621234"/>
              <a:gd name="connsiteY1" fmla="*/ 3431038 h 6858000"/>
              <a:gd name="connsiteX2" fmla="*/ 2854761 w 9621234"/>
              <a:gd name="connsiteY2" fmla="*/ 4832489 h 6858000"/>
              <a:gd name="connsiteX3" fmla="*/ 2822059 w 9621234"/>
              <a:gd name="connsiteY3" fmla="*/ 4789070 h 6858000"/>
              <a:gd name="connsiteX4" fmla="*/ 2403936 w 9621234"/>
              <a:gd name="connsiteY4" fmla="*/ 3443286 h 6858000"/>
              <a:gd name="connsiteX5" fmla="*/ 2806135 w 9621234"/>
              <a:gd name="connsiteY5" fmla="*/ 2092659 h 6858000"/>
              <a:gd name="connsiteX6" fmla="*/ 6877797 w 9621234"/>
              <a:gd name="connsiteY6" fmla="*/ 1970178 h 6858000"/>
              <a:gd name="connsiteX7" fmla="*/ 6978948 w 9621234"/>
              <a:gd name="connsiteY7" fmla="*/ 4734303 h 6858000"/>
              <a:gd name="connsiteX8" fmla="*/ 6870992 w 9621234"/>
              <a:gd name="connsiteY8" fmla="*/ 4896961 h 6858000"/>
              <a:gd name="connsiteX9" fmla="*/ 9621234 w 9621234"/>
              <a:gd name="connsiteY9" fmla="*/ 6858000 h 6858000"/>
              <a:gd name="connsiteX10" fmla="*/ 6307151 w 9621234"/>
              <a:gd name="connsiteY10" fmla="*/ 6858000 h 6858000"/>
              <a:gd name="connsiteX11" fmla="*/ 5779323 w 9621234"/>
              <a:gd name="connsiteY11" fmla="*/ 6481637 h 6858000"/>
              <a:gd name="connsiteX12" fmla="*/ 5834204 w 9621234"/>
              <a:gd name="connsiteY12" fmla="*/ 6465764 h 6858000"/>
              <a:gd name="connsiteX13" fmla="*/ 6942383 w 9621234"/>
              <a:gd name="connsiteY13" fmla="*/ 5827420 h 6858000"/>
              <a:gd name="connsiteX14" fmla="*/ 6870974 w 9621234"/>
              <a:gd name="connsiteY14" fmla="*/ 5746593 h 6858000"/>
              <a:gd name="connsiteX15" fmla="*/ 5800140 w 9621234"/>
              <a:gd name="connsiteY15" fmla="*/ 6363425 h 6858000"/>
              <a:gd name="connsiteX16" fmla="*/ 5667386 w 9621234"/>
              <a:gd name="connsiteY16" fmla="*/ 6401822 h 6858000"/>
              <a:gd name="connsiteX17" fmla="*/ 5011435 w 9621234"/>
              <a:gd name="connsiteY17" fmla="*/ 5934101 h 6858000"/>
              <a:gd name="connsiteX18" fmla="*/ 5080493 w 9621234"/>
              <a:gd name="connsiteY18" fmla="*/ 5930614 h 6858000"/>
              <a:gd name="connsiteX19" fmla="*/ 6763778 w 9621234"/>
              <a:gd name="connsiteY19" fmla="*/ 5028515 h 6858000"/>
              <a:gd name="connsiteX20" fmla="*/ 6861919 w 9621234"/>
              <a:gd name="connsiteY20" fmla="*/ 4897273 h 6858000"/>
              <a:gd name="connsiteX21" fmla="*/ 4829615 w 9621234"/>
              <a:gd name="connsiteY21" fmla="*/ 3428999 h 6858000"/>
              <a:gd name="connsiteX22" fmla="*/ 0 w 9621234"/>
              <a:gd name="connsiteY22" fmla="*/ 0 h 6858000"/>
              <a:gd name="connsiteX23" fmla="*/ 2 w 9621234"/>
              <a:gd name="connsiteY23" fmla="*/ 0 h 6858000"/>
              <a:gd name="connsiteX24" fmla="*/ 2775829 w 9621234"/>
              <a:gd name="connsiteY24" fmla="*/ 1973471 h 6858000"/>
              <a:gd name="connsiteX25" fmla="*/ 2726844 w 9621234"/>
              <a:gd name="connsiteY25" fmla="*/ 2040131 h 6858000"/>
              <a:gd name="connsiteX26" fmla="*/ 2308835 w 9621234"/>
              <a:gd name="connsiteY26" fmla="*/ 3443847 h 6858000"/>
              <a:gd name="connsiteX27" fmla="*/ 2743392 w 9621234"/>
              <a:gd name="connsiteY27" fmla="*/ 4842528 h 6858000"/>
              <a:gd name="connsiteX28" fmla="*/ 2777306 w 9621234"/>
              <a:gd name="connsiteY28" fmla="*/ 4887555 h 6858000"/>
              <a:gd name="connsiteX29" fmla="*/ 2304974 w 9621234"/>
              <a:gd name="connsiteY29" fmla="*/ 5223359 h 6858000"/>
              <a:gd name="connsiteX30" fmla="*/ 2297754 w 9621234"/>
              <a:gd name="connsiteY30" fmla="*/ 5213951 h 6858000"/>
              <a:gd name="connsiteX31" fmla="*/ 1834276 w 9621234"/>
              <a:gd name="connsiteY31" fmla="*/ 2635877 h 6858000"/>
              <a:gd name="connsiteX32" fmla="*/ 1730029 w 9621234"/>
              <a:gd name="connsiteY32" fmla="*/ 2608217 h 6858000"/>
              <a:gd name="connsiteX33" fmla="*/ 2209671 w 9621234"/>
              <a:gd name="connsiteY33" fmla="*/ 5276202 h 6858000"/>
              <a:gd name="connsiteX34" fmla="*/ 2217076 w 9621234"/>
              <a:gd name="connsiteY34" fmla="*/ 5285850 h 6858000"/>
              <a:gd name="connsiteX35" fmla="*/ 5735 w 9621234"/>
              <a:gd name="connsiteY35" fmla="*/ 6858000 h 6858000"/>
              <a:gd name="connsiteX36" fmla="*/ 0 w 9621234"/>
              <a:gd name="connsiteY3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21234" h="6858000">
                <a:moveTo>
                  <a:pt x="2853265" y="2028524"/>
                </a:moveTo>
                <a:lnTo>
                  <a:pt x="4826000" y="3431038"/>
                </a:lnTo>
                <a:lnTo>
                  <a:pt x="2854761" y="4832489"/>
                </a:lnTo>
                <a:lnTo>
                  <a:pt x="2822059" y="4789070"/>
                </a:lnTo>
                <a:cubicBezTo>
                  <a:pt x="2560729" y="4405263"/>
                  <a:pt x="2406883" y="3942281"/>
                  <a:pt x="2403936" y="3443286"/>
                </a:cubicBezTo>
                <a:cubicBezTo>
                  <a:pt x="2400990" y="2944292"/>
                  <a:pt x="2549357" y="2479526"/>
                  <a:pt x="2806135" y="2092659"/>
                </a:cubicBezTo>
                <a:close/>
                <a:moveTo>
                  <a:pt x="6877797" y="1970178"/>
                </a:moveTo>
                <a:cubicBezTo>
                  <a:pt x="7464209" y="2793500"/>
                  <a:pt x="7497364" y="3881401"/>
                  <a:pt x="6978948" y="4734303"/>
                </a:cubicBezTo>
                <a:lnTo>
                  <a:pt x="6870992" y="4896961"/>
                </a:lnTo>
                <a:lnTo>
                  <a:pt x="9621234" y="6858000"/>
                </a:lnTo>
                <a:lnTo>
                  <a:pt x="6307151" y="6858000"/>
                </a:lnTo>
                <a:lnTo>
                  <a:pt x="5779323" y="6481637"/>
                </a:lnTo>
                <a:lnTo>
                  <a:pt x="5834204" y="6465764"/>
                </a:lnTo>
                <a:cubicBezTo>
                  <a:pt x="6234233" y="6332749"/>
                  <a:pt x="6612074" y="6119246"/>
                  <a:pt x="6942383" y="5827420"/>
                </a:cubicBezTo>
                <a:lnTo>
                  <a:pt x="6870974" y="5746593"/>
                </a:lnTo>
                <a:cubicBezTo>
                  <a:pt x="6551796" y="6028585"/>
                  <a:pt x="6186689" y="6234893"/>
                  <a:pt x="5800140" y="6363425"/>
                </a:cubicBezTo>
                <a:lnTo>
                  <a:pt x="5667386" y="6401822"/>
                </a:lnTo>
                <a:lnTo>
                  <a:pt x="5011435" y="5934101"/>
                </a:lnTo>
                <a:lnTo>
                  <a:pt x="5080493" y="5930614"/>
                </a:lnTo>
                <a:cubicBezTo>
                  <a:pt x="5756761" y="5861935"/>
                  <a:pt x="6353809" y="5525282"/>
                  <a:pt x="6763778" y="5028515"/>
                </a:cubicBezTo>
                <a:lnTo>
                  <a:pt x="6861919" y="4897273"/>
                </a:lnTo>
                <a:lnTo>
                  <a:pt x="4829615" y="3428999"/>
                </a:lnTo>
                <a:close/>
                <a:moveTo>
                  <a:pt x="0" y="0"/>
                </a:moveTo>
                <a:lnTo>
                  <a:pt x="2" y="0"/>
                </a:lnTo>
                <a:lnTo>
                  <a:pt x="2775829" y="1973471"/>
                </a:lnTo>
                <a:lnTo>
                  <a:pt x="2726844" y="2040131"/>
                </a:lnTo>
                <a:cubicBezTo>
                  <a:pt x="2459973" y="2442204"/>
                  <a:pt x="2305773" y="2925239"/>
                  <a:pt x="2308835" y="3443847"/>
                </a:cubicBezTo>
                <a:cubicBezTo>
                  <a:pt x="2311897" y="3962456"/>
                  <a:pt x="2471791" y="4443635"/>
                  <a:pt x="2743392" y="4842528"/>
                </a:cubicBezTo>
                <a:lnTo>
                  <a:pt x="2777306" y="4887555"/>
                </a:lnTo>
                <a:lnTo>
                  <a:pt x="2304974" y="5223359"/>
                </a:lnTo>
                <a:lnTo>
                  <a:pt x="2297754" y="5213951"/>
                </a:lnTo>
                <a:cubicBezTo>
                  <a:pt x="1780750" y="4481926"/>
                  <a:pt x="1593974" y="3541527"/>
                  <a:pt x="1834276" y="2635877"/>
                </a:cubicBezTo>
                <a:lnTo>
                  <a:pt x="1730029" y="2608217"/>
                </a:lnTo>
                <a:cubicBezTo>
                  <a:pt x="1481347" y="3545452"/>
                  <a:pt x="1674637" y="4518648"/>
                  <a:pt x="2209671" y="5276202"/>
                </a:cubicBezTo>
                <a:lnTo>
                  <a:pt x="2217076" y="5285850"/>
                </a:lnTo>
                <a:lnTo>
                  <a:pt x="5735" y="6858000"/>
                </a:lnTo>
                <a:lnTo>
                  <a:pt x="0" y="685800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48511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D9F62109-B5FA-4FA8-A590-713EB2E5F365}"/>
              </a:ext>
            </a:extLst>
          </p:cNvPr>
          <p:cNvSpPr>
            <a:spLocks noGrp="1"/>
          </p:cNvSpPr>
          <p:nvPr>
            <p:ph type="pic" idx="14" hasCustomPrompt="1"/>
          </p:nvPr>
        </p:nvSpPr>
        <p:spPr>
          <a:xfrm>
            <a:off x="5567881" y="0"/>
            <a:ext cx="6206149" cy="6858000"/>
          </a:xfrm>
          <a:custGeom>
            <a:avLst/>
            <a:gdLst>
              <a:gd name="connsiteX0" fmla="*/ 5280530 w 6206149"/>
              <a:gd name="connsiteY0" fmla="*/ 3429000 h 6858000"/>
              <a:gd name="connsiteX1" fmla="*/ 6206149 w 6206149"/>
              <a:gd name="connsiteY1" fmla="*/ 3429000 h 6858000"/>
              <a:gd name="connsiteX2" fmla="*/ 4207499 w 6206149"/>
              <a:gd name="connsiteY2" fmla="*/ 6858000 h 6858000"/>
              <a:gd name="connsiteX3" fmla="*/ 3281880 w 6206149"/>
              <a:gd name="connsiteY3" fmla="*/ 6858000 h 6858000"/>
              <a:gd name="connsiteX4" fmla="*/ 4173746 w 6206149"/>
              <a:gd name="connsiteY4" fmla="*/ 3429000 h 6858000"/>
              <a:gd name="connsiteX5" fmla="*/ 5099365 w 6206149"/>
              <a:gd name="connsiteY5" fmla="*/ 3429000 h 6858000"/>
              <a:gd name="connsiteX6" fmla="*/ 3100715 w 6206149"/>
              <a:gd name="connsiteY6" fmla="*/ 6858000 h 6858000"/>
              <a:gd name="connsiteX7" fmla="*/ 2175096 w 6206149"/>
              <a:gd name="connsiteY7" fmla="*/ 6858000 h 6858000"/>
              <a:gd name="connsiteX8" fmla="*/ 5075842 w 6206149"/>
              <a:gd name="connsiteY8" fmla="*/ 0 h 6858000"/>
              <a:gd name="connsiteX9" fmla="*/ 5993394 w 6206149"/>
              <a:gd name="connsiteY9" fmla="*/ 0 h 6858000"/>
              <a:gd name="connsiteX10" fmla="*/ 1976808 w 6206149"/>
              <a:gd name="connsiteY10" fmla="*/ 6858000 h 6858000"/>
              <a:gd name="connsiteX11" fmla="*/ 1059256 w 6206149"/>
              <a:gd name="connsiteY11" fmla="*/ 6858000 h 6858000"/>
              <a:gd name="connsiteX12" fmla="*/ 3931564 w 6206149"/>
              <a:gd name="connsiteY12" fmla="*/ 0 h 6858000"/>
              <a:gd name="connsiteX13" fmla="*/ 4857183 w 6206149"/>
              <a:gd name="connsiteY13" fmla="*/ 0 h 6858000"/>
              <a:gd name="connsiteX14" fmla="*/ 2858533 w 6206149"/>
              <a:gd name="connsiteY14" fmla="*/ 3429000 h 6858000"/>
              <a:gd name="connsiteX15" fmla="*/ 1932914 w 6206149"/>
              <a:gd name="connsiteY15" fmla="*/ 3429000 h 6858000"/>
              <a:gd name="connsiteX16" fmla="*/ 2008640 w 6206149"/>
              <a:gd name="connsiteY16" fmla="*/ 0 h 6858000"/>
              <a:gd name="connsiteX17" fmla="*/ 3684759 w 6206149"/>
              <a:gd name="connsiteY17" fmla="*/ 0 h 6858000"/>
              <a:gd name="connsiteX18" fmla="*/ 1676119 w 6206149"/>
              <a:gd name="connsiteY18" fmla="*/ 3429000 h 6858000"/>
              <a:gd name="connsiteX19" fmla="*/ 0 w 6206149"/>
              <a:gd name="connsiteY19"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06149" h="6858000">
                <a:moveTo>
                  <a:pt x="5280530" y="3429000"/>
                </a:moveTo>
                <a:lnTo>
                  <a:pt x="6206149" y="3429000"/>
                </a:lnTo>
                <a:lnTo>
                  <a:pt x="4207499" y="6858000"/>
                </a:lnTo>
                <a:lnTo>
                  <a:pt x="3281880" y="6858000"/>
                </a:lnTo>
                <a:close/>
                <a:moveTo>
                  <a:pt x="4173746" y="3429000"/>
                </a:moveTo>
                <a:lnTo>
                  <a:pt x="5099365" y="3429000"/>
                </a:lnTo>
                <a:lnTo>
                  <a:pt x="3100715" y="6858000"/>
                </a:lnTo>
                <a:lnTo>
                  <a:pt x="2175096" y="6858000"/>
                </a:lnTo>
                <a:close/>
                <a:moveTo>
                  <a:pt x="5075842" y="0"/>
                </a:moveTo>
                <a:lnTo>
                  <a:pt x="5993394" y="0"/>
                </a:lnTo>
                <a:lnTo>
                  <a:pt x="1976808" y="6858000"/>
                </a:lnTo>
                <a:lnTo>
                  <a:pt x="1059256" y="6858000"/>
                </a:lnTo>
                <a:close/>
                <a:moveTo>
                  <a:pt x="3931564" y="0"/>
                </a:moveTo>
                <a:lnTo>
                  <a:pt x="4857183" y="0"/>
                </a:lnTo>
                <a:lnTo>
                  <a:pt x="2858533" y="3429000"/>
                </a:lnTo>
                <a:lnTo>
                  <a:pt x="1932914" y="3429000"/>
                </a:lnTo>
                <a:close/>
                <a:moveTo>
                  <a:pt x="2008640" y="0"/>
                </a:moveTo>
                <a:lnTo>
                  <a:pt x="3684759" y="0"/>
                </a:lnTo>
                <a:lnTo>
                  <a:pt x="1676119" y="3429000"/>
                </a:lnTo>
                <a:lnTo>
                  <a:pt x="0" y="342900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575877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xmlns="" id="{14A4DE16-E6D8-44AB-9BB0-26000D522B6F}"/>
              </a:ext>
            </a:extLst>
          </p:cNvPr>
          <p:cNvSpPr>
            <a:spLocks noGrp="1"/>
          </p:cNvSpPr>
          <p:nvPr>
            <p:ph type="pic" idx="13" hasCustomPrompt="1"/>
          </p:nvPr>
        </p:nvSpPr>
        <p:spPr>
          <a:xfrm>
            <a:off x="1413935" y="1007581"/>
            <a:ext cx="4272015" cy="4842837"/>
          </a:xfrm>
          <a:custGeom>
            <a:avLst/>
            <a:gdLst>
              <a:gd name="connsiteX0" fmla="*/ 2353734 w 4272015"/>
              <a:gd name="connsiteY0" fmla="*/ 0 h 4842837"/>
              <a:gd name="connsiteX1" fmla="*/ 3850928 w 4272015"/>
              <a:gd name="connsiteY1" fmla="*/ 537479 h 4842837"/>
              <a:gd name="connsiteX2" fmla="*/ 3857149 w 4272015"/>
              <a:gd name="connsiteY2" fmla="*/ 543133 h 4842837"/>
              <a:gd name="connsiteX3" fmla="*/ 3591153 w 4272015"/>
              <a:gd name="connsiteY3" fmla="*/ 834148 h 4842837"/>
              <a:gd name="connsiteX4" fmla="*/ 3734536 w 4272015"/>
              <a:gd name="connsiteY4" fmla="*/ 991910 h 4842837"/>
              <a:gd name="connsiteX5" fmla="*/ 4272015 w 4272015"/>
              <a:gd name="connsiteY5" fmla="*/ 2489103 h 4842837"/>
              <a:gd name="connsiteX6" fmla="*/ 1918281 w 4272015"/>
              <a:gd name="connsiteY6" fmla="*/ 4842837 h 4842837"/>
              <a:gd name="connsiteX7" fmla="*/ 421087 w 4272015"/>
              <a:gd name="connsiteY7" fmla="*/ 4305358 h 4842837"/>
              <a:gd name="connsiteX8" fmla="*/ 414866 w 4272015"/>
              <a:gd name="connsiteY8" fmla="*/ 4299704 h 4842837"/>
              <a:gd name="connsiteX9" fmla="*/ 680863 w 4272015"/>
              <a:gd name="connsiteY9" fmla="*/ 4008689 h 4842837"/>
              <a:gd name="connsiteX10" fmla="*/ 537479 w 4272015"/>
              <a:gd name="connsiteY10" fmla="*/ 3850927 h 4842837"/>
              <a:gd name="connsiteX11" fmla="*/ 0 w 4272015"/>
              <a:gd name="connsiteY11" fmla="*/ 2353734 h 4842837"/>
              <a:gd name="connsiteX12" fmla="*/ 2353734 w 4272015"/>
              <a:gd name="connsiteY12" fmla="*/ 0 h 484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2015" h="4842837">
                <a:moveTo>
                  <a:pt x="2353734" y="0"/>
                </a:moveTo>
                <a:cubicBezTo>
                  <a:pt x="2922454" y="0"/>
                  <a:pt x="3444064" y="201705"/>
                  <a:pt x="3850928" y="537479"/>
                </a:cubicBezTo>
                <a:lnTo>
                  <a:pt x="3857149" y="543133"/>
                </a:lnTo>
                <a:lnTo>
                  <a:pt x="3591153" y="834148"/>
                </a:lnTo>
                <a:lnTo>
                  <a:pt x="3734536" y="991910"/>
                </a:lnTo>
                <a:cubicBezTo>
                  <a:pt x="4070310" y="1398774"/>
                  <a:pt x="4272015" y="1920383"/>
                  <a:pt x="4272015" y="2489103"/>
                </a:cubicBezTo>
                <a:cubicBezTo>
                  <a:pt x="4272015" y="3789034"/>
                  <a:pt x="3218212" y="4842837"/>
                  <a:pt x="1918281" y="4842837"/>
                </a:cubicBezTo>
                <a:cubicBezTo>
                  <a:pt x="1349561" y="4842837"/>
                  <a:pt x="827951" y="4641132"/>
                  <a:pt x="421087" y="4305358"/>
                </a:cubicBezTo>
                <a:lnTo>
                  <a:pt x="414866" y="4299704"/>
                </a:lnTo>
                <a:lnTo>
                  <a:pt x="680863" y="4008689"/>
                </a:lnTo>
                <a:lnTo>
                  <a:pt x="537479" y="3850927"/>
                </a:lnTo>
                <a:cubicBezTo>
                  <a:pt x="201705" y="3444063"/>
                  <a:pt x="0" y="2922454"/>
                  <a:pt x="0" y="2353734"/>
                </a:cubicBezTo>
                <a:cubicBezTo>
                  <a:pt x="0" y="1053803"/>
                  <a:pt x="1053803" y="0"/>
                  <a:pt x="2353734" y="0"/>
                </a:cubicBez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391806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169160" y="379747"/>
            <a:ext cx="6419427" cy="441960"/>
          </a:xfrm>
          <a:prstGeom prst="rect">
            <a:avLst/>
          </a:prstGeom>
        </p:spPr>
        <p:txBody>
          <a:bodyPr lIns="0" tIns="0" rIns="0" bIns="0"/>
          <a:lstStyle>
            <a:lvl1pPr>
              <a:defRPr sz="2700" b="1" i="0">
                <a:solidFill>
                  <a:srgbClr val="404040"/>
                </a:solidFill>
                <a:latin typeface="Arial"/>
                <a:cs typeface="Arial"/>
              </a:defRPr>
            </a:lvl1pPr>
          </a:lstStyle>
          <a:p>
            <a:endParaRPr/>
          </a:p>
        </p:txBody>
      </p:sp>
      <p:sp>
        <p:nvSpPr>
          <p:cNvPr id="3" name="Holder 3"/>
          <p:cNvSpPr>
            <a:spLocks noGrp="1"/>
          </p:cNvSpPr>
          <p:nvPr>
            <p:ph type="body" idx="1"/>
          </p:nvPr>
        </p:nvSpPr>
        <p:spPr>
          <a:xfrm>
            <a:off x="667682" y="1160102"/>
            <a:ext cx="10856636" cy="2821940"/>
          </a:xfrm>
          <a:prstGeom prst="rect">
            <a:avLst/>
          </a:prstGeom>
        </p:spPr>
        <p:txBody>
          <a:bodyPr lIns="0" tIns="0" rIns="0" bIns="0"/>
          <a:lstStyle>
            <a:lvl1pPr>
              <a:defRPr sz="2400" b="1" i="0">
                <a:solidFill>
                  <a:srgbClr val="404040"/>
                </a:solidFill>
                <a:latin typeface="Arial"/>
                <a:cs typeface="Arial"/>
              </a:defRPr>
            </a:lvl1pPr>
          </a:lstStyle>
          <a:p>
            <a:endParaRPr/>
          </a:p>
        </p:txBody>
      </p:sp>
      <p:sp>
        <p:nvSpPr>
          <p:cNvPr id="4" name="Holder 4"/>
          <p:cNvSpPr>
            <a:spLocks noGrp="1"/>
          </p:cNvSpPr>
          <p:nvPr>
            <p:ph type="ftr" sz="quarter" idx="5"/>
          </p:nvPr>
        </p:nvSpPr>
        <p:spPr>
          <a:xfrm>
            <a:off x="4145280" y="6377941"/>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9/10/2023</a:t>
            </a:fld>
            <a:endParaRPr lang="en-US"/>
          </a:p>
        </p:txBody>
      </p:sp>
      <p:sp>
        <p:nvSpPr>
          <p:cNvPr id="6" name="Holder 6"/>
          <p:cNvSpPr>
            <a:spLocks noGrp="1"/>
          </p:cNvSpPr>
          <p:nvPr>
            <p:ph type="sldNum" sz="quarter" idx="7"/>
          </p:nvPr>
        </p:nvSpPr>
        <p:spPr>
          <a:xfrm>
            <a:off x="8778240" y="6377941"/>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4808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F5DEDB2-78E8-45EC-AB12-C2290127F53E}"/>
              </a:ext>
            </a:extLst>
          </p:cNvPr>
          <p:cNvSpPr/>
          <p:nvPr userDrawn="1"/>
        </p:nvSpPr>
        <p:spPr>
          <a:xfrm rot="18900000">
            <a:off x="3250422" y="-1989383"/>
            <a:ext cx="10836764" cy="10836766"/>
          </a:xfrm>
          <a:custGeom>
            <a:avLst/>
            <a:gdLst>
              <a:gd name="connsiteX0" fmla="*/ 4849337 w 10836764"/>
              <a:gd name="connsiteY0" fmla="*/ 0 h 10836766"/>
              <a:gd name="connsiteX1" fmla="*/ 10836764 w 10836764"/>
              <a:gd name="connsiteY1" fmla="*/ 5987428 h 10836766"/>
              <a:gd name="connsiteX2" fmla="*/ 5987426 w 10836764"/>
              <a:gd name="connsiteY2" fmla="*/ 10836766 h 10836766"/>
              <a:gd name="connsiteX3" fmla="*/ 1 w 10836764"/>
              <a:gd name="connsiteY3" fmla="*/ 4849340 h 10836766"/>
              <a:gd name="connsiteX4" fmla="*/ 0 w 10836764"/>
              <a:gd name="connsiteY4" fmla="*/ 1529113 h 10836766"/>
              <a:gd name="connsiteX5" fmla="*/ 1529113 w 10836764"/>
              <a:gd name="connsiteY5" fmla="*/ 0 h 1083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36764" h="10836766">
                <a:moveTo>
                  <a:pt x="4849337" y="0"/>
                </a:moveTo>
                <a:lnTo>
                  <a:pt x="10836764" y="5987428"/>
                </a:lnTo>
                <a:lnTo>
                  <a:pt x="5987426" y="10836766"/>
                </a:lnTo>
                <a:lnTo>
                  <a:pt x="1" y="4849340"/>
                </a:lnTo>
                <a:lnTo>
                  <a:pt x="0" y="1529113"/>
                </a:lnTo>
                <a:cubicBezTo>
                  <a:pt x="0" y="684607"/>
                  <a:pt x="684607" y="0"/>
                  <a:pt x="1529113" y="0"/>
                </a:cubicBezTo>
                <a:close/>
              </a:path>
            </a:pathLst>
          </a:custGeom>
          <a:gradFill flip="none" rotWithShape="1">
            <a:gsLst>
              <a:gs pos="0">
                <a:schemeClr val="accent1"/>
              </a:gs>
              <a:gs pos="89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Freeform: Shape 6">
            <a:extLst>
              <a:ext uri="{FF2B5EF4-FFF2-40B4-BE49-F238E27FC236}">
                <a16:creationId xmlns:a16="http://schemas.microsoft.com/office/drawing/2014/main" xmlns="" id="{E769B23C-815D-4713-8F2F-BE8E52CBCEEB}"/>
              </a:ext>
            </a:extLst>
          </p:cNvPr>
          <p:cNvSpPr/>
          <p:nvPr userDrawn="1"/>
        </p:nvSpPr>
        <p:spPr>
          <a:xfrm rot="18900000">
            <a:off x="11356399" y="1902098"/>
            <a:ext cx="3106966" cy="3106966"/>
          </a:xfrm>
          <a:custGeom>
            <a:avLst/>
            <a:gdLst>
              <a:gd name="connsiteX0" fmla="*/ 3106966 w 3106966"/>
              <a:gd name="connsiteY0" fmla="*/ 0 h 3106966"/>
              <a:gd name="connsiteX1" fmla="*/ 1 w 3106966"/>
              <a:gd name="connsiteY1" fmla="*/ 3106966 h 3106966"/>
              <a:gd name="connsiteX2" fmla="*/ 0 w 3106966"/>
              <a:gd name="connsiteY2" fmla="*/ 1529113 h 3106966"/>
              <a:gd name="connsiteX3" fmla="*/ 1529113 w 3106966"/>
              <a:gd name="connsiteY3" fmla="*/ 0 h 3106966"/>
            </a:gdLst>
            <a:ahLst/>
            <a:cxnLst>
              <a:cxn ang="0">
                <a:pos x="connsiteX0" y="connsiteY0"/>
              </a:cxn>
              <a:cxn ang="0">
                <a:pos x="connsiteX1" y="connsiteY1"/>
              </a:cxn>
              <a:cxn ang="0">
                <a:pos x="connsiteX2" y="connsiteY2"/>
              </a:cxn>
              <a:cxn ang="0">
                <a:pos x="connsiteX3" y="connsiteY3"/>
              </a:cxn>
            </a:cxnLst>
            <a:rect l="l" t="t" r="r" b="b"/>
            <a:pathLst>
              <a:path w="3106966" h="3106966">
                <a:moveTo>
                  <a:pt x="3106966" y="0"/>
                </a:moveTo>
                <a:lnTo>
                  <a:pt x="1" y="3106966"/>
                </a:lnTo>
                <a:lnTo>
                  <a:pt x="0" y="1529113"/>
                </a:lnTo>
                <a:cubicBezTo>
                  <a:pt x="0" y="684607"/>
                  <a:pt x="684607" y="0"/>
                  <a:pt x="15291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44883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4" name="Frame 53">
            <a:extLst>
              <a:ext uri="{FF2B5EF4-FFF2-40B4-BE49-F238E27FC236}">
                <a16:creationId xmlns:a16="http://schemas.microsoft.com/office/drawing/2014/main" xmlns="" id="{EA3C1A19-98AB-4AE1-AA50-CFAFE72BA9B3}"/>
              </a:ext>
            </a:extLst>
          </p:cNvPr>
          <p:cNvSpPr/>
          <p:nvPr userDrawn="1"/>
        </p:nvSpPr>
        <p:spPr>
          <a:xfrm>
            <a:off x="227150" y="235090"/>
            <a:ext cx="11737700" cy="6387820"/>
          </a:xfrm>
          <a:prstGeom prst="frame">
            <a:avLst>
              <a:gd name="adj1" fmla="val 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a:extLst>
              <a:ext uri="{FF2B5EF4-FFF2-40B4-BE49-F238E27FC236}">
                <a16:creationId xmlns:a16="http://schemas.microsoft.com/office/drawing/2014/main" xmlns="" id="{2A5A2085-C8F4-42E8-AE7A-DE98A7BB0208}"/>
              </a:ext>
            </a:extLst>
          </p:cNvPr>
          <p:cNvSpPr/>
          <p:nvPr userDrawn="1"/>
        </p:nvSpPr>
        <p:spPr>
          <a:xfrm>
            <a:off x="11658600" y="5267738"/>
            <a:ext cx="533400" cy="1590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311D007F-2130-45F0-ABBB-58A343741F57}"/>
              </a:ext>
            </a:extLst>
          </p:cNvPr>
          <p:cNvSpPr/>
          <p:nvPr userDrawn="1"/>
        </p:nvSpPr>
        <p:spPr>
          <a:xfrm>
            <a:off x="8777550" y="6415147"/>
            <a:ext cx="3414449" cy="44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9124E619-D48B-4FE8-A8D5-803C8127E373}"/>
              </a:ext>
            </a:extLst>
          </p:cNvPr>
          <p:cNvGrpSpPr/>
          <p:nvPr userDrawn="1"/>
        </p:nvGrpSpPr>
        <p:grpSpPr>
          <a:xfrm>
            <a:off x="8777551" y="5831857"/>
            <a:ext cx="1797226" cy="888752"/>
            <a:chOff x="8777551" y="5831857"/>
            <a:chExt cx="1797226" cy="888752"/>
          </a:xfrm>
        </p:grpSpPr>
        <p:sp>
          <p:nvSpPr>
            <p:cNvPr id="9" name="Freeform: Shape 8">
              <a:extLst>
                <a:ext uri="{FF2B5EF4-FFF2-40B4-BE49-F238E27FC236}">
                  <a16:creationId xmlns:a16="http://schemas.microsoft.com/office/drawing/2014/main" xmlns="" id="{0268641D-29B8-455B-9512-62D783BB839D}"/>
                </a:ext>
              </a:extLst>
            </p:cNvPr>
            <p:cNvSpPr/>
            <p:nvPr/>
          </p:nvSpPr>
          <p:spPr>
            <a:xfrm>
              <a:off x="8961268" y="5987308"/>
              <a:ext cx="612315" cy="567729"/>
            </a:xfrm>
            <a:custGeom>
              <a:avLst/>
              <a:gdLst>
                <a:gd name="connsiteX0" fmla="*/ 323153 w 1140063"/>
                <a:gd name="connsiteY0" fmla="*/ 519398 h 1057049"/>
                <a:gd name="connsiteX1" fmla="*/ 198632 w 1140063"/>
                <a:gd name="connsiteY1" fmla="*/ 487299 h 1057049"/>
                <a:gd name="connsiteX2" fmla="*/ 44225 w 1140063"/>
                <a:gd name="connsiteY2" fmla="*/ 392663 h 1057049"/>
                <a:gd name="connsiteX3" fmla="*/ 60274 w 1140063"/>
                <a:gd name="connsiteY3" fmla="*/ 125357 h 1057049"/>
                <a:gd name="connsiteX4" fmla="*/ 319833 w 1140063"/>
                <a:gd name="connsiteY4" fmla="*/ 6923 h 1057049"/>
                <a:gd name="connsiteX5" fmla="*/ 608169 w 1140063"/>
                <a:gd name="connsiteY5" fmla="*/ 22972 h 1057049"/>
                <a:gd name="connsiteX6" fmla="*/ 882117 w 1140063"/>
                <a:gd name="connsiteY6" fmla="*/ 135318 h 1057049"/>
                <a:gd name="connsiteX7" fmla="*/ 930265 w 1140063"/>
                <a:gd name="connsiteY7" fmla="*/ 143066 h 1057049"/>
                <a:gd name="connsiteX8" fmla="*/ 1085225 w 1140063"/>
                <a:gd name="connsiteY8" fmla="*/ 144173 h 1057049"/>
                <a:gd name="connsiteX9" fmla="*/ 1118431 w 1140063"/>
                <a:gd name="connsiteY9" fmla="*/ 264821 h 1057049"/>
                <a:gd name="connsiteX10" fmla="*/ 1080244 w 1140063"/>
                <a:gd name="connsiteY10" fmla="*/ 305221 h 1057049"/>
                <a:gd name="connsiteX11" fmla="*/ 1108469 w 1140063"/>
                <a:gd name="connsiteY11" fmla="*/ 350602 h 1057049"/>
                <a:gd name="connsiteX12" fmla="*/ 1143335 w 1140063"/>
                <a:gd name="connsiteY12" fmla="*/ 463502 h 1057049"/>
                <a:gd name="connsiteX13" fmla="*/ 1134480 w 1140063"/>
                <a:gd name="connsiteY13" fmla="*/ 481212 h 1057049"/>
                <a:gd name="connsiteX14" fmla="*/ 1123412 w 1140063"/>
                <a:gd name="connsiteY14" fmla="*/ 464609 h 1057049"/>
                <a:gd name="connsiteX15" fmla="*/ 1094633 w 1140063"/>
                <a:gd name="connsiteY15" fmla="*/ 354476 h 1057049"/>
                <a:gd name="connsiteX16" fmla="*/ 1072496 w 1140063"/>
                <a:gd name="connsiteY16" fmla="*/ 319610 h 1057049"/>
                <a:gd name="connsiteX17" fmla="*/ 1058107 w 1140063"/>
                <a:gd name="connsiteY17" fmla="*/ 317950 h 1057049"/>
                <a:gd name="connsiteX18" fmla="*/ 797995 w 1140063"/>
                <a:gd name="connsiteY18" fmla="*/ 451326 h 1057049"/>
                <a:gd name="connsiteX19" fmla="*/ 537330 w 1140063"/>
                <a:gd name="connsiteY19" fmla="*/ 516631 h 1057049"/>
                <a:gd name="connsiteX20" fmla="*/ 436606 w 1140063"/>
                <a:gd name="connsiteY20" fmla="*/ 524932 h 1057049"/>
                <a:gd name="connsiteX21" fmla="*/ 420003 w 1140063"/>
                <a:gd name="connsiteY21" fmla="*/ 534341 h 1057049"/>
                <a:gd name="connsiteX22" fmla="*/ 337542 w 1140063"/>
                <a:gd name="connsiteY22" fmla="*/ 705904 h 1057049"/>
                <a:gd name="connsiteX23" fmla="*/ 333668 w 1140063"/>
                <a:gd name="connsiteY23" fmla="*/ 912886 h 1057049"/>
                <a:gd name="connsiteX24" fmla="*/ 493056 w 1140063"/>
                <a:gd name="connsiteY24" fmla="*/ 1044049 h 1057049"/>
                <a:gd name="connsiteX25" fmla="*/ 781393 w 1140063"/>
                <a:gd name="connsiteY25" fmla="*/ 979851 h 1057049"/>
                <a:gd name="connsiteX26" fmla="*/ 993909 w 1140063"/>
                <a:gd name="connsiteY26" fmla="*/ 730255 h 1057049"/>
                <a:gd name="connsiteX27" fmla="*/ 1017153 w 1140063"/>
                <a:gd name="connsiteY27" fmla="*/ 584703 h 1057049"/>
                <a:gd name="connsiteX28" fmla="*/ 908681 w 1140063"/>
                <a:gd name="connsiteY28" fmla="*/ 493940 h 1057049"/>
                <a:gd name="connsiteX29" fmla="*/ 747080 w 1140063"/>
                <a:gd name="connsiteY29" fmla="*/ 553157 h 1057049"/>
                <a:gd name="connsiteX30" fmla="*/ 648016 w 1140063"/>
                <a:gd name="connsiteY30" fmla="*/ 650007 h 1057049"/>
                <a:gd name="connsiteX31" fmla="*/ 599868 w 1140063"/>
                <a:gd name="connsiteY31" fmla="*/ 784491 h 1057049"/>
                <a:gd name="connsiteX32" fmla="*/ 614257 w 1140063"/>
                <a:gd name="connsiteY32" fmla="*/ 772315 h 1057049"/>
                <a:gd name="connsiteX33" fmla="*/ 660745 w 1140063"/>
                <a:gd name="connsiteY33" fmla="*/ 761800 h 1057049"/>
                <a:gd name="connsiteX34" fmla="*/ 682329 w 1140063"/>
                <a:gd name="connsiteY34" fmla="*/ 798326 h 1057049"/>
                <a:gd name="connsiteX35" fmla="*/ 617577 w 1140063"/>
                <a:gd name="connsiteY35" fmla="*/ 854223 h 1057049"/>
                <a:gd name="connsiteX36" fmla="*/ 587692 w 1140063"/>
                <a:gd name="connsiteY36" fmla="*/ 825998 h 1057049"/>
                <a:gd name="connsiteX37" fmla="*/ 618131 w 1140063"/>
                <a:gd name="connsiteY37" fmla="*/ 662736 h 1057049"/>
                <a:gd name="connsiteX38" fmla="*/ 813491 w 1140063"/>
                <a:gd name="connsiteY38" fmla="*/ 498921 h 1057049"/>
                <a:gd name="connsiteX39" fmla="*/ 939673 w 1140063"/>
                <a:gd name="connsiteY39" fmla="*/ 486192 h 1057049"/>
                <a:gd name="connsiteX40" fmla="*/ 1029882 w 1140063"/>
                <a:gd name="connsiteY40" fmla="*/ 572527 h 1057049"/>
                <a:gd name="connsiteX41" fmla="*/ 990589 w 1140063"/>
                <a:gd name="connsiteY41" fmla="*/ 808841 h 1057049"/>
                <a:gd name="connsiteX42" fmla="*/ 607062 w 1140063"/>
                <a:gd name="connsiteY42" fmla="*/ 1056778 h 1057049"/>
                <a:gd name="connsiteX43" fmla="*/ 377943 w 1140063"/>
                <a:gd name="connsiteY43" fmla="*/ 1010290 h 1057049"/>
                <a:gd name="connsiteX44" fmla="*/ 246780 w 1140063"/>
                <a:gd name="connsiteY44" fmla="*/ 769548 h 1057049"/>
                <a:gd name="connsiteX45" fmla="*/ 309871 w 1140063"/>
                <a:gd name="connsiteY45" fmla="*/ 538215 h 1057049"/>
                <a:gd name="connsiteX46" fmla="*/ 323153 w 1140063"/>
                <a:gd name="connsiteY46" fmla="*/ 519398 h 1057049"/>
                <a:gd name="connsiteX47" fmla="*/ 878243 w 1140063"/>
                <a:gd name="connsiteY47" fmla="*/ 149708 h 1057049"/>
                <a:gd name="connsiteX48" fmla="*/ 879350 w 1140063"/>
                <a:gd name="connsiteY48" fmla="*/ 145280 h 1057049"/>
                <a:gd name="connsiteX49" fmla="*/ 788034 w 1140063"/>
                <a:gd name="connsiteY49" fmla="*/ 104326 h 1057049"/>
                <a:gd name="connsiteX50" fmla="*/ 500804 w 1140063"/>
                <a:gd name="connsiteY50" fmla="*/ 40129 h 1057049"/>
                <a:gd name="connsiteX51" fmla="*/ 233498 w 1140063"/>
                <a:gd name="connsiteY51" fmla="*/ 69460 h 1057049"/>
                <a:gd name="connsiteX52" fmla="*/ 68022 w 1140063"/>
                <a:gd name="connsiteY52" fmla="*/ 180146 h 1057049"/>
                <a:gd name="connsiteX53" fmla="*/ 83518 w 1140063"/>
                <a:gd name="connsiteY53" fmla="*/ 413693 h 1057049"/>
                <a:gd name="connsiteX54" fmla="*/ 132774 w 1140063"/>
                <a:gd name="connsiteY54" fmla="*/ 448559 h 1057049"/>
                <a:gd name="connsiteX55" fmla="*/ 320939 w 1140063"/>
                <a:gd name="connsiteY55" fmla="*/ 506116 h 1057049"/>
                <a:gd name="connsiteX56" fmla="*/ 336989 w 1140063"/>
                <a:gd name="connsiteY56" fmla="*/ 497261 h 1057049"/>
                <a:gd name="connsiteX57" fmla="*/ 759809 w 1140063"/>
                <a:gd name="connsiteY57" fmla="*/ 188448 h 1057049"/>
                <a:gd name="connsiteX58" fmla="*/ 878243 w 1140063"/>
                <a:gd name="connsiteY58" fmla="*/ 149708 h 1057049"/>
                <a:gd name="connsiteX59" fmla="*/ 440480 w 1140063"/>
                <a:gd name="connsiteY59" fmla="*/ 506669 h 1057049"/>
                <a:gd name="connsiteX60" fmla="*/ 442141 w 1140063"/>
                <a:gd name="connsiteY60" fmla="*/ 511650 h 1057049"/>
                <a:gd name="connsiteX61" fmla="*/ 524601 w 1140063"/>
                <a:gd name="connsiteY61" fmla="*/ 503902 h 1057049"/>
                <a:gd name="connsiteX62" fmla="*/ 851124 w 1140063"/>
                <a:gd name="connsiteY62" fmla="*/ 415907 h 1057049"/>
                <a:gd name="connsiteX63" fmla="*/ 1046485 w 1140063"/>
                <a:gd name="connsiteY63" fmla="*/ 310755 h 1057049"/>
                <a:gd name="connsiteX64" fmla="*/ 1049252 w 1140063"/>
                <a:gd name="connsiteY64" fmla="*/ 284191 h 1057049"/>
                <a:gd name="connsiteX65" fmla="*/ 915876 w 1140063"/>
                <a:gd name="connsiteY65" fmla="*/ 169078 h 1057049"/>
                <a:gd name="connsiteX66" fmla="*/ 897059 w 1140063"/>
                <a:gd name="connsiteY66" fmla="*/ 166310 h 1057049"/>
                <a:gd name="connsiteX67" fmla="*/ 812938 w 1140063"/>
                <a:gd name="connsiteY67" fmla="*/ 198963 h 1057049"/>
                <a:gd name="connsiteX68" fmla="*/ 572750 w 1140063"/>
                <a:gd name="connsiteY68" fmla="*/ 358904 h 1057049"/>
                <a:gd name="connsiteX69" fmla="*/ 440480 w 1140063"/>
                <a:gd name="connsiteY69" fmla="*/ 506669 h 1057049"/>
                <a:gd name="connsiteX70" fmla="*/ 1070836 w 1140063"/>
                <a:gd name="connsiteY70" fmla="*/ 292492 h 1057049"/>
                <a:gd name="connsiteX71" fmla="*/ 1124519 w 1140063"/>
                <a:gd name="connsiteY71" fmla="*/ 226081 h 1057049"/>
                <a:gd name="connsiteX72" fmla="*/ 1091313 w 1140063"/>
                <a:gd name="connsiteY72" fmla="*/ 156349 h 1057049"/>
                <a:gd name="connsiteX73" fmla="*/ 924730 w 1140063"/>
                <a:gd name="connsiteY73" fmla="*/ 160223 h 1057049"/>
                <a:gd name="connsiteX74" fmla="*/ 1070836 w 1140063"/>
                <a:gd name="connsiteY74" fmla="*/ 292492 h 10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40063" h="1057049">
                  <a:moveTo>
                    <a:pt x="323153" y="519398"/>
                  </a:moveTo>
                  <a:cubicBezTo>
                    <a:pt x="279986" y="508329"/>
                    <a:pt x="239032" y="499475"/>
                    <a:pt x="198632" y="487299"/>
                  </a:cubicBezTo>
                  <a:cubicBezTo>
                    <a:pt x="138861" y="469589"/>
                    <a:pt x="84072" y="441918"/>
                    <a:pt x="44225" y="392663"/>
                  </a:cubicBezTo>
                  <a:cubicBezTo>
                    <a:pt x="-20526" y="311862"/>
                    <a:pt x="-13332" y="198409"/>
                    <a:pt x="60274" y="125357"/>
                  </a:cubicBezTo>
                  <a:cubicBezTo>
                    <a:pt x="132220" y="54518"/>
                    <a:pt x="221876" y="20759"/>
                    <a:pt x="319833" y="6923"/>
                  </a:cubicBezTo>
                  <a:cubicBezTo>
                    <a:pt x="416683" y="-6360"/>
                    <a:pt x="512979" y="-272"/>
                    <a:pt x="608169" y="22972"/>
                  </a:cubicBezTo>
                  <a:cubicBezTo>
                    <a:pt x="705019" y="46216"/>
                    <a:pt x="796888" y="83296"/>
                    <a:pt x="882117" y="135318"/>
                  </a:cubicBezTo>
                  <a:cubicBezTo>
                    <a:pt x="897613" y="144727"/>
                    <a:pt x="911448" y="147494"/>
                    <a:pt x="930265" y="143066"/>
                  </a:cubicBezTo>
                  <a:cubicBezTo>
                    <a:pt x="981734" y="131998"/>
                    <a:pt x="1033756" y="130338"/>
                    <a:pt x="1085225" y="144173"/>
                  </a:cubicBezTo>
                  <a:cubicBezTo>
                    <a:pt x="1153850" y="162436"/>
                    <a:pt x="1152190" y="224420"/>
                    <a:pt x="1118431" y="264821"/>
                  </a:cubicBezTo>
                  <a:cubicBezTo>
                    <a:pt x="1106809" y="278103"/>
                    <a:pt x="1094080" y="290832"/>
                    <a:pt x="1080244" y="305221"/>
                  </a:cubicBezTo>
                  <a:cubicBezTo>
                    <a:pt x="1089099" y="319610"/>
                    <a:pt x="1099061" y="334553"/>
                    <a:pt x="1108469" y="350602"/>
                  </a:cubicBezTo>
                  <a:cubicBezTo>
                    <a:pt x="1128393" y="385468"/>
                    <a:pt x="1144995" y="421995"/>
                    <a:pt x="1143335" y="463502"/>
                  </a:cubicBezTo>
                  <a:cubicBezTo>
                    <a:pt x="1143335" y="469589"/>
                    <a:pt x="1137801" y="475677"/>
                    <a:pt x="1134480" y="481212"/>
                  </a:cubicBezTo>
                  <a:cubicBezTo>
                    <a:pt x="1130606" y="475677"/>
                    <a:pt x="1123965" y="470143"/>
                    <a:pt x="1123412" y="464609"/>
                  </a:cubicBezTo>
                  <a:cubicBezTo>
                    <a:pt x="1122305" y="425869"/>
                    <a:pt x="1113450" y="388789"/>
                    <a:pt x="1094633" y="354476"/>
                  </a:cubicBezTo>
                  <a:cubicBezTo>
                    <a:pt x="1087992" y="342301"/>
                    <a:pt x="1080798" y="330679"/>
                    <a:pt x="1072496" y="319610"/>
                  </a:cubicBezTo>
                  <a:cubicBezTo>
                    <a:pt x="1070283" y="316843"/>
                    <a:pt x="1061428" y="315736"/>
                    <a:pt x="1058107" y="317950"/>
                  </a:cubicBezTo>
                  <a:cubicBezTo>
                    <a:pt x="980073" y="379381"/>
                    <a:pt x="890418" y="417567"/>
                    <a:pt x="797995" y="451326"/>
                  </a:cubicBezTo>
                  <a:cubicBezTo>
                    <a:pt x="713321" y="481765"/>
                    <a:pt x="626432" y="505009"/>
                    <a:pt x="537330" y="516631"/>
                  </a:cubicBezTo>
                  <a:cubicBezTo>
                    <a:pt x="504124" y="521058"/>
                    <a:pt x="470365" y="521612"/>
                    <a:pt x="436606" y="524932"/>
                  </a:cubicBezTo>
                  <a:cubicBezTo>
                    <a:pt x="430518" y="525486"/>
                    <a:pt x="423324" y="529360"/>
                    <a:pt x="420003" y="534341"/>
                  </a:cubicBezTo>
                  <a:cubicBezTo>
                    <a:pt x="384031" y="587470"/>
                    <a:pt x="355252" y="644473"/>
                    <a:pt x="337542" y="705904"/>
                  </a:cubicBezTo>
                  <a:cubicBezTo>
                    <a:pt x="318172" y="773975"/>
                    <a:pt x="309871" y="844261"/>
                    <a:pt x="333668" y="912886"/>
                  </a:cubicBezTo>
                  <a:cubicBezTo>
                    <a:pt x="359126" y="988706"/>
                    <a:pt x="415576" y="1031320"/>
                    <a:pt x="493056" y="1044049"/>
                  </a:cubicBezTo>
                  <a:cubicBezTo>
                    <a:pt x="597101" y="1061205"/>
                    <a:pt x="693951" y="1037961"/>
                    <a:pt x="781393" y="979851"/>
                  </a:cubicBezTo>
                  <a:cubicBezTo>
                    <a:pt x="876029" y="917314"/>
                    <a:pt x="946314" y="832639"/>
                    <a:pt x="993909" y="730255"/>
                  </a:cubicBezTo>
                  <a:cubicBezTo>
                    <a:pt x="1014940" y="684874"/>
                    <a:pt x="1027115" y="636172"/>
                    <a:pt x="1017153" y="584703"/>
                  </a:cubicBezTo>
                  <a:cubicBezTo>
                    <a:pt x="1006638" y="531574"/>
                    <a:pt x="962917" y="496154"/>
                    <a:pt x="908681" y="493940"/>
                  </a:cubicBezTo>
                  <a:cubicBezTo>
                    <a:pt x="846697" y="491727"/>
                    <a:pt x="793568" y="516078"/>
                    <a:pt x="747080" y="553157"/>
                  </a:cubicBezTo>
                  <a:cubicBezTo>
                    <a:pt x="711107" y="581936"/>
                    <a:pt x="677901" y="615141"/>
                    <a:pt x="648016" y="650007"/>
                  </a:cubicBezTo>
                  <a:cubicBezTo>
                    <a:pt x="616471" y="686534"/>
                    <a:pt x="596547" y="729701"/>
                    <a:pt x="599868" y="784491"/>
                  </a:cubicBezTo>
                  <a:cubicBezTo>
                    <a:pt x="606509" y="778956"/>
                    <a:pt x="610936" y="775636"/>
                    <a:pt x="614257" y="772315"/>
                  </a:cubicBezTo>
                  <a:cubicBezTo>
                    <a:pt x="627539" y="759033"/>
                    <a:pt x="643035" y="755712"/>
                    <a:pt x="660745" y="761800"/>
                  </a:cubicBezTo>
                  <a:cubicBezTo>
                    <a:pt x="677901" y="767334"/>
                    <a:pt x="681222" y="782830"/>
                    <a:pt x="682329" y="798326"/>
                  </a:cubicBezTo>
                  <a:cubicBezTo>
                    <a:pt x="686203" y="840941"/>
                    <a:pt x="659638" y="864184"/>
                    <a:pt x="617577" y="854223"/>
                  </a:cubicBezTo>
                  <a:cubicBezTo>
                    <a:pt x="602635" y="850902"/>
                    <a:pt x="591566" y="842601"/>
                    <a:pt x="587692" y="825998"/>
                  </a:cubicBezTo>
                  <a:cubicBezTo>
                    <a:pt x="573857" y="766781"/>
                    <a:pt x="587139" y="711991"/>
                    <a:pt x="618131" y="662736"/>
                  </a:cubicBezTo>
                  <a:cubicBezTo>
                    <a:pt x="665726" y="588577"/>
                    <a:pt x="729370" y="530467"/>
                    <a:pt x="813491" y="498921"/>
                  </a:cubicBezTo>
                  <a:cubicBezTo>
                    <a:pt x="853892" y="483425"/>
                    <a:pt x="896506" y="476784"/>
                    <a:pt x="939673" y="486192"/>
                  </a:cubicBezTo>
                  <a:cubicBezTo>
                    <a:pt x="987821" y="496154"/>
                    <a:pt x="1017707" y="526593"/>
                    <a:pt x="1029882" y="572527"/>
                  </a:cubicBezTo>
                  <a:cubicBezTo>
                    <a:pt x="1052019" y="656649"/>
                    <a:pt x="1036523" y="736896"/>
                    <a:pt x="990589" y="808841"/>
                  </a:cubicBezTo>
                  <a:cubicBezTo>
                    <a:pt x="901487" y="949966"/>
                    <a:pt x="773091" y="1033534"/>
                    <a:pt x="607062" y="1056778"/>
                  </a:cubicBezTo>
                  <a:cubicBezTo>
                    <a:pt x="525708" y="1068400"/>
                    <a:pt x="447121" y="1059545"/>
                    <a:pt x="377943" y="1010290"/>
                  </a:cubicBezTo>
                  <a:cubicBezTo>
                    <a:pt x="294928" y="951626"/>
                    <a:pt x="252314" y="871379"/>
                    <a:pt x="246780" y="769548"/>
                  </a:cubicBezTo>
                  <a:cubicBezTo>
                    <a:pt x="242352" y="684874"/>
                    <a:pt x="269471" y="610161"/>
                    <a:pt x="309871" y="538215"/>
                  </a:cubicBezTo>
                  <a:cubicBezTo>
                    <a:pt x="315958" y="532127"/>
                    <a:pt x="319279" y="526039"/>
                    <a:pt x="323153" y="519398"/>
                  </a:cubicBezTo>
                  <a:close/>
                  <a:moveTo>
                    <a:pt x="878243" y="149708"/>
                  </a:moveTo>
                  <a:cubicBezTo>
                    <a:pt x="878796" y="148047"/>
                    <a:pt x="879350" y="146387"/>
                    <a:pt x="879350" y="145280"/>
                  </a:cubicBezTo>
                  <a:cubicBezTo>
                    <a:pt x="848911" y="131444"/>
                    <a:pt x="819026" y="116502"/>
                    <a:pt x="788034" y="104326"/>
                  </a:cubicBezTo>
                  <a:cubicBezTo>
                    <a:pt x="695611" y="68353"/>
                    <a:pt x="599868" y="46770"/>
                    <a:pt x="500804" y="40129"/>
                  </a:cubicBezTo>
                  <a:cubicBezTo>
                    <a:pt x="410041" y="34041"/>
                    <a:pt x="319833" y="36255"/>
                    <a:pt x="233498" y="69460"/>
                  </a:cubicBezTo>
                  <a:cubicBezTo>
                    <a:pt x="170407" y="93811"/>
                    <a:pt x="112297" y="126463"/>
                    <a:pt x="68022" y="180146"/>
                  </a:cubicBezTo>
                  <a:cubicBezTo>
                    <a:pt x="12679" y="246558"/>
                    <a:pt x="12679" y="353923"/>
                    <a:pt x="83518" y="413693"/>
                  </a:cubicBezTo>
                  <a:cubicBezTo>
                    <a:pt x="99014" y="426976"/>
                    <a:pt x="115617" y="438598"/>
                    <a:pt x="132774" y="448559"/>
                  </a:cubicBezTo>
                  <a:cubicBezTo>
                    <a:pt x="190884" y="482872"/>
                    <a:pt x="256188" y="493940"/>
                    <a:pt x="320939" y="506116"/>
                  </a:cubicBezTo>
                  <a:cubicBezTo>
                    <a:pt x="325367" y="507223"/>
                    <a:pt x="333668" y="501688"/>
                    <a:pt x="336989" y="497261"/>
                  </a:cubicBezTo>
                  <a:cubicBezTo>
                    <a:pt x="443247" y="346728"/>
                    <a:pt x="588246" y="249878"/>
                    <a:pt x="759809" y="188448"/>
                  </a:cubicBezTo>
                  <a:cubicBezTo>
                    <a:pt x="799102" y="174058"/>
                    <a:pt x="838949" y="162436"/>
                    <a:pt x="878243" y="149708"/>
                  </a:cubicBezTo>
                  <a:close/>
                  <a:moveTo>
                    <a:pt x="440480" y="506669"/>
                  </a:moveTo>
                  <a:cubicBezTo>
                    <a:pt x="441034" y="508329"/>
                    <a:pt x="441587" y="509990"/>
                    <a:pt x="442141" y="511650"/>
                  </a:cubicBezTo>
                  <a:cubicBezTo>
                    <a:pt x="469812" y="508883"/>
                    <a:pt x="497483" y="507776"/>
                    <a:pt x="524601" y="503902"/>
                  </a:cubicBezTo>
                  <a:cubicBezTo>
                    <a:pt x="636947" y="488406"/>
                    <a:pt x="745420" y="457968"/>
                    <a:pt x="851124" y="415907"/>
                  </a:cubicBezTo>
                  <a:cubicBezTo>
                    <a:pt x="920303" y="388236"/>
                    <a:pt x="986161" y="355030"/>
                    <a:pt x="1046485" y="310755"/>
                  </a:cubicBezTo>
                  <a:cubicBezTo>
                    <a:pt x="1058660" y="301901"/>
                    <a:pt x="1058107" y="294706"/>
                    <a:pt x="1049252" y="284191"/>
                  </a:cubicBezTo>
                  <a:cubicBezTo>
                    <a:pt x="1010512" y="238810"/>
                    <a:pt x="966791" y="199516"/>
                    <a:pt x="915876" y="169078"/>
                  </a:cubicBezTo>
                  <a:cubicBezTo>
                    <a:pt x="910895" y="165757"/>
                    <a:pt x="902593" y="164650"/>
                    <a:pt x="897059" y="166310"/>
                  </a:cubicBezTo>
                  <a:cubicBezTo>
                    <a:pt x="868834" y="176272"/>
                    <a:pt x="840056" y="186234"/>
                    <a:pt x="812938" y="198963"/>
                  </a:cubicBezTo>
                  <a:cubicBezTo>
                    <a:pt x="724943" y="239916"/>
                    <a:pt x="645249" y="293599"/>
                    <a:pt x="572750" y="358904"/>
                  </a:cubicBezTo>
                  <a:cubicBezTo>
                    <a:pt x="522941" y="403731"/>
                    <a:pt x="479774" y="453540"/>
                    <a:pt x="440480" y="506669"/>
                  </a:cubicBezTo>
                  <a:close/>
                  <a:moveTo>
                    <a:pt x="1070836" y="292492"/>
                  </a:moveTo>
                  <a:cubicBezTo>
                    <a:pt x="1092973" y="272569"/>
                    <a:pt x="1112896" y="252645"/>
                    <a:pt x="1124519" y="226081"/>
                  </a:cubicBezTo>
                  <a:cubicBezTo>
                    <a:pt x="1141121" y="187341"/>
                    <a:pt x="1119538" y="164097"/>
                    <a:pt x="1091313" y="156349"/>
                  </a:cubicBezTo>
                  <a:cubicBezTo>
                    <a:pt x="1036523" y="140853"/>
                    <a:pt x="982840" y="146387"/>
                    <a:pt x="924730" y="160223"/>
                  </a:cubicBezTo>
                  <a:cubicBezTo>
                    <a:pt x="980627" y="198409"/>
                    <a:pt x="1030436" y="239916"/>
                    <a:pt x="1070836" y="292492"/>
                  </a:cubicBezTo>
                  <a:close/>
                </a:path>
              </a:pathLst>
            </a:custGeom>
            <a:solidFill>
              <a:schemeClr val="accent1"/>
            </a:solidFill>
            <a:ln w="553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C91CC2C-F738-415D-9065-116ABF663F5E}"/>
                </a:ext>
              </a:extLst>
            </p:cNvPr>
            <p:cNvSpPr/>
            <p:nvPr/>
          </p:nvSpPr>
          <p:spPr>
            <a:xfrm>
              <a:off x="9528376" y="6090459"/>
              <a:ext cx="564757" cy="630150"/>
            </a:xfrm>
            <a:custGeom>
              <a:avLst/>
              <a:gdLst>
                <a:gd name="connsiteX0" fmla="*/ 636997 w 1051515"/>
                <a:gd name="connsiteY0" fmla="*/ 412571 h 1173269"/>
                <a:gd name="connsiteX1" fmla="*/ 566158 w 1051515"/>
                <a:gd name="connsiteY1" fmla="*/ 412571 h 1173269"/>
                <a:gd name="connsiteX2" fmla="*/ 565051 w 1051515"/>
                <a:gd name="connsiteY2" fmla="*/ 408143 h 1173269"/>
                <a:gd name="connsiteX3" fmla="*/ 579440 w 1051515"/>
                <a:gd name="connsiteY3" fmla="*/ 403162 h 1173269"/>
                <a:gd name="connsiteX4" fmla="*/ 631463 w 1051515"/>
                <a:gd name="connsiteY4" fmla="*/ 401502 h 1173269"/>
                <a:gd name="connsiteX5" fmla="*/ 652493 w 1051515"/>
                <a:gd name="connsiteY5" fmla="*/ 388220 h 1173269"/>
                <a:gd name="connsiteX6" fmla="*/ 809113 w 1051515"/>
                <a:gd name="connsiteY6" fmla="*/ 165188 h 1173269"/>
                <a:gd name="connsiteX7" fmla="*/ 920352 w 1051515"/>
                <a:gd name="connsiteY7" fmla="*/ 50628 h 1173269"/>
                <a:gd name="connsiteX8" fmla="*/ 1008901 w 1051515"/>
                <a:gd name="connsiteY8" fmla="*/ 1373 h 1173269"/>
                <a:gd name="connsiteX9" fmla="*/ 1051515 w 1051515"/>
                <a:gd name="connsiteY9" fmla="*/ 30705 h 1173269"/>
                <a:gd name="connsiteX10" fmla="*/ 1018309 w 1051515"/>
                <a:gd name="connsiteY10" fmla="*/ 136963 h 1173269"/>
                <a:gd name="connsiteX11" fmla="*/ 799705 w 1051515"/>
                <a:gd name="connsiteY11" fmla="*/ 351140 h 1173269"/>
                <a:gd name="connsiteX12" fmla="*/ 735507 w 1051515"/>
                <a:gd name="connsiteY12" fmla="*/ 397628 h 1173269"/>
                <a:gd name="connsiteX13" fmla="*/ 814648 w 1051515"/>
                <a:gd name="connsiteY13" fmla="*/ 397628 h 1173269"/>
                <a:gd name="connsiteX14" fmla="*/ 815755 w 1051515"/>
                <a:gd name="connsiteY14" fmla="*/ 402056 h 1173269"/>
                <a:gd name="connsiteX15" fmla="*/ 799152 w 1051515"/>
                <a:gd name="connsiteY15" fmla="*/ 407037 h 1173269"/>
                <a:gd name="connsiteX16" fmla="*/ 741595 w 1051515"/>
                <a:gd name="connsiteY16" fmla="*/ 409250 h 1173269"/>
                <a:gd name="connsiteX17" fmla="*/ 714477 w 1051515"/>
                <a:gd name="connsiteY17" fmla="*/ 426960 h 1173269"/>
                <a:gd name="connsiteX18" fmla="*/ 536826 w 1051515"/>
                <a:gd name="connsiteY18" fmla="*/ 776727 h 1173269"/>
                <a:gd name="connsiteX19" fmla="*/ 371351 w 1051515"/>
                <a:gd name="connsiteY19" fmla="*/ 999206 h 1173269"/>
                <a:gd name="connsiteX20" fmla="*/ 188720 w 1051515"/>
                <a:gd name="connsiteY20" fmla="*/ 1139223 h 1173269"/>
                <a:gd name="connsiteX21" fmla="*/ 33206 w 1051515"/>
                <a:gd name="connsiteY21" fmla="*/ 1176856 h 1173269"/>
                <a:gd name="connsiteX22" fmla="*/ 6088 w 1051515"/>
                <a:gd name="connsiteY22" fmla="*/ 1171322 h 1173269"/>
                <a:gd name="connsiteX23" fmla="*/ 0 w 1051515"/>
                <a:gd name="connsiteY23" fmla="*/ 1160807 h 1173269"/>
                <a:gd name="connsiteX24" fmla="*/ 9962 w 1051515"/>
                <a:gd name="connsiteY24" fmla="*/ 1154719 h 1173269"/>
                <a:gd name="connsiteX25" fmla="*/ 297745 w 1051515"/>
                <a:gd name="connsiteY25" fmla="*/ 1025770 h 1173269"/>
                <a:gd name="connsiteX26" fmla="*/ 410644 w 1051515"/>
                <a:gd name="connsiteY26" fmla="*/ 851440 h 1173269"/>
                <a:gd name="connsiteX27" fmla="*/ 506388 w 1051515"/>
                <a:gd name="connsiteY27" fmla="*/ 666041 h 1173269"/>
                <a:gd name="connsiteX28" fmla="*/ 624268 w 1051515"/>
                <a:gd name="connsiteY28" fmla="*/ 441349 h 1173269"/>
                <a:gd name="connsiteX29" fmla="*/ 636997 w 1051515"/>
                <a:gd name="connsiteY29" fmla="*/ 412571 h 1173269"/>
                <a:gd name="connsiteX30" fmla="*/ 743255 w 1051515"/>
                <a:gd name="connsiteY30" fmla="*/ 371617 h 1173269"/>
                <a:gd name="connsiteX31" fmla="*/ 751003 w 1051515"/>
                <a:gd name="connsiteY31" fmla="*/ 369403 h 1173269"/>
                <a:gd name="connsiteX32" fmla="*/ 1002260 w 1051515"/>
                <a:gd name="connsiteY32" fmla="*/ 120360 h 1173269"/>
                <a:gd name="connsiteX33" fmla="*/ 1044874 w 1051515"/>
                <a:gd name="connsiteY33" fmla="*/ 34025 h 1173269"/>
                <a:gd name="connsiteX34" fmla="*/ 1019970 w 1051515"/>
                <a:gd name="connsiteY34" fmla="*/ 8014 h 1173269"/>
                <a:gd name="connsiteX35" fmla="*/ 995619 w 1051515"/>
                <a:gd name="connsiteY35" fmla="*/ 15209 h 1173269"/>
                <a:gd name="connsiteX36" fmla="*/ 940276 w 1051515"/>
                <a:gd name="connsiteY36" fmla="*/ 59483 h 1173269"/>
                <a:gd name="connsiteX37" fmla="*/ 786423 w 1051515"/>
                <a:gd name="connsiteY37" fmla="*/ 289710 h 1173269"/>
                <a:gd name="connsiteX38" fmla="*/ 743255 w 1051515"/>
                <a:gd name="connsiteY38" fmla="*/ 371617 h 117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51515" h="1173269">
                  <a:moveTo>
                    <a:pt x="636997" y="412571"/>
                  </a:moveTo>
                  <a:cubicBezTo>
                    <a:pt x="611539" y="412571"/>
                    <a:pt x="588849" y="412571"/>
                    <a:pt x="566158" y="412571"/>
                  </a:cubicBezTo>
                  <a:cubicBezTo>
                    <a:pt x="565605" y="410910"/>
                    <a:pt x="565051" y="409804"/>
                    <a:pt x="565051" y="408143"/>
                  </a:cubicBezTo>
                  <a:cubicBezTo>
                    <a:pt x="570032" y="406483"/>
                    <a:pt x="574459" y="403162"/>
                    <a:pt x="579440" y="403162"/>
                  </a:cubicBezTo>
                  <a:cubicBezTo>
                    <a:pt x="596596" y="402056"/>
                    <a:pt x="614306" y="402056"/>
                    <a:pt x="631463" y="401502"/>
                  </a:cubicBezTo>
                  <a:cubicBezTo>
                    <a:pt x="641424" y="401502"/>
                    <a:pt x="646959" y="397628"/>
                    <a:pt x="652493" y="388220"/>
                  </a:cubicBezTo>
                  <a:cubicBezTo>
                    <a:pt x="697874" y="309080"/>
                    <a:pt x="747129" y="232706"/>
                    <a:pt x="809113" y="165188"/>
                  </a:cubicBezTo>
                  <a:cubicBezTo>
                    <a:pt x="845086" y="125894"/>
                    <a:pt x="882166" y="87708"/>
                    <a:pt x="920352" y="50628"/>
                  </a:cubicBezTo>
                  <a:cubicBezTo>
                    <a:pt x="945257" y="26831"/>
                    <a:pt x="974035" y="8014"/>
                    <a:pt x="1008901" y="1373"/>
                  </a:cubicBezTo>
                  <a:cubicBezTo>
                    <a:pt x="1034912" y="-3608"/>
                    <a:pt x="1047088" y="4694"/>
                    <a:pt x="1051515" y="30705"/>
                  </a:cubicBezTo>
                  <a:cubicBezTo>
                    <a:pt x="1058156" y="71659"/>
                    <a:pt x="1039893" y="105418"/>
                    <a:pt x="1018309" y="136963"/>
                  </a:cubicBezTo>
                  <a:cubicBezTo>
                    <a:pt x="959092" y="222191"/>
                    <a:pt x="882719" y="289710"/>
                    <a:pt x="799705" y="351140"/>
                  </a:cubicBezTo>
                  <a:cubicBezTo>
                    <a:pt x="779228" y="366083"/>
                    <a:pt x="758751" y="381025"/>
                    <a:pt x="735507" y="397628"/>
                  </a:cubicBezTo>
                  <a:cubicBezTo>
                    <a:pt x="763732" y="397628"/>
                    <a:pt x="789190" y="397628"/>
                    <a:pt x="814648" y="397628"/>
                  </a:cubicBezTo>
                  <a:cubicBezTo>
                    <a:pt x="815201" y="399288"/>
                    <a:pt x="815201" y="400949"/>
                    <a:pt x="815755" y="402056"/>
                  </a:cubicBezTo>
                  <a:cubicBezTo>
                    <a:pt x="810220" y="403716"/>
                    <a:pt x="804686" y="406483"/>
                    <a:pt x="799152" y="407037"/>
                  </a:cubicBezTo>
                  <a:cubicBezTo>
                    <a:pt x="780335" y="408143"/>
                    <a:pt x="760965" y="409804"/>
                    <a:pt x="741595" y="409250"/>
                  </a:cubicBezTo>
                  <a:cubicBezTo>
                    <a:pt x="727206" y="408697"/>
                    <a:pt x="720565" y="414231"/>
                    <a:pt x="714477" y="426960"/>
                  </a:cubicBezTo>
                  <a:cubicBezTo>
                    <a:pt x="655813" y="543733"/>
                    <a:pt x="598257" y="661614"/>
                    <a:pt x="536826" y="776727"/>
                  </a:cubicBezTo>
                  <a:cubicBezTo>
                    <a:pt x="493105" y="858634"/>
                    <a:pt x="436656" y="932794"/>
                    <a:pt x="371351" y="999206"/>
                  </a:cubicBezTo>
                  <a:cubicBezTo>
                    <a:pt x="317115" y="1053995"/>
                    <a:pt x="259005" y="1104357"/>
                    <a:pt x="188720" y="1139223"/>
                  </a:cubicBezTo>
                  <a:cubicBezTo>
                    <a:pt x="140017" y="1163574"/>
                    <a:pt x="87995" y="1177410"/>
                    <a:pt x="33206" y="1176856"/>
                  </a:cubicBezTo>
                  <a:cubicBezTo>
                    <a:pt x="24351" y="1176856"/>
                    <a:pt x="14943" y="1174643"/>
                    <a:pt x="6088" y="1171322"/>
                  </a:cubicBezTo>
                  <a:cubicBezTo>
                    <a:pt x="2767" y="1170215"/>
                    <a:pt x="0" y="1164127"/>
                    <a:pt x="0" y="1160807"/>
                  </a:cubicBezTo>
                  <a:cubicBezTo>
                    <a:pt x="0" y="1158593"/>
                    <a:pt x="6641" y="1154166"/>
                    <a:pt x="9962" y="1154719"/>
                  </a:cubicBezTo>
                  <a:cubicBezTo>
                    <a:pt x="135590" y="1177963"/>
                    <a:pt x="220265" y="1109891"/>
                    <a:pt x="297745" y="1025770"/>
                  </a:cubicBezTo>
                  <a:cubicBezTo>
                    <a:pt x="345340" y="973748"/>
                    <a:pt x="378546" y="912870"/>
                    <a:pt x="410644" y="851440"/>
                  </a:cubicBezTo>
                  <a:cubicBezTo>
                    <a:pt x="442743" y="790009"/>
                    <a:pt x="474289" y="728025"/>
                    <a:pt x="506388" y="666041"/>
                  </a:cubicBezTo>
                  <a:cubicBezTo>
                    <a:pt x="545681" y="591328"/>
                    <a:pt x="584975" y="516615"/>
                    <a:pt x="624268" y="441349"/>
                  </a:cubicBezTo>
                  <a:cubicBezTo>
                    <a:pt x="628142" y="433048"/>
                    <a:pt x="632016" y="424193"/>
                    <a:pt x="636997" y="412571"/>
                  </a:cubicBezTo>
                  <a:close/>
                  <a:moveTo>
                    <a:pt x="743255" y="371617"/>
                  </a:moveTo>
                  <a:cubicBezTo>
                    <a:pt x="748236" y="370510"/>
                    <a:pt x="749896" y="370510"/>
                    <a:pt x="751003" y="369403"/>
                  </a:cubicBezTo>
                  <a:cubicBezTo>
                    <a:pt x="845640" y="297457"/>
                    <a:pt x="931421" y="216104"/>
                    <a:pt x="1002260" y="120360"/>
                  </a:cubicBezTo>
                  <a:cubicBezTo>
                    <a:pt x="1021630" y="94349"/>
                    <a:pt x="1040447" y="67784"/>
                    <a:pt x="1044874" y="34025"/>
                  </a:cubicBezTo>
                  <a:cubicBezTo>
                    <a:pt x="1047088" y="16316"/>
                    <a:pt x="1037679" y="5800"/>
                    <a:pt x="1019970" y="8014"/>
                  </a:cubicBezTo>
                  <a:cubicBezTo>
                    <a:pt x="1011668" y="9121"/>
                    <a:pt x="1002260" y="10781"/>
                    <a:pt x="995619" y="15209"/>
                  </a:cubicBezTo>
                  <a:cubicBezTo>
                    <a:pt x="976249" y="29044"/>
                    <a:pt x="956879" y="42880"/>
                    <a:pt x="940276" y="59483"/>
                  </a:cubicBezTo>
                  <a:cubicBezTo>
                    <a:pt x="874972" y="126448"/>
                    <a:pt x="830697" y="208355"/>
                    <a:pt x="786423" y="289710"/>
                  </a:cubicBezTo>
                  <a:cubicBezTo>
                    <a:pt x="772034" y="316828"/>
                    <a:pt x="758198" y="342839"/>
                    <a:pt x="743255" y="371617"/>
                  </a:cubicBezTo>
                  <a:close/>
                </a:path>
              </a:pathLst>
            </a:custGeom>
            <a:solidFill>
              <a:schemeClr val="accent1"/>
            </a:solidFill>
            <a:ln w="553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A3F6B22D-F05E-45DC-84CA-24A5983DFEE2}"/>
                </a:ext>
              </a:extLst>
            </p:cNvPr>
            <p:cNvSpPr/>
            <p:nvPr/>
          </p:nvSpPr>
          <p:spPr>
            <a:xfrm>
              <a:off x="9662134" y="6086353"/>
              <a:ext cx="564757" cy="630150"/>
            </a:xfrm>
            <a:custGeom>
              <a:avLst/>
              <a:gdLst>
                <a:gd name="connsiteX0" fmla="*/ 855048 w 1051515"/>
                <a:gd name="connsiteY0" fmla="*/ 401400 h 1173269"/>
                <a:gd name="connsiteX1" fmla="*/ 840105 w 1051515"/>
                <a:gd name="connsiteY1" fmla="*/ 405827 h 1173269"/>
                <a:gd name="connsiteX2" fmla="*/ 739381 w 1051515"/>
                <a:gd name="connsiteY2" fmla="*/ 408594 h 1173269"/>
                <a:gd name="connsiteX3" fmla="*/ 721672 w 1051515"/>
                <a:gd name="connsiteY3" fmla="*/ 420216 h 1173269"/>
                <a:gd name="connsiteX4" fmla="*/ 636997 w 1051515"/>
                <a:gd name="connsiteY4" fmla="*/ 592886 h 1173269"/>
                <a:gd name="connsiteX5" fmla="*/ 572246 w 1051515"/>
                <a:gd name="connsiteY5" fmla="*/ 719068 h 1173269"/>
                <a:gd name="connsiteX6" fmla="*/ 448831 w 1051515"/>
                <a:gd name="connsiteY6" fmla="*/ 905574 h 1173269"/>
                <a:gd name="connsiteX7" fmla="*/ 214177 w 1051515"/>
                <a:gd name="connsiteY7" fmla="*/ 1121411 h 1173269"/>
                <a:gd name="connsiteX8" fmla="*/ 39294 w 1051515"/>
                <a:gd name="connsiteY8" fmla="*/ 1175647 h 1173269"/>
                <a:gd name="connsiteX9" fmla="*/ 8301 w 1051515"/>
                <a:gd name="connsiteY9" fmla="*/ 1171220 h 1173269"/>
                <a:gd name="connsiteX10" fmla="*/ 0 w 1051515"/>
                <a:gd name="connsiteY10" fmla="*/ 1158490 h 1173269"/>
                <a:gd name="connsiteX11" fmla="*/ 12729 w 1051515"/>
                <a:gd name="connsiteY11" fmla="*/ 1154063 h 1173269"/>
                <a:gd name="connsiteX12" fmla="*/ 197574 w 1051515"/>
                <a:gd name="connsiteY12" fmla="*/ 1112003 h 1173269"/>
                <a:gd name="connsiteX13" fmla="*/ 392935 w 1051515"/>
                <a:gd name="connsiteY13" fmla="*/ 882330 h 1173269"/>
                <a:gd name="connsiteX14" fmla="*/ 478716 w 1051515"/>
                <a:gd name="connsiteY14" fmla="*/ 725156 h 1173269"/>
                <a:gd name="connsiteX15" fmla="*/ 523544 w 1051515"/>
                <a:gd name="connsiteY15" fmla="*/ 637161 h 1173269"/>
                <a:gd name="connsiteX16" fmla="*/ 633123 w 1051515"/>
                <a:gd name="connsiteY16" fmla="*/ 427964 h 1173269"/>
                <a:gd name="connsiteX17" fmla="*/ 640871 w 1051515"/>
                <a:gd name="connsiteY17" fmla="*/ 411361 h 1173269"/>
                <a:gd name="connsiteX18" fmla="*/ 604345 w 1051515"/>
                <a:gd name="connsiteY18" fmla="*/ 403060 h 1173269"/>
                <a:gd name="connsiteX19" fmla="*/ 604345 w 1051515"/>
                <a:gd name="connsiteY19" fmla="*/ 396419 h 1173269"/>
                <a:gd name="connsiteX20" fmla="*/ 623161 w 1051515"/>
                <a:gd name="connsiteY20" fmla="*/ 396972 h 1173269"/>
                <a:gd name="connsiteX21" fmla="*/ 663008 w 1051515"/>
                <a:gd name="connsiteY21" fmla="*/ 376495 h 1173269"/>
                <a:gd name="connsiteX22" fmla="*/ 886593 w 1051515"/>
                <a:gd name="connsiteY22" fmla="*/ 82625 h 1173269"/>
                <a:gd name="connsiteX23" fmla="*/ 981783 w 1051515"/>
                <a:gd name="connsiteY23" fmla="*/ 10679 h 1173269"/>
                <a:gd name="connsiteX24" fmla="*/ 1021630 w 1051515"/>
                <a:gd name="connsiteY24" fmla="*/ 163 h 1173269"/>
                <a:gd name="connsiteX25" fmla="*/ 1054836 w 1051515"/>
                <a:gd name="connsiteY25" fmla="*/ 29495 h 1173269"/>
                <a:gd name="connsiteX26" fmla="*/ 1033805 w 1051515"/>
                <a:gd name="connsiteY26" fmla="*/ 110296 h 1173269"/>
                <a:gd name="connsiteX27" fmla="*/ 912051 w 1051515"/>
                <a:gd name="connsiteY27" fmla="*/ 256401 h 1173269"/>
                <a:gd name="connsiteX28" fmla="*/ 742702 w 1051515"/>
                <a:gd name="connsiteY28" fmla="*/ 391991 h 1173269"/>
                <a:gd name="connsiteX29" fmla="*/ 738828 w 1051515"/>
                <a:gd name="connsiteY29" fmla="*/ 396972 h 1173269"/>
                <a:gd name="connsiteX30" fmla="*/ 853941 w 1051515"/>
                <a:gd name="connsiteY30" fmla="*/ 396972 h 1173269"/>
                <a:gd name="connsiteX31" fmla="*/ 855048 w 1051515"/>
                <a:gd name="connsiteY31" fmla="*/ 401400 h 1173269"/>
                <a:gd name="connsiteX32" fmla="*/ 748789 w 1051515"/>
                <a:gd name="connsiteY32" fmla="*/ 368194 h 1173269"/>
                <a:gd name="connsiteX33" fmla="*/ 751003 w 1051515"/>
                <a:gd name="connsiteY33" fmla="*/ 370408 h 1173269"/>
                <a:gd name="connsiteX34" fmla="*/ 761519 w 1051515"/>
                <a:gd name="connsiteY34" fmla="*/ 363213 h 1173269"/>
                <a:gd name="connsiteX35" fmla="*/ 932528 w 1051515"/>
                <a:gd name="connsiteY35" fmla="*/ 204932 h 1173269"/>
                <a:gd name="connsiteX36" fmla="*/ 1037679 w 1051515"/>
                <a:gd name="connsiteY36" fmla="*/ 63255 h 1173269"/>
                <a:gd name="connsiteX37" fmla="*/ 1037679 w 1051515"/>
                <a:gd name="connsiteY37" fmla="*/ 11786 h 1173269"/>
                <a:gd name="connsiteX38" fmla="*/ 989531 w 1051515"/>
                <a:gd name="connsiteY38" fmla="*/ 19534 h 1173269"/>
                <a:gd name="connsiteX39" fmla="*/ 911498 w 1051515"/>
                <a:gd name="connsiteY39" fmla="*/ 95353 h 1173269"/>
                <a:gd name="connsiteX40" fmla="*/ 800812 w 1051515"/>
                <a:gd name="connsiteY40" fmla="*/ 269684 h 1173269"/>
                <a:gd name="connsiteX41" fmla="*/ 748789 w 1051515"/>
                <a:gd name="connsiteY41" fmla="*/ 368194 h 117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1515" h="1173269">
                  <a:moveTo>
                    <a:pt x="855048" y="401400"/>
                  </a:moveTo>
                  <a:cubicBezTo>
                    <a:pt x="850067" y="403060"/>
                    <a:pt x="845086" y="405827"/>
                    <a:pt x="840105" y="405827"/>
                  </a:cubicBezTo>
                  <a:cubicBezTo>
                    <a:pt x="806346" y="406934"/>
                    <a:pt x="772587" y="406934"/>
                    <a:pt x="739381" y="408594"/>
                  </a:cubicBezTo>
                  <a:cubicBezTo>
                    <a:pt x="733293" y="409148"/>
                    <a:pt x="724439" y="414682"/>
                    <a:pt x="721672" y="420216"/>
                  </a:cubicBezTo>
                  <a:cubicBezTo>
                    <a:pt x="692893" y="477773"/>
                    <a:pt x="665222" y="535329"/>
                    <a:pt x="636997" y="592886"/>
                  </a:cubicBezTo>
                  <a:cubicBezTo>
                    <a:pt x="615966" y="634947"/>
                    <a:pt x="596596" y="678668"/>
                    <a:pt x="572246" y="719068"/>
                  </a:cubicBezTo>
                  <a:cubicBezTo>
                    <a:pt x="533506" y="782712"/>
                    <a:pt x="493105" y="845250"/>
                    <a:pt x="448831" y="905574"/>
                  </a:cubicBezTo>
                  <a:cubicBezTo>
                    <a:pt x="385187" y="992462"/>
                    <a:pt x="304386" y="1062747"/>
                    <a:pt x="214177" y="1121411"/>
                  </a:cubicBezTo>
                  <a:cubicBezTo>
                    <a:pt x="161048" y="1155723"/>
                    <a:pt x="103491" y="1176754"/>
                    <a:pt x="39294" y="1175647"/>
                  </a:cubicBezTo>
                  <a:cubicBezTo>
                    <a:pt x="28778" y="1175647"/>
                    <a:pt x="18263" y="1173987"/>
                    <a:pt x="8301" y="1171220"/>
                  </a:cubicBezTo>
                  <a:cubicBezTo>
                    <a:pt x="4427" y="1170113"/>
                    <a:pt x="2767" y="1162918"/>
                    <a:pt x="0" y="1158490"/>
                  </a:cubicBezTo>
                  <a:cubicBezTo>
                    <a:pt x="4427" y="1156830"/>
                    <a:pt x="9408" y="1152956"/>
                    <a:pt x="12729" y="1154063"/>
                  </a:cubicBezTo>
                  <a:cubicBezTo>
                    <a:pt x="81907" y="1172326"/>
                    <a:pt x="142231" y="1151296"/>
                    <a:pt x="197574" y="1112003"/>
                  </a:cubicBezTo>
                  <a:cubicBezTo>
                    <a:pt x="282249" y="1052232"/>
                    <a:pt x="343680" y="972538"/>
                    <a:pt x="392935" y="882330"/>
                  </a:cubicBezTo>
                  <a:cubicBezTo>
                    <a:pt x="421713" y="830307"/>
                    <a:pt x="450491" y="777731"/>
                    <a:pt x="478716" y="725156"/>
                  </a:cubicBezTo>
                  <a:cubicBezTo>
                    <a:pt x="494212" y="695824"/>
                    <a:pt x="508601" y="665939"/>
                    <a:pt x="523544" y="637161"/>
                  </a:cubicBezTo>
                  <a:cubicBezTo>
                    <a:pt x="560070" y="567428"/>
                    <a:pt x="596596" y="497696"/>
                    <a:pt x="633123" y="427964"/>
                  </a:cubicBezTo>
                  <a:cubicBezTo>
                    <a:pt x="635890" y="422983"/>
                    <a:pt x="637550" y="418002"/>
                    <a:pt x="640871" y="411361"/>
                  </a:cubicBezTo>
                  <a:cubicBezTo>
                    <a:pt x="627589" y="408041"/>
                    <a:pt x="615966" y="405827"/>
                    <a:pt x="604345" y="403060"/>
                  </a:cubicBezTo>
                  <a:cubicBezTo>
                    <a:pt x="604345" y="400846"/>
                    <a:pt x="604345" y="398632"/>
                    <a:pt x="604345" y="396419"/>
                  </a:cubicBezTo>
                  <a:cubicBezTo>
                    <a:pt x="610432" y="396419"/>
                    <a:pt x="617627" y="394758"/>
                    <a:pt x="623161" y="396972"/>
                  </a:cubicBezTo>
                  <a:cubicBezTo>
                    <a:pt x="644192" y="404167"/>
                    <a:pt x="653046" y="394205"/>
                    <a:pt x="663008" y="376495"/>
                  </a:cubicBezTo>
                  <a:cubicBezTo>
                    <a:pt x="723885" y="268023"/>
                    <a:pt x="797491" y="169513"/>
                    <a:pt x="886593" y="82625"/>
                  </a:cubicBezTo>
                  <a:cubicBezTo>
                    <a:pt x="914818" y="54953"/>
                    <a:pt x="949131" y="32816"/>
                    <a:pt x="981783" y="10679"/>
                  </a:cubicBezTo>
                  <a:cubicBezTo>
                    <a:pt x="992298" y="3484"/>
                    <a:pt x="1007795" y="1270"/>
                    <a:pt x="1021630" y="163"/>
                  </a:cubicBezTo>
                  <a:cubicBezTo>
                    <a:pt x="1042107" y="-1497"/>
                    <a:pt x="1052622" y="9572"/>
                    <a:pt x="1054836" y="29495"/>
                  </a:cubicBezTo>
                  <a:cubicBezTo>
                    <a:pt x="1058156" y="59380"/>
                    <a:pt x="1048195" y="85945"/>
                    <a:pt x="1033805" y="110296"/>
                  </a:cubicBezTo>
                  <a:cubicBezTo>
                    <a:pt x="1001707" y="166192"/>
                    <a:pt x="960199" y="214894"/>
                    <a:pt x="912051" y="256401"/>
                  </a:cubicBezTo>
                  <a:cubicBezTo>
                    <a:pt x="857262" y="303443"/>
                    <a:pt x="799152" y="347164"/>
                    <a:pt x="742702" y="391991"/>
                  </a:cubicBezTo>
                  <a:cubicBezTo>
                    <a:pt x="741595" y="393098"/>
                    <a:pt x="741042" y="394205"/>
                    <a:pt x="738828" y="396972"/>
                  </a:cubicBezTo>
                  <a:cubicBezTo>
                    <a:pt x="778121" y="396972"/>
                    <a:pt x="815755" y="396972"/>
                    <a:pt x="853941" y="396972"/>
                  </a:cubicBezTo>
                  <a:cubicBezTo>
                    <a:pt x="853941" y="398632"/>
                    <a:pt x="854495" y="400293"/>
                    <a:pt x="855048" y="401400"/>
                  </a:cubicBezTo>
                  <a:close/>
                  <a:moveTo>
                    <a:pt x="748789" y="368194"/>
                  </a:moveTo>
                  <a:cubicBezTo>
                    <a:pt x="749343" y="368747"/>
                    <a:pt x="750450" y="369854"/>
                    <a:pt x="751003" y="370408"/>
                  </a:cubicBezTo>
                  <a:cubicBezTo>
                    <a:pt x="754324" y="368194"/>
                    <a:pt x="758751" y="365980"/>
                    <a:pt x="761519" y="363213"/>
                  </a:cubicBezTo>
                  <a:cubicBezTo>
                    <a:pt x="818522" y="310637"/>
                    <a:pt x="877185" y="259168"/>
                    <a:pt x="932528" y="204932"/>
                  </a:cubicBezTo>
                  <a:cubicBezTo>
                    <a:pt x="974589" y="163425"/>
                    <a:pt x="1011668" y="117491"/>
                    <a:pt x="1037679" y="63255"/>
                  </a:cubicBezTo>
                  <a:cubicBezTo>
                    <a:pt x="1048748" y="40564"/>
                    <a:pt x="1049855" y="18980"/>
                    <a:pt x="1037679" y="11786"/>
                  </a:cubicBezTo>
                  <a:cubicBezTo>
                    <a:pt x="1020523" y="1270"/>
                    <a:pt x="1002260" y="8465"/>
                    <a:pt x="989531" y="19534"/>
                  </a:cubicBezTo>
                  <a:cubicBezTo>
                    <a:pt x="961860" y="43331"/>
                    <a:pt x="932528" y="66575"/>
                    <a:pt x="911498" y="95353"/>
                  </a:cubicBezTo>
                  <a:cubicBezTo>
                    <a:pt x="871651" y="151250"/>
                    <a:pt x="836232" y="210467"/>
                    <a:pt x="800812" y="269684"/>
                  </a:cubicBezTo>
                  <a:cubicBezTo>
                    <a:pt x="781995" y="301782"/>
                    <a:pt x="765946" y="335542"/>
                    <a:pt x="748789" y="368194"/>
                  </a:cubicBezTo>
                  <a:close/>
                </a:path>
              </a:pathLst>
            </a:custGeom>
            <a:solidFill>
              <a:schemeClr val="accent1"/>
            </a:solidFill>
            <a:ln w="553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0835C8BC-2ED6-4E3B-8EB5-D92836849549}"/>
                </a:ext>
              </a:extLst>
            </p:cNvPr>
            <p:cNvSpPr/>
            <p:nvPr/>
          </p:nvSpPr>
          <p:spPr>
            <a:xfrm>
              <a:off x="10357792" y="6506703"/>
              <a:ext cx="216985" cy="160510"/>
            </a:xfrm>
            <a:custGeom>
              <a:avLst/>
              <a:gdLst>
                <a:gd name="connsiteX0" fmla="*/ 376670 w 404003"/>
                <a:gd name="connsiteY0" fmla="*/ 218118 h 298851"/>
                <a:gd name="connsiteX1" fmla="*/ 290888 w 404003"/>
                <a:gd name="connsiteY1" fmla="*/ 210923 h 298851"/>
                <a:gd name="connsiteX2" fmla="*/ 197359 w 404003"/>
                <a:gd name="connsiteY2" fmla="*/ 159454 h 298851"/>
                <a:gd name="connsiteX3" fmla="*/ 154191 w 404003"/>
                <a:gd name="connsiteY3" fmla="*/ 94703 h 298851"/>
                <a:gd name="connsiteX4" fmla="*/ 210087 w 404003"/>
                <a:gd name="connsiteY4" fmla="*/ 67 h 298851"/>
                <a:gd name="connsiteX5" fmla="*/ 293655 w 404003"/>
                <a:gd name="connsiteY5" fmla="*/ 32166 h 298851"/>
                <a:gd name="connsiteX6" fmla="*/ 378883 w 404003"/>
                <a:gd name="connsiteY6" fmla="*/ 157794 h 298851"/>
                <a:gd name="connsiteX7" fmla="*/ 399360 w 404003"/>
                <a:gd name="connsiteY7" fmla="*/ 199855 h 298851"/>
                <a:gd name="connsiteX8" fmla="*/ 389398 w 404003"/>
                <a:gd name="connsiteY8" fmla="*/ 224759 h 298851"/>
                <a:gd name="connsiteX9" fmla="*/ 293102 w 404003"/>
                <a:gd name="connsiteY9" fmla="*/ 255197 h 298851"/>
                <a:gd name="connsiteX10" fmla="*/ 167473 w 404003"/>
                <a:gd name="connsiteY10" fmla="*/ 293938 h 298851"/>
                <a:gd name="connsiteX11" fmla="*/ 62322 w 404003"/>
                <a:gd name="connsiteY11" fmla="*/ 285636 h 298851"/>
                <a:gd name="connsiteX12" fmla="*/ 14174 w 404003"/>
                <a:gd name="connsiteY12" fmla="*/ 245236 h 298851"/>
                <a:gd name="connsiteX13" fmla="*/ 93314 w 404003"/>
                <a:gd name="connsiteY13" fmla="*/ 93596 h 298851"/>
                <a:gd name="connsiteX14" fmla="*/ 146443 w 404003"/>
                <a:gd name="connsiteY14" fmla="*/ 111860 h 298851"/>
                <a:gd name="connsiteX15" fmla="*/ 208427 w 404003"/>
                <a:gd name="connsiteY15" fmla="*/ 184359 h 298851"/>
                <a:gd name="connsiteX16" fmla="*/ 264877 w 404003"/>
                <a:gd name="connsiteY16" fmla="*/ 216457 h 298851"/>
                <a:gd name="connsiteX17" fmla="*/ 376670 w 404003"/>
                <a:gd name="connsiteY17" fmla="*/ 224759 h 298851"/>
                <a:gd name="connsiteX18" fmla="*/ 376670 w 404003"/>
                <a:gd name="connsiteY18" fmla="*/ 218118 h 29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003" h="298851">
                  <a:moveTo>
                    <a:pt x="376670" y="218118"/>
                  </a:moveTo>
                  <a:cubicBezTo>
                    <a:pt x="347891" y="215351"/>
                    <a:pt x="319113" y="210923"/>
                    <a:pt x="290888" y="210923"/>
                  </a:cubicBezTo>
                  <a:cubicBezTo>
                    <a:pt x="249381" y="210923"/>
                    <a:pt x="218942" y="194320"/>
                    <a:pt x="197359" y="159454"/>
                  </a:cubicBezTo>
                  <a:cubicBezTo>
                    <a:pt x="183523" y="137317"/>
                    <a:pt x="165813" y="117947"/>
                    <a:pt x="154191" y="94703"/>
                  </a:cubicBezTo>
                  <a:cubicBezTo>
                    <a:pt x="128733" y="46555"/>
                    <a:pt x="155851" y="2280"/>
                    <a:pt x="210087" y="67"/>
                  </a:cubicBezTo>
                  <a:cubicBezTo>
                    <a:pt x="242186" y="-1040"/>
                    <a:pt x="269304" y="11689"/>
                    <a:pt x="293655" y="32166"/>
                  </a:cubicBezTo>
                  <a:cubicBezTo>
                    <a:pt x="334056" y="65925"/>
                    <a:pt x="353426" y="114073"/>
                    <a:pt x="378883" y="157794"/>
                  </a:cubicBezTo>
                  <a:cubicBezTo>
                    <a:pt x="386631" y="171076"/>
                    <a:pt x="393273" y="185466"/>
                    <a:pt x="399360" y="199855"/>
                  </a:cubicBezTo>
                  <a:cubicBezTo>
                    <a:pt x="404341" y="210923"/>
                    <a:pt x="411535" y="220332"/>
                    <a:pt x="389398" y="224759"/>
                  </a:cubicBezTo>
                  <a:cubicBezTo>
                    <a:pt x="356746" y="231400"/>
                    <a:pt x="325201" y="245236"/>
                    <a:pt x="293102" y="255197"/>
                  </a:cubicBezTo>
                  <a:cubicBezTo>
                    <a:pt x="251595" y="268480"/>
                    <a:pt x="210087" y="282869"/>
                    <a:pt x="167473" y="293938"/>
                  </a:cubicBezTo>
                  <a:cubicBezTo>
                    <a:pt x="132054" y="303346"/>
                    <a:pt x="95527" y="303346"/>
                    <a:pt x="62322" y="285636"/>
                  </a:cubicBezTo>
                  <a:cubicBezTo>
                    <a:pt x="44059" y="275674"/>
                    <a:pt x="25242" y="261839"/>
                    <a:pt x="14174" y="245236"/>
                  </a:cubicBezTo>
                  <a:cubicBezTo>
                    <a:pt x="-24566" y="187126"/>
                    <a:pt x="20815" y="103004"/>
                    <a:pt x="93314" y="93596"/>
                  </a:cubicBezTo>
                  <a:cubicBezTo>
                    <a:pt x="114897" y="90829"/>
                    <a:pt x="132054" y="95810"/>
                    <a:pt x="146443" y="111860"/>
                  </a:cubicBezTo>
                  <a:cubicBezTo>
                    <a:pt x="167473" y="135657"/>
                    <a:pt x="188504" y="159454"/>
                    <a:pt x="208427" y="184359"/>
                  </a:cubicBezTo>
                  <a:cubicBezTo>
                    <a:pt x="223370" y="203175"/>
                    <a:pt x="239973" y="215351"/>
                    <a:pt x="264877" y="216457"/>
                  </a:cubicBezTo>
                  <a:cubicBezTo>
                    <a:pt x="302510" y="218118"/>
                    <a:pt x="339590" y="221992"/>
                    <a:pt x="376670" y="224759"/>
                  </a:cubicBezTo>
                  <a:cubicBezTo>
                    <a:pt x="376116" y="223099"/>
                    <a:pt x="376116" y="220885"/>
                    <a:pt x="376670" y="218118"/>
                  </a:cubicBezTo>
                  <a:close/>
                </a:path>
              </a:pathLst>
            </a:custGeom>
            <a:solidFill>
              <a:schemeClr val="accent1"/>
            </a:solidFill>
            <a:ln w="553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1E3AB4C5-81E9-481C-B8B2-7AF55D4AE61F}"/>
                </a:ext>
              </a:extLst>
            </p:cNvPr>
            <p:cNvSpPr/>
            <p:nvPr/>
          </p:nvSpPr>
          <p:spPr>
            <a:xfrm>
              <a:off x="8919987" y="6540914"/>
              <a:ext cx="225903" cy="121869"/>
            </a:xfrm>
            <a:custGeom>
              <a:avLst/>
              <a:gdLst>
                <a:gd name="connsiteX0" fmla="*/ 421042 w 420606"/>
                <a:gd name="connsiteY0" fmla="*/ 153867 h 226905"/>
                <a:gd name="connsiteX1" fmla="*/ 360165 w 420606"/>
                <a:gd name="connsiteY1" fmla="*/ 170469 h 226905"/>
                <a:gd name="connsiteX2" fmla="*/ 197457 w 420606"/>
                <a:gd name="connsiteY2" fmla="*/ 219171 h 226905"/>
                <a:gd name="connsiteX3" fmla="*/ 50245 w 420606"/>
                <a:gd name="connsiteY3" fmla="*/ 198694 h 226905"/>
                <a:gd name="connsiteX4" fmla="*/ 4310 w 420606"/>
                <a:gd name="connsiteY4" fmla="*/ 145565 h 226905"/>
                <a:gd name="connsiteX5" fmla="*/ 2096 w 420606"/>
                <a:gd name="connsiteY5" fmla="*/ 138924 h 226905"/>
                <a:gd name="connsiteX6" fmla="*/ 118316 w 420606"/>
                <a:gd name="connsiteY6" fmla="*/ 13 h 226905"/>
                <a:gd name="connsiteX7" fmla="*/ 163144 w 420606"/>
                <a:gd name="connsiteY7" fmla="*/ 26578 h 226905"/>
                <a:gd name="connsiteX8" fmla="*/ 225128 w 420606"/>
                <a:gd name="connsiteY8" fmla="*/ 99077 h 226905"/>
                <a:gd name="connsiteX9" fmla="*/ 292647 w 420606"/>
                <a:gd name="connsiteY9" fmla="*/ 135603 h 226905"/>
                <a:gd name="connsiteX10" fmla="*/ 419935 w 420606"/>
                <a:gd name="connsiteY10" fmla="*/ 146672 h 226905"/>
                <a:gd name="connsiteX11" fmla="*/ 421042 w 420606"/>
                <a:gd name="connsiteY11" fmla="*/ 153867 h 22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06" h="226905">
                  <a:moveTo>
                    <a:pt x="421042" y="153867"/>
                  </a:moveTo>
                  <a:cubicBezTo>
                    <a:pt x="400565" y="159401"/>
                    <a:pt x="380088" y="164382"/>
                    <a:pt x="360165" y="170469"/>
                  </a:cubicBezTo>
                  <a:cubicBezTo>
                    <a:pt x="305929" y="186519"/>
                    <a:pt x="251693" y="203675"/>
                    <a:pt x="197457" y="219171"/>
                  </a:cubicBezTo>
                  <a:cubicBezTo>
                    <a:pt x="145434" y="234114"/>
                    <a:pt x="94519" y="233007"/>
                    <a:pt x="50245" y="198694"/>
                  </a:cubicBezTo>
                  <a:cubicBezTo>
                    <a:pt x="31982" y="184858"/>
                    <a:pt x="19253" y="163828"/>
                    <a:pt x="4310" y="145565"/>
                  </a:cubicBezTo>
                  <a:cubicBezTo>
                    <a:pt x="2650" y="143905"/>
                    <a:pt x="2096" y="141138"/>
                    <a:pt x="2096" y="138924"/>
                  </a:cubicBezTo>
                  <a:cubicBezTo>
                    <a:pt x="-11739" y="66978"/>
                    <a:pt x="44710" y="-1094"/>
                    <a:pt x="118316" y="13"/>
                  </a:cubicBezTo>
                  <a:cubicBezTo>
                    <a:pt x="138240" y="13"/>
                    <a:pt x="151522" y="13849"/>
                    <a:pt x="163144" y="26578"/>
                  </a:cubicBezTo>
                  <a:cubicBezTo>
                    <a:pt x="184728" y="50375"/>
                    <a:pt x="205758" y="74173"/>
                    <a:pt x="225128" y="99077"/>
                  </a:cubicBezTo>
                  <a:cubicBezTo>
                    <a:pt x="242838" y="121768"/>
                    <a:pt x="263315" y="133943"/>
                    <a:pt x="292647" y="135603"/>
                  </a:cubicBezTo>
                  <a:cubicBezTo>
                    <a:pt x="335261" y="137817"/>
                    <a:pt x="377321" y="142798"/>
                    <a:pt x="419935" y="146672"/>
                  </a:cubicBezTo>
                  <a:cubicBezTo>
                    <a:pt x="420489" y="149439"/>
                    <a:pt x="420489" y="151653"/>
                    <a:pt x="421042" y="153867"/>
                  </a:cubicBezTo>
                  <a:close/>
                </a:path>
              </a:pathLst>
            </a:custGeom>
            <a:solidFill>
              <a:schemeClr val="accent1"/>
            </a:solidFill>
            <a:ln w="553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220A4D9-AC36-4C3F-9A28-759C311F8EF1}"/>
                </a:ext>
              </a:extLst>
            </p:cNvPr>
            <p:cNvSpPr/>
            <p:nvPr/>
          </p:nvSpPr>
          <p:spPr>
            <a:xfrm>
              <a:off x="10075965" y="6293455"/>
              <a:ext cx="222930" cy="222930"/>
            </a:xfrm>
            <a:custGeom>
              <a:avLst/>
              <a:gdLst>
                <a:gd name="connsiteX0" fmla="*/ 418258 w 415071"/>
                <a:gd name="connsiteY0" fmla="*/ 161904 h 415071"/>
                <a:gd name="connsiteX1" fmla="*/ 412723 w 415071"/>
                <a:gd name="connsiteY1" fmla="*/ 176293 h 415071"/>
                <a:gd name="connsiteX2" fmla="*/ 247248 w 415071"/>
                <a:gd name="connsiteY2" fmla="*/ 362798 h 415071"/>
                <a:gd name="connsiteX3" fmla="*/ 113318 w 415071"/>
                <a:gd name="connsiteY3" fmla="*/ 417588 h 415071"/>
                <a:gd name="connsiteX4" fmla="*/ 972 w 415071"/>
                <a:gd name="connsiteY4" fmla="*/ 308562 h 415071"/>
                <a:gd name="connsiteX5" fmla="*/ 75132 w 415071"/>
                <a:gd name="connsiteY5" fmla="*/ 127591 h 415071"/>
                <a:gd name="connsiteX6" fmla="*/ 287648 w 415071"/>
                <a:gd name="connsiteY6" fmla="*/ 6390 h 415071"/>
                <a:gd name="connsiteX7" fmla="*/ 330263 w 415071"/>
                <a:gd name="connsiteY7" fmla="*/ 302 h 415071"/>
                <a:gd name="connsiteX8" fmla="*/ 387819 w 415071"/>
                <a:gd name="connsiteY8" fmla="*/ 29634 h 415071"/>
                <a:gd name="connsiteX9" fmla="*/ 384499 w 415071"/>
                <a:gd name="connsiteY9" fmla="*/ 91065 h 415071"/>
                <a:gd name="connsiteX10" fmla="*/ 293183 w 415071"/>
                <a:gd name="connsiteY10" fmla="*/ 159690 h 415071"/>
                <a:gd name="connsiteX11" fmla="*/ 114425 w 415071"/>
                <a:gd name="connsiteY11" fmla="*/ 215586 h 415071"/>
                <a:gd name="connsiteX12" fmla="*/ 97269 w 415071"/>
                <a:gd name="connsiteY12" fmla="*/ 229422 h 415071"/>
                <a:gd name="connsiteX13" fmla="*/ 61849 w 415071"/>
                <a:gd name="connsiteY13" fmla="*/ 319077 h 415071"/>
                <a:gd name="connsiteX14" fmla="*/ 152058 w 415071"/>
                <a:gd name="connsiteY14" fmla="*/ 401538 h 415071"/>
                <a:gd name="connsiteX15" fmla="*/ 249462 w 415071"/>
                <a:gd name="connsiteY15" fmla="*/ 346749 h 415071"/>
                <a:gd name="connsiteX16" fmla="*/ 395014 w 415071"/>
                <a:gd name="connsiteY16" fmla="*/ 179060 h 415071"/>
                <a:gd name="connsiteX17" fmla="*/ 412170 w 415071"/>
                <a:gd name="connsiteY17" fmla="*/ 158583 h 415071"/>
                <a:gd name="connsiteX18" fmla="*/ 418258 w 415071"/>
                <a:gd name="connsiteY18" fmla="*/ 161904 h 415071"/>
                <a:gd name="connsiteX19" fmla="*/ 114425 w 415071"/>
                <a:gd name="connsiteY19" fmla="*/ 202304 h 415071"/>
                <a:gd name="connsiteX20" fmla="*/ 126601 w 415071"/>
                <a:gd name="connsiteY20" fmla="*/ 200644 h 415071"/>
                <a:gd name="connsiteX21" fmla="*/ 314767 w 415071"/>
                <a:gd name="connsiteY21" fmla="*/ 96599 h 415071"/>
                <a:gd name="connsiteX22" fmla="*/ 352400 w 415071"/>
                <a:gd name="connsiteY22" fmla="*/ 34061 h 415071"/>
                <a:gd name="connsiteX23" fmla="*/ 331369 w 415071"/>
                <a:gd name="connsiteY23" fmla="*/ 8604 h 415071"/>
                <a:gd name="connsiteX24" fmla="*/ 305912 w 415071"/>
                <a:gd name="connsiteY24" fmla="*/ 13585 h 415071"/>
                <a:gd name="connsiteX25" fmla="*/ 247248 w 415071"/>
                <a:gd name="connsiteY25" fmla="*/ 49557 h 415071"/>
                <a:gd name="connsiteX26" fmla="*/ 114425 w 415071"/>
                <a:gd name="connsiteY26" fmla="*/ 202304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071" h="415071">
                  <a:moveTo>
                    <a:pt x="418258" y="161904"/>
                  </a:moveTo>
                  <a:cubicBezTo>
                    <a:pt x="416597" y="166884"/>
                    <a:pt x="415490" y="172419"/>
                    <a:pt x="412723" y="176293"/>
                  </a:cubicBezTo>
                  <a:cubicBezTo>
                    <a:pt x="362361" y="242704"/>
                    <a:pt x="313106" y="310223"/>
                    <a:pt x="247248" y="362798"/>
                  </a:cubicBezTo>
                  <a:cubicBezTo>
                    <a:pt x="208508" y="393790"/>
                    <a:pt x="165894" y="418694"/>
                    <a:pt x="113318" y="417588"/>
                  </a:cubicBezTo>
                  <a:cubicBezTo>
                    <a:pt x="52441" y="415927"/>
                    <a:pt x="5953" y="368886"/>
                    <a:pt x="972" y="308562"/>
                  </a:cubicBezTo>
                  <a:cubicBezTo>
                    <a:pt x="-5669" y="234956"/>
                    <a:pt x="22002" y="176293"/>
                    <a:pt x="75132" y="127591"/>
                  </a:cubicBezTo>
                  <a:cubicBezTo>
                    <a:pt x="137116" y="71141"/>
                    <a:pt x="207401" y="29634"/>
                    <a:pt x="287648" y="6390"/>
                  </a:cubicBezTo>
                  <a:cubicBezTo>
                    <a:pt x="301484" y="2516"/>
                    <a:pt x="315873" y="1409"/>
                    <a:pt x="330263" y="302"/>
                  </a:cubicBezTo>
                  <a:cubicBezTo>
                    <a:pt x="355167" y="-1911"/>
                    <a:pt x="375644" y="8050"/>
                    <a:pt x="387819" y="29634"/>
                  </a:cubicBezTo>
                  <a:cubicBezTo>
                    <a:pt x="399441" y="49557"/>
                    <a:pt x="396120" y="71695"/>
                    <a:pt x="384499" y="91065"/>
                  </a:cubicBezTo>
                  <a:cubicBezTo>
                    <a:pt x="364022" y="126484"/>
                    <a:pt x="330263" y="146961"/>
                    <a:pt x="293183" y="159690"/>
                  </a:cubicBezTo>
                  <a:cubicBezTo>
                    <a:pt x="233966" y="180167"/>
                    <a:pt x="173642" y="196770"/>
                    <a:pt x="114425" y="215586"/>
                  </a:cubicBezTo>
                  <a:cubicBezTo>
                    <a:pt x="107784" y="217800"/>
                    <a:pt x="99483" y="223334"/>
                    <a:pt x="97269" y="229422"/>
                  </a:cubicBezTo>
                  <a:cubicBezTo>
                    <a:pt x="84540" y="258754"/>
                    <a:pt x="69597" y="288085"/>
                    <a:pt x="61849" y="319077"/>
                  </a:cubicBezTo>
                  <a:cubicBezTo>
                    <a:pt x="43586" y="392130"/>
                    <a:pt x="88414" y="415374"/>
                    <a:pt x="152058" y="401538"/>
                  </a:cubicBezTo>
                  <a:cubicBezTo>
                    <a:pt x="189691" y="393237"/>
                    <a:pt x="221237" y="371653"/>
                    <a:pt x="249462" y="346749"/>
                  </a:cubicBezTo>
                  <a:cubicBezTo>
                    <a:pt x="304805" y="296940"/>
                    <a:pt x="352400" y="239937"/>
                    <a:pt x="395014" y="179060"/>
                  </a:cubicBezTo>
                  <a:cubicBezTo>
                    <a:pt x="399994" y="171865"/>
                    <a:pt x="406636" y="165778"/>
                    <a:pt x="412170" y="158583"/>
                  </a:cubicBezTo>
                  <a:cubicBezTo>
                    <a:pt x="414384" y="159690"/>
                    <a:pt x="416044" y="160797"/>
                    <a:pt x="418258" y="161904"/>
                  </a:cubicBezTo>
                  <a:close/>
                  <a:moveTo>
                    <a:pt x="114425" y="202304"/>
                  </a:moveTo>
                  <a:cubicBezTo>
                    <a:pt x="121066" y="201750"/>
                    <a:pt x="123834" y="201750"/>
                    <a:pt x="126601" y="200644"/>
                  </a:cubicBezTo>
                  <a:cubicBezTo>
                    <a:pt x="196333" y="178506"/>
                    <a:pt x="261637" y="147514"/>
                    <a:pt x="314767" y="96599"/>
                  </a:cubicBezTo>
                  <a:cubicBezTo>
                    <a:pt x="332476" y="79443"/>
                    <a:pt x="349633" y="60626"/>
                    <a:pt x="352400" y="34061"/>
                  </a:cubicBezTo>
                  <a:cubicBezTo>
                    <a:pt x="354613" y="16352"/>
                    <a:pt x="348526" y="8050"/>
                    <a:pt x="331369" y="8604"/>
                  </a:cubicBezTo>
                  <a:cubicBezTo>
                    <a:pt x="323068" y="8604"/>
                    <a:pt x="313660" y="9711"/>
                    <a:pt x="305912" y="13585"/>
                  </a:cubicBezTo>
                  <a:cubicBezTo>
                    <a:pt x="285988" y="24653"/>
                    <a:pt x="265511" y="35722"/>
                    <a:pt x="247248" y="49557"/>
                  </a:cubicBezTo>
                  <a:cubicBezTo>
                    <a:pt x="195226" y="91618"/>
                    <a:pt x="152612" y="142534"/>
                    <a:pt x="114425" y="202304"/>
                  </a:cubicBezTo>
                  <a:close/>
                </a:path>
              </a:pathLst>
            </a:custGeom>
            <a:solidFill>
              <a:schemeClr val="accent1"/>
            </a:solidFill>
            <a:ln w="553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C19C86C-2241-446D-BCA2-CF20D11829E3}"/>
                </a:ext>
              </a:extLst>
            </p:cNvPr>
            <p:cNvSpPr/>
            <p:nvPr/>
          </p:nvSpPr>
          <p:spPr>
            <a:xfrm>
              <a:off x="10300330" y="6286001"/>
              <a:ext cx="231848" cy="222930"/>
            </a:xfrm>
            <a:custGeom>
              <a:avLst/>
              <a:gdLst>
                <a:gd name="connsiteX0" fmla="*/ 437170 w 431674"/>
                <a:gd name="connsiteY0" fmla="*/ 179102 h 415071"/>
                <a:gd name="connsiteX1" fmla="*/ 422781 w 431674"/>
                <a:gd name="connsiteY1" fmla="*/ 199579 h 415071"/>
                <a:gd name="connsiteX2" fmla="*/ 256752 w 431674"/>
                <a:gd name="connsiteY2" fmla="*/ 359520 h 415071"/>
                <a:gd name="connsiteX3" fmla="*/ 117841 w 431674"/>
                <a:gd name="connsiteY3" fmla="*/ 417077 h 415071"/>
                <a:gd name="connsiteX4" fmla="*/ 514 w 431674"/>
                <a:gd name="connsiteY4" fmla="*/ 305284 h 415071"/>
                <a:gd name="connsiteX5" fmla="*/ 80761 w 431674"/>
                <a:gd name="connsiteY5" fmla="*/ 124866 h 415071"/>
                <a:gd name="connsiteX6" fmla="*/ 306007 w 431674"/>
                <a:gd name="connsiteY6" fmla="*/ 3112 h 415071"/>
                <a:gd name="connsiteX7" fmla="*/ 352495 w 431674"/>
                <a:gd name="connsiteY7" fmla="*/ 2005 h 415071"/>
                <a:gd name="connsiteX8" fmla="*/ 377953 w 431674"/>
                <a:gd name="connsiteY8" fmla="*/ 106050 h 415071"/>
                <a:gd name="connsiteX9" fmla="*/ 281103 w 431674"/>
                <a:gd name="connsiteY9" fmla="*/ 165820 h 415071"/>
                <a:gd name="connsiteX10" fmla="*/ 115074 w 431674"/>
                <a:gd name="connsiteY10" fmla="*/ 216735 h 415071"/>
                <a:gd name="connsiteX11" fmla="*/ 102345 w 431674"/>
                <a:gd name="connsiteY11" fmla="*/ 223930 h 415071"/>
                <a:gd name="connsiteX12" fmla="*/ 59178 w 431674"/>
                <a:gd name="connsiteY12" fmla="*/ 332955 h 415071"/>
                <a:gd name="connsiteX13" fmla="*/ 125036 w 431674"/>
                <a:gd name="connsiteY13" fmla="*/ 405455 h 415071"/>
                <a:gd name="connsiteX14" fmla="*/ 239042 w 431674"/>
                <a:gd name="connsiteY14" fmla="*/ 358967 h 415071"/>
                <a:gd name="connsiteX15" fmla="*/ 407284 w 431674"/>
                <a:gd name="connsiteY15" fmla="*/ 198472 h 415071"/>
                <a:gd name="connsiteX16" fmla="*/ 431082 w 431674"/>
                <a:gd name="connsiteY16" fmla="*/ 174121 h 415071"/>
                <a:gd name="connsiteX17" fmla="*/ 437170 w 431674"/>
                <a:gd name="connsiteY17" fmla="*/ 179102 h 415071"/>
                <a:gd name="connsiteX18" fmla="*/ 112307 w 431674"/>
                <a:gd name="connsiteY18" fmla="*/ 204560 h 415071"/>
                <a:gd name="connsiteX19" fmla="*/ 123375 w 431674"/>
                <a:gd name="connsiteY19" fmla="*/ 203453 h 415071"/>
                <a:gd name="connsiteX20" fmla="*/ 328144 w 431674"/>
                <a:gd name="connsiteY20" fmla="*/ 85019 h 415071"/>
                <a:gd name="connsiteX21" fmla="*/ 355262 w 431674"/>
                <a:gd name="connsiteY21" fmla="*/ 31890 h 415071"/>
                <a:gd name="connsiteX22" fmla="*/ 339213 w 431674"/>
                <a:gd name="connsiteY22" fmla="*/ 8646 h 415071"/>
                <a:gd name="connsiteX23" fmla="*/ 313755 w 431674"/>
                <a:gd name="connsiteY23" fmla="*/ 11413 h 415071"/>
                <a:gd name="connsiteX24" fmla="*/ 253431 w 431674"/>
                <a:gd name="connsiteY24" fmla="*/ 47940 h 415071"/>
                <a:gd name="connsiteX25" fmla="*/ 174291 w 431674"/>
                <a:gd name="connsiteY25" fmla="*/ 125420 h 415071"/>
                <a:gd name="connsiteX26" fmla="*/ 112307 w 431674"/>
                <a:gd name="connsiteY26" fmla="*/ 204560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1674" h="415071">
                  <a:moveTo>
                    <a:pt x="437170" y="179102"/>
                  </a:moveTo>
                  <a:cubicBezTo>
                    <a:pt x="432189" y="185743"/>
                    <a:pt x="428315" y="192938"/>
                    <a:pt x="422781" y="199579"/>
                  </a:cubicBezTo>
                  <a:cubicBezTo>
                    <a:pt x="372418" y="258242"/>
                    <a:pt x="319289" y="313585"/>
                    <a:pt x="256752" y="359520"/>
                  </a:cubicBezTo>
                  <a:cubicBezTo>
                    <a:pt x="215245" y="389959"/>
                    <a:pt x="172077" y="416523"/>
                    <a:pt x="117841" y="417077"/>
                  </a:cubicBezTo>
                  <a:cubicBezTo>
                    <a:pt x="57517" y="418184"/>
                    <a:pt x="4388" y="365608"/>
                    <a:pt x="514" y="305284"/>
                  </a:cubicBezTo>
                  <a:cubicBezTo>
                    <a:pt x="-4467" y="230018"/>
                    <a:pt x="27079" y="172461"/>
                    <a:pt x="80761" y="124866"/>
                  </a:cubicBezTo>
                  <a:cubicBezTo>
                    <a:pt x="146066" y="66756"/>
                    <a:pt x="219118" y="21928"/>
                    <a:pt x="306007" y="3112"/>
                  </a:cubicBezTo>
                  <a:cubicBezTo>
                    <a:pt x="320950" y="-209"/>
                    <a:pt x="337552" y="-1316"/>
                    <a:pt x="352495" y="2005"/>
                  </a:cubicBezTo>
                  <a:cubicBezTo>
                    <a:pt x="398430" y="11967"/>
                    <a:pt x="411712" y="67863"/>
                    <a:pt x="377953" y="106050"/>
                  </a:cubicBezTo>
                  <a:cubicBezTo>
                    <a:pt x="351941" y="135935"/>
                    <a:pt x="317629" y="153091"/>
                    <a:pt x="281103" y="165820"/>
                  </a:cubicBezTo>
                  <a:cubicBezTo>
                    <a:pt x="226313" y="184636"/>
                    <a:pt x="170417" y="199579"/>
                    <a:pt x="115074" y="216735"/>
                  </a:cubicBezTo>
                  <a:cubicBezTo>
                    <a:pt x="110647" y="218396"/>
                    <a:pt x="104559" y="220056"/>
                    <a:pt x="102345" y="223930"/>
                  </a:cubicBezTo>
                  <a:cubicBezTo>
                    <a:pt x="82422" y="257689"/>
                    <a:pt x="63605" y="292555"/>
                    <a:pt x="59178" y="332955"/>
                  </a:cubicBezTo>
                  <a:cubicBezTo>
                    <a:pt x="53643" y="382764"/>
                    <a:pt x="75227" y="406008"/>
                    <a:pt x="125036" y="405455"/>
                  </a:cubicBezTo>
                  <a:cubicBezTo>
                    <a:pt x="169310" y="404901"/>
                    <a:pt x="204729" y="383318"/>
                    <a:pt x="239042" y="358967"/>
                  </a:cubicBezTo>
                  <a:cubicBezTo>
                    <a:pt x="302686" y="313585"/>
                    <a:pt x="356922" y="258242"/>
                    <a:pt x="407284" y="198472"/>
                  </a:cubicBezTo>
                  <a:cubicBezTo>
                    <a:pt x="414479" y="189617"/>
                    <a:pt x="423334" y="182423"/>
                    <a:pt x="431082" y="174121"/>
                  </a:cubicBezTo>
                  <a:cubicBezTo>
                    <a:pt x="432742" y="175228"/>
                    <a:pt x="434956" y="177442"/>
                    <a:pt x="437170" y="179102"/>
                  </a:cubicBezTo>
                  <a:close/>
                  <a:moveTo>
                    <a:pt x="112307" y="204560"/>
                  </a:moveTo>
                  <a:cubicBezTo>
                    <a:pt x="119501" y="204006"/>
                    <a:pt x="121715" y="204006"/>
                    <a:pt x="123375" y="203453"/>
                  </a:cubicBezTo>
                  <a:cubicBezTo>
                    <a:pt x="200302" y="179102"/>
                    <a:pt x="272248" y="145343"/>
                    <a:pt x="328144" y="85019"/>
                  </a:cubicBezTo>
                  <a:cubicBezTo>
                    <a:pt x="341427" y="71184"/>
                    <a:pt x="348068" y="50153"/>
                    <a:pt x="355262" y="31890"/>
                  </a:cubicBezTo>
                  <a:cubicBezTo>
                    <a:pt x="360243" y="19161"/>
                    <a:pt x="351941" y="10306"/>
                    <a:pt x="339213" y="8646"/>
                  </a:cubicBezTo>
                  <a:cubicBezTo>
                    <a:pt x="330911" y="7539"/>
                    <a:pt x="320950" y="7539"/>
                    <a:pt x="313755" y="11413"/>
                  </a:cubicBezTo>
                  <a:cubicBezTo>
                    <a:pt x="292725" y="22482"/>
                    <a:pt x="271141" y="32997"/>
                    <a:pt x="253431" y="47940"/>
                  </a:cubicBezTo>
                  <a:cubicBezTo>
                    <a:pt x="225206" y="71737"/>
                    <a:pt x="198642" y="97748"/>
                    <a:pt x="174291" y="125420"/>
                  </a:cubicBezTo>
                  <a:cubicBezTo>
                    <a:pt x="152707" y="149217"/>
                    <a:pt x="134444" y="175782"/>
                    <a:pt x="112307" y="204560"/>
                  </a:cubicBezTo>
                  <a:close/>
                </a:path>
              </a:pathLst>
            </a:custGeom>
            <a:solidFill>
              <a:schemeClr val="accent1"/>
            </a:solidFill>
            <a:ln w="553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xmlns="" id="{8007D3DC-D2A3-432F-981A-384AC24DA6D0}"/>
                </a:ext>
              </a:extLst>
            </p:cNvPr>
            <p:cNvSpPr/>
            <p:nvPr/>
          </p:nvSpPr>
          <p:spPr>
            <a:xfrm>
              <a:off x="9545895" y="6310723"/>
              <a:ext cx="255627" cy="222930"/>
            </a:xfrm>
            <a:custGeom>
              <a:avLst/>
              <a:gdLst>
                <a:gd name="connsiteX0" fmla="*/ 293904 w 475948"/>
                <a:gd name="connsiteY0" fmla="*/ 270322 h 415071"/>
                <a:gd name="connsiteX1" fmla="*/ 345926 w 475948"/>
                <a:gd name="connsiteY1" fmla="*/ 270322 h 415071"/>
                <a:gd name="connsiteX2" fmla="*/ 458826 w 475948"/>
                <a:gd name="connsiteY2" fmla="*/ 173472 h 415071"/>
                <a:gd name="connsiteX3" fmla="*/ 474875 w 475948"/>
                <a:gd name="connsiteY3" fmla="*/ 149674 h 415071"/>
                <a:gd name="connsiteX4" fmla="*/ 452185 w 475948"/>
                <a:gd name="connsiteY4" fmla="*/ 202250 h 415071"/>
                <a:gd name="connsiteX5" fmla="*/ 287816 w 475948"/>
                <a:gd name="connsiteY5" fmla="*/ 279177 h 415071"/>
                <a:gd name="connsiteX6" fmla="*/ 228599 w 475948"/>
                <a:gd name="connsiteY6" fmla="*/ 352783 h 415071"/>
                <a:gd name="connsiteX7" fmla="*/ 131196 w 475948"/>
                <a:gd name="connsiteY7" fmla="*/ 415320 h 415071"/>
                <a:gd name="connsiteX8" fmla="*/ 7781 w 475948"/>
                <a:gd name="connsiteY8" fmla="*/ 340607 h 415071"/>
                <a:gd name="connsiteX9" fmla="*/ 39880 w 475948"/>
                <a:gd name="connsiteY9" fmla="*/ 176239 h 415071"/>
                <a:gd name="connsiteX10" fmla="*/ 255164 w 475948"/>
                <a:gd name="connsiteY10" fmla="*/ 11317 h 415071"/>
                <a:gd name="connsiteX11" fmla="*/ 307740 w 475948"/>
                <a:gd name="connsiteY11" fmla="*/ 249 h 415071"/>
                <a:gd name="connsiteX12" fmla="*/ 370831 w 475948"/>
                <a:gd name="connsiteY12" fmla="*/ 54485 h 415071"/>
                <a:gd name="connsiteX13" fmla="*/ 323235 w 475948"/>
                <a:gd name="connsiteY13" fmla="*/ 223280 h 415071"/>
                <a:gd name="connsiteX14" fmla="*/ 293904 w 475948"/>
                <a:gd name="connsiteY14" fmla="*/ 270322 h 415071"/>
                <a:gd name="connsiteX15" fmla="*/ 274534 w 475948"/>
                <a:gd name="connsiteY15" fmla="*/ 274196 h 415071"/>
                <a:gd name="connsiteX16" fmla="*/ 257378 w 475948"/>
                <a:gd name="connsiteY16" fmla="*/ 229922 h 415071"/>
                <a:gd name="connsiteX17" fmla="*/ 297778 w 475948"/>
                <a:gd name="connsiteY17" fmla="*/ 126984 h 415071"/>
                <a:gd name="connsiteX18" fmla="*/ 354781 w 475948"/>
                <a:gd name="connsiteY18" fmla="*/ 116469 h 415071"/>
                <a:gd name="connsiteX19" fmla="*/ 359762 w 475948"/>
                <a:gd name="connsiteY19" fmla="*/ 52271 h 415071"/>
                <a:gd name="connsiteX20" fmla="*/ 316041 w 475948"/>
                <a:gd name="connsiteY20" fmla="*/ 11317 h 415071"/>
                <a:gd name="connsiteX21" fmla="*/ 266786 w 475948"/>
                <a:gd name="connsiteY21" fmla="*/ 24046 h 415071"/>
                <a:gd name="connsiteX22" fmla="*/ 188199 w 475948"/>
                <a:gd name="connsiteY22" fmla="*/ 93778 h 415071"/>
                <a:gd name="connsiteX23" fmla="*/ 76960 w 475948"/>
                <a:gd name="connsiteY23" fmla="*/ 281944 h 415071"/>
                <a:gd name="connsiteX24" fmla="*/ 64231 w 475948"/>
                <a:gd name="connsiteY24" fmla="*/ 370493 h 415071"/>
                <a:gd name="connsiteX25" fmla="*/ 108505 w 475948"/>
                <a:gd name="connsiteY25" fmla="*/ 405359 h 415071"/>
                <a:gd name="connsiteX26" fmla="*/ 165508 w 475948"/>
                <a:gd name="connsiteY26" fmla="*/ 385989 h 415071"/>
                <a:gd name="connsiteX27" fmla="*/ 274534 w 475948"/>
                <a:gd name="connsiteY27" fmla="*/ 274196 h 41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5948" h="415071">
                  <a:moveTo>
                    <a:pt x="293904" y="270322"/>
                  </a:moveTo>
                  <a:cubicBezTo>
                    <a:pt x="312167" y="278623"/>
                    <a:pt x="329323" y="277517"/>
                    <a:pt x="345926" y="270322"/>
                  </a:cubicBezTo>
                  <a:cubicBezTo>
                    <a:pt x="393521" y="249845"/>
                    <a:pt x="430601" y="216086"/>
                    <a:pt x="458826" y="173472"/>
                  </a:cubicBezTo>
                  <a:cubicBezTo>
                    <a:pt x="463807" y="166277"/>
                    <a:pt x="468788" y="158529"/>
                    <a:pt x="474875" y="149674"/>
                  </a:cubicBezTo>
                  <a:cubicBezTo>
                    <a:pt x="481516" y="166277"/>
                    <a:pt x="480409" y="170705"/>
                    <a:pt x="452185" y="202250"/>
                  </a:cubicBezTo>
                  <a:cubicBezTo>
                    <a:pt x="408464" y="250952"/>
                    <a:pt x="362529" y="296333"/>
                    <a:pt x="287816" y="279177"/>
                  </a:cubicBezTo>
                  <a:cubicBezTo>
                    <a:pt x="268446" y="303528"/>
                    <a:pt x="249076" y="328986"/>
                    <a:pt x="228599" y="352783"/>
                  </a:cubicBezTo>
                  <a:cubicBezTo>
                    <a:pt x="202035" y="382668"/>
                    <a:pt x="170489" y="405359"/>
                    <a:pt x="131196" y="415320"/>
                  </a:cubicBezTo>
                  <a:cubicBezTo>
                    <a:pt x="78066" y="429156"/>
                    <a:pt x="24937" y="397611"/>
                    <a:pt x="7781" y="340607"/>
                  </a:cubicBezTo>
                  <a:cubicBezTo>
                    <a:pt x="-9929" y="280837"/>
                    <a:pt x="3354" y="225494"/>
                    <a:pt x="39880" y="176239"/>
                  </a:cubicBezTo>
                  <a:cubicBezTo>
                    <a:pt x="95776" y="100973"/>
                    <a:pt x="168829" y="46737"/>
                    <a:pt x="255164" y="11317"/>
                  </a:cubicBezTo>
                  <a:cubicBezTo>
                    <a:pt x="271213" y="4676"/>
                    <a:pt x="290030" y="1909"/>
                    <a:pt x="307740" y="249"/>
                  </a:cubicBezTo>
                  <a:cubicBezTo>
                    <a:pt x="344266" y="-2519"/>
                    <a:pt x="366403" y="17958"/>
                    <a:pt x="370831" y="54485"/>
                  </a:cubicBezTo>
                  <a:cubicBezTo>
                    <a:pt x="378578" y="117576"/>
                    <a:pt x="353121" y="170705"/>
                    <a:pt x="323235" y="223280"/>
                  </a:cubicBezTo>
                  <a:cubicBezTo>
                    <a:pt x="313274" y="239330"/>
                    <a:pt x="303865" y="254273"/>
                    <a:pt x="293904" y="270322"/>
                  </a:cubicBezTo>
                  <a:close/>
                  <a:moveTo>
                    <a:pt x="274534" y="274196"/>
                  </a:moveTo>
                  <a:cubicBezTo>
                    <a:pt x="267893" y="257040"/>
                    <a:pt x="259038" y="244311"/>
                    <a:pt x="257378" y="229922"/>
                  </a:cubicBezTo>
                  <a:cubicBezTo>
                    <a:pt x="251843" y="188968"/>
                    <a:pt x="270106" y="155762"/>
                    <a:pt x="297778" y="126984"/>
                  </a:cubicBezTo>
                  <a:cubicBezTo>
                    <a:pt x="316041" y="108167"/>
                    <a:pt x="327663" y="105400"/>
                    <a:pt x="354781" y="116469"/>
                  </a:cubicBezTo>
                  <a:cubicBezTo>
                    <a:pt x="356995" y="94332"/>
                    <a:pt x="360869" y="73301"/>
                    <a:pt x="359762" y="52271"/>
                  </a:cubicBezTo>
                  <a:cubicBezTo>
                    <a:pt x="359208" y="28474"/>
                    <a:pt x="339838" y="10764"/>
                    <a:pt x="316041" y="11317"/>
                  </a:cubicBezTo>
                  <a:cubicBezTo>
                    <a:pt x="299438" y="11871"/>
                    <a:pt x="279515" y="14638"/>
                    <a:pt x="266786" y="24046"/>
                  </a:cubicBezTo>
                  <a:cubicBezTo>
                    <a:pt x="238561" y="44523"/>
                    <a:pt x="210889" y="67214"/>
                    <a:pt x="188199" y="93778"/>
                  </a:cubicBezTo>
                  <a:cubicBezTo>
                    <a:pt x="139497" y="149121"/>
                    <a:pt x="101311" y="212212"/>
                    <a:pt x="76960" y="281944"/>
                  </a:cubicBezTo>
                  <a:cubicBezTo>
                    <a:pt x="66998" y="309616"/>
                    <a:pt x="64231" y="340607"/>
                    <a:pt x="64231" y="370493"/>
                  </a:cubicBezTo>
                  <a:cubicBezTo>
                    <a:pt x="64231" y="398164"/>
                    <a:pt x="81941" y="410340"/>
                    <a:pt x="108505" y="405359"/>
                  </a:cubicBezTo>
                  <a:cubicBezTo>
                    <a:pt x="127875" y="401485"/>
                    <a:pt x="148352" y="395950"/>
                    <a:pt x="165508" y="385989"/>
                  </a:cubicBezTo>
                  <a:cubicBezTo>
                    <a:pt x="214763" y="359424"/>
                    <a:pt x="243542" y="312936"/>
                    <a:pt x="274534" y="274196"/>
                  </a:cubicBezTo>
                  <a:close/>
                </a:path>
              </a:pathLst>
            </a:custGeom>
            <a:solidFill>
              <a:schemeClr val="accent1"/>
            </a:solidFill>
            <a:ln w="553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025179F0-A3D1-421F-B293-6473AE211256}"/>
                </a:ext>
              </a:extLst>
            </p:cNvPr>
            <p:cNvSpPr/>
            <p:nvPr/>
          </p:nvSpPr>
          <p:spPr>
            <a:xfrm>
              <a:off x="9004283" y="6487394"/>
              <a:ext cx="151593" cy="127813"/>
            </a:xfrm>
            <a:custGeom>
              <a:avLst/>
              <a:gdLst>
                <a:gd name="connsiteX0" fmla="*/ 74821 w 282248"/>
                <a:gd name="connsiteY0" fmla="*/ 44 h 237974"/>
                <a:gd name="connsiteX1" fmla="*/ 198789 w 282248"/>
                <a:gd name="connsiteY1" fmla="*/ 75310 h 237974"/>
                <a:gd name="connsiteX2" fmla="*/ 276269 w 282248"/>
                <a:gd name="connsiteY2" fmla="*/ 209240 h 237974"/>
                <a:gd name="connsiteX3" fmla="*/ 284570 w 282248"/>
                <a:gd name="connsiteY3" fmla="*/ 242999 h 237974"/>
                <a:gd name="connsiteX4" fmla="*/ 253025 w 282248"/>
                <a:gd name="connsiteY4" fmla="*/ 239679 h 237974"/>
                <a:gd name="connsiteX5" fmla="*/ 134038 w 282248"/>
                <a:gd name="connsiteY5" fmla="*/ 226396 h 237974"/>
                <a:gd name="connsiteX6" fmla="*/ 78141 w 282248"/>
                <a:gd name="connsiteY6" fmla="*/ 195958 h 237974"/>
                <a:gd name="connsiteX7" fmla="*/ 5642 w 282248"/>
                <a:gd name="connsiteY7" fmla="*/ 90806 h 237974"/>
                <a:gd name="connsiteX8" fmla="*/ 65966 w 282248"/>
                <a:gd name="connsiteY8" fmla="*/ 44 h 237974"/>
                <a:gd name="connsiteX9" fmla="*/ 74821 w 282248"/>
                <a:gd name="connsiteY9" fmla="*/ 44 h 23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48" h="237974">
                  <a:moveTo>
                    <a:pt x="74821" y="44"/>
                  </a:moveTo>
                  <a:cubicBezTo>
                    <a:pt x="130717" y="1151"/>
                    <a:pt x="169457" y="32696"/>
                    <a:pt x="198789" y="75310"/>
                  </a:cubicBezTo>
                  <a:cubicBezTo>
                    <a:pt x="227567" y="117925"/>
                    <a:pt x="251365" y="163859"/>
                    <a:pt x="276269" y="209240"/>
                  </a:cubicBezTo>
                  <a:cubicBezTo>
                    <a:pt x="281803" y="219202"/>
                    <a:pt x="281803" y="231377"/>
                    <a:pt x="284570" y="242999"/>
                  </a:cubicBezTo>
                  <a:cubicBezTo>
                    <a:pt x="274055" y="241893"/>
                    <a:pt x="263540" y="241339"/>
                    <a:pt x="253025" y="239679"/>
                  </a:cubicBezTo>
                  <a:cubicBezTo>
                    <a:pt x="213178" y="235252"/>
                    <a:pt x="173885" y="230271"/>
                    <a:pt x="134038" y="226396"/>
                  </a:cubicBezTo>
                  <a:cubicBezTo>
                    <a:pt x="110794" y="224183"/>
                    <a:pt x="93084" y="215328"/>
                    <a:pt x="78141" y="195958"/>
                  </a:cubicBezTo>
                  <a:cubicBezTo>
                    <a:pt x="52130" y="162199"/>
                    <a:pt x="23352" y="130653"/>
                    <a:pt x="5642" y="90806"/>
                  </a:cubicBezTo>
                  <a:cubicBezTo>
                    <a:pt x="-14835" y="43765"/>
                    <a:pt x="23905" y="-1616"/>
                    <a:pt x="65966" y="44"/>
                  </a:cubicBezTo>
                  <a:cubicBezTo>
                    <a:pt x="68733" y="44"/>
                    <a:pt x="71500" y="44"/>
                    <a:pt x="74821" y="44"/>
                  </a:cubicBezTo>
                  <a:close/>
                </a:path>
              </a:pathLst>
            </a:custGeom>
            <a:solidFill>
              <a:schemeClr val="accent1"/>
            </a:solidFill>
            <a:ln w="553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BF7B789A-1B22-4C6C-B398-132E1E36B903}"/>
                </a:ext>
              </a:extLst>
            </p:cNvPr>
            <p:cNvSpPr/>
            <p:nvPr/>
          </p:nvSpPr>
          <p:spPr>
            <a:xfrm>
              <a:off x="9393195" y="5880987"/>
              <a:ext cx="202124" cy="109979"/>
            </a:xfrm>
            <a:custGeom>
              <a:avLst/>
              <a:gdLst>
                <a:gd name="connsiteX0" fmla="*/ 381193 w 376331"/>
                <a:gd name="connsiteY0" fmla="*/ 140682 h 204768"/>
                <a:gd name="connsiteX1" fmla="*/ 315335 w 376331"/>
                <a:gd name="connsiteY1" fmla="*/ 158392 h 204768"/>
                <a:gd name="connsiteX2" fmla="*/ 179191 w 376331"/>
                <a:gd name="connsiteY2" fmla="*/ 199899 h 204768"/>
                <a:gd name="connsiteX3" fmla="*/ 43048 w 376331"/>
                <a:gd name="connsiteY3" fmla="*/ 182743 h 204768"/>
                <a:gd name="connsiteX4" fmla="*/ 9842 w 376331"/>
                <a:gd name="connsiteY4" fmla="*/ 62649 h 204768"/>
                <a:gd name="connsiteX5" fmla="*/ 109459 w 376331"/>
                <a:gd name="connsiteY5" fmla="*/ 665 h 204768"/>
                <a:gd name="connsiteX6" fmla="*/ 143772 w 376331"/>
                <a:gd name="connsiteY6" fmla="*/ 18928 h 204768"/>
                <a:gd name="connsiteX7" fmla="*/ 191367 w 376331"/>
                <a:gd name="connsiteY7" fmla="*/ 73717 h 204768"/>
                <a:gd name="connsiteX8" fmla="*/ 225126 w 376331"/>
                <a:gd name="connsiteY8" fmla="*/ 110797 h 204768"/>
                <a:gd name="connsiteX9" fmla="*/ 254458 w 376331"/>
                <a:gd name="connsiteY9" fmla="*/ 122419 h 204768"/>
                <a:gd name="connsiteX10" fmla="*/ 380639 w 376331"/>
                <a:gd name="connsiteY10" fmla="*/ 134595 h 204768"/>
                <a:gd name="connsiteX11" fmla="*/ 381193 w 376331"/>
                <a:gd name="connsiteY11" fmla="*/ 140682 h 20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6331" h="204768">
                  <a:moveTo>
                    <a:pt x="381193" y="140682"/>
                  </a:moveTo>
                  <a:cubicBezTo>
                    <a:pt x="359056" y="146770"/>
                    <a:pt x="337472" y="152304"/>
                    <a:pt x="315335" y="158392"/>
                  </a:cubicBezTo>
                  <a:cubicBezTo>
                    <a:pt x="269954" y="172228"/>
                    <a:pt x="225126" y="187170"/>
                    <a:pt x="179191" y="199899"/>
                  </a:cubicBezTo>
                  <a:cubicBezTo>
                    <a:pt x="132150" y="212628"/>
                    <a:pt x="85662" y="213735"/>
                    <a:pt x="43048" y="182743"/>
                  </a:cubicBezTo>
                  <a:cubicBezTo>
                    <a:pt x="-2333" y="150644"/>
                    <a:pt x="-8974" y="119652"/>
                    <a:pt x="9842" y="62649"/>
                  </a:cubicBezTo>
                  <a:cubicBezTo>
                    <a:pt x="24231" y="18928"/>
                    <a:pt x="63525" y="-4316"/>
                    <a:pt x="109459" y="665"/>
                  </a:cubicBezTo>
                  <a:cubicBezTo>
                    <a:pt x="121635" y="1772"/>
                    <a:pt x="134364" y="10073"/>
                    <a:pt x="143772" y="18928"/>
                  </a:cubicBezTo>
                  <a:cubicBezTo>
                    <a:pt x="160928" y="36084"/>
                    <a:pt x="175871" y="55454"/>
                    <a:pt x="191367" y="73717"/>
                  </a:cubicBezTo>
                  <a:cubicBezTo>
                    <a:pt x="202436" y="86446"/>
                    <a:pt x="212397" y="100282"/>
                    <a:pt x="225126" y="110797"/>
                  </a:cubicBezTo>
                  <a:cubicBezTo>
                    <a:pt x="232874" y="117438"/>
                    <a:pt x="244496" y="121312"/>
                    <a:pt x="254458" y="122419"/>
                  </a:cubicBezTo>
                  <a:cubicBezTo>
                    <a:pt x="296519" y="127400"/>
                    <a:pt x="338579" y="130720"/>
                    <a:pt x="380639" y="134595"/>
                  </a:cubicBezTo>
                  <a:cubicBezTo>
                    <a:pt x="380639" y="137362"/>
                    <a:pt x="381193" y="139022"/>
                    <a:pt x="381193" y="140682"/>
                  </a:cubicBezTo>
                  <a:close/>
                </a:path>
              </a:pathLst>
            </a:custGeom>
            <a:solidFill>
              <a:schemeClr val="accent1"/>
            </a:solidFill>
            <a:ln w="553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AABAFD1B-969F-4E69-93AF-74C8FD524AF5}"/>
                </a:ext>
              </a:extLst>
            </p:cNvPr>
            <p:cNvSpPr/>
            <p:nvPr/>
          </p:nvSpPr>
          <p:spPr>
            <a:xfrm>
              <a:off x="9781415" y="6008508"/>
              <a:ext cx="151593" cy="112951"/>
            </a:xfrm>
            <a:custGeom>
              <a:avLst/>
              <a:gdLst>
                <a:gd name="connsiteX0" fmla="*/ 160885 w 282248"/>
                <a:gd name="connsiteY0" fmla="*/ 142889 h 210303"/>
                <a:gd name="connsiteX1" fmla="*/ 268803 w 282248"/>
                <a:gd name="connsiteY1" fmla="*/ 163919 h 210303"/>
                <a:gd name="connsiteX2" fmla="*/ 230617 w 282248"/>
                <a:gd name="connsiteY2" fmla="*/ 174988 h 210303"/>
                <a:gd name="connsiteX3" fmla="*/ 124359 w 282248"/>
                <a:gd name="connsiteY3" fmla="*/ 207087 h 210303"/>
                <a:gd name="connsiteX4" fmla="*/ 21421 w 282248"/>
                <a:gd name="connsiteY4" fmla="*/ 188823 h 210303"/>
                <a:gd name="connsiteX5" fmla="*/ 1497 w 282248"/>
                <a:gd name="connsiteY5" fmla="*/ 140675 h 210303"/>
                <a:gd name="connsiteX6" fmla="*/ 5371 w 282248"/>
                <a:gd name="connsiteY6" fmla="*/ 118538 h 210303"/>
                <a:gd name="connsiteX7" fmla="*/ 111076 w 282248"/>
                <a:gd name="connsiteY7" fmla="*/ 82565 h 210303"/>
                <a:gd name="connsiteX8" fmla="*/ 109969 w 282248"/>
                <a:gd name="connsiteY8" fmla="*/ 68176 h 210303"/>
                <a:gd name="connsiteX9" fmla="*/ 114397 w 282248"/>
                <a:gd name="connsiteY9" fmla="*/ 15047 h 210303"/>
                <a:gd name="connsiteX10" fmla="*/ 174167 w 282248"/>
                <a:gd name="connsiteY10" fmla="*/ 3425 h 210303"/>
                <a:gd name="connsiteX11" fmla="*/ 236151 w 282248"/>
                <a:gd name="connsiteY11" fmla="*/ 51573 h 210303"/>
                <a:gd name="connsiteX12" fmla="*/ 282086 w 282248"/>
                <a:gd name="connsiteY12" fmla="*/ 135141 h 210303"/>
                <a:gd name="connsiteX13" fmla="*/ 284299 w 282248"/>
                <a:gd name="connsiteY13" fmla="*/ 154511 h 210303"/>
                <a:gd name="connsiteX14" fmla="*/ 266590 w 282248"/>
                <a:gd name="connsiteY14" fmla="*/ 154511 h 210303"/>
                <a:gd name="connsiteX15" fmla="*/ 160885 w 282248"/>
                <a:gd name="connsiteY15" fmla="*/ 142889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248" h="210303">
                  <a:moveTo>
                    <a:pt x="160885" y="142889"/>
                  </a:moveTo>
                  <a:cubicBezTo>
                    <a:pt x="192984" y="161705"/>
                    <a:pt x="231170" y="152297"/>
                    <a:pt x="268803" y="163919"/>
                  </a:cubicBezTo>
                  <a:cubicBezTo>
                    <a:pt x="253861" y="168347"/>
                    <a:pt x="242239" y="171667"/>
                    <a:pt x="230617" y="174988"/>
                  </a:cubicBezTo>
                  <a:cubicBezTo>
                    <a:pt x="195197" y="185503"/>
                    <a:pt x="159778" y="196571"/>
                    <a:pt x="124359" y="207087"/>
                  </a:cubicBezTo>
                  <a:cubicBezTo>
                    <a:pt x="87279" y="218155"/>
                    <a:pt x="52413" y="214281"/>
                    <a:pt x="21421" y="188823"/>
                  </a:cubicBezTo>
                  <a:cubicBezTo>
                    <a:pt x="6478" y="176648"/>
                    <a:pt x="-4037" y="162259"/>
                    <a:pt x="1497" y="140675"/>
                  </a:cubicBezTo>
                  <a:cubicBezTo>
                    <a:pt x="3711" y="133481"/>
                    <a:pt x="4264" y="125732"/>
                    <a:pt x="5371" y="118538"/>
                  </a:cubicBezTo>
                  <a:cubicBezTo>
                    <a:pt x="10352" y="77584"/>
                    <a:pt x="71229" y="44932"/>
                    <a:pt x="111076" y="82565"/>
                  </a:cubicBezTo>
                  <a:cubicBezTo>
                    <a:pt x="110523" y="76477"/>
                    <a:pt x="111629" y="71496"/>
                    <a:pt x="109969" y="68176"/>
                  </a:cubicBezTo>
                  <a:cubicBezTo>
                    <a:pt x="100561" y="49359"/>
                    <a:pt x="99454" y="30543"/>
                    <a:pt x="114397" y="15047"/>
                  </a:cubicBezTo>
                  <a:cubicBezTo>
                    <a:pt x="130999" y="-2663"/>
                    <a:pt x="152583" y="-2110"/>
                    <a:pt x="174167" y="3425"/>
                  </a:cubicBezTo>
                  <a:cubicBezTo>
                    <a:pt x="201285" y="10619"/>
                    <a:pt x="221762" y="28329"/>
                    <a:pt x="236151" y="51573"/>
                  </a:cubicBezTo>
                  <a:cubicBezTo>
                    <a:pt x="252754" y="78691"/>
                    <a:pt x="267143" y="106916"/>
                    <a:pt x="282086" y="135141"/>
                  </a:cubicBezTo>
                  <a:cubicBezTo>
                    <a:pt x="284853" y="140675"/>
                    <a:pt x="283746" y="147870"/>
                    <a:pt x="284299" y="154511"/>
                  </a:cubicBezTo>
                  <a:cubicBezTo>
                    <a:pt x="278212" y="154511"/>
                    <a:pt x="272124" y="155618"/>
                    <a:pt x="266590" y="154511"/>
                  </a:cubicBezTo>
                  <a:cubicBezTo>
                    <a:pt x="230617" y="151190"/>
                    <a:pt x="195751" y="147316"/>
                    <a:pt x="160885" y="142889"/>
                  </a:cubicBezTo>
                  <a:close/>
                </a:path>
              </a:pathLst>
            </a:custGeom>
            <a:solidFill>
              <a:schemeClr val="accent1"/>
            </a:solidFill>
            <a:ln w="553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F3B01746-8F99-4D52-B8D3-616564D701AE}"/>
                </a:ext>
              </a:extLst>
            </p:cNvPr>
            <p:cNvSpPr/>
            <p:nvPr/>
          </p:nvSpPr>
          <p:spPr>
            <a:xfrm>
              <a:off x="8777551" y="5976521"/>
              <a:ext cx="151593" cy="112951"/>
            </a:xfrm>
            <a:custGeom>
              <a:avLst/>
              <a:gdLst>
                <a:gd name="connsiteX0" fmla="*/ 271725 w 282248"/>
                <a:gd name="connsiteY0" fmla="*/ 158170 h 210303"/>
                <a:gd name="connsiteX1" fmla="*/ 261764 w 282248"/>
                <a:gd name="connsiteY1" fmla="*/ 166471 h 210303"/>
                <a:gd name="connsiteX2" fmla="*/ 111784 w 282248"/>
                <a:gd name="connsiteY2" fmla="*/ 209639 h 210303"/>
                <a:gd name="connsiteX3" fmla="*/ 18255 w 282248"/>
                <a:gd name="connsiteY3" fmla="*/ 185841 h 210303"/>
                <a:gd name="connsiteX4" fmla="*/ 43712 w 282248"/>
                <a:gd name="connsiteY4" fmla="*/ 70175 h 210303"/>
                <a:gd name="connsiteX5" fmla="*/ 116212 w 282248"/>
                <a:gd name="connsiteY5" fmla="*/ 88438 h 210303"/>
                <a:gd name="connsiteX6" fmla="*/ 102929 w 282248"/>
                <a:gd name="connsiteY6" fmla="*/ 61320 h 210303"/>
                <a:gd name="connsiteX7" fmla="*/ 137795 w 282248"/>
                <a:gd name="connsiteY7" fmla="*/ 996 h 210303"/>
                <a:gd name="connsiteX8" fmla="*/ 194799 w 282248"/>
                <a:gd name="connsiteY8" fmla="*/ 15939 h 210303"/>
                <a:gd name="connsiteX9" fmla="*/ 240733 w 282248"/>
                <a:gd name="connsiteY9" fmla="*/ 66854 h 210303"/>
                <a:gd name="connsiteX10" fmla="*/ 282794 w 282248"/>
                <a:gd name="connsiteY10" fmla="*/ 141014 h 210303"/>
                <a:gd name="connsiteX11" fmla="*/ 271725 w 282248"/>
                <a:gd name="connsiteY11" fmla="*/ 158170 h 210303"/>
                <a:gd name="connsiteX12" fmla="*/ 154952 w 282248"/>
                <a:gd name="connsiteY12" fmla="*/ 139353 h 210303"/>
                <a:gd name="connsiteX13" fmla="*/ 271725 w 282248"/>
                <a:gd name="connsiteY13" fmla="*/ 158170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48" h="210303">
                  <a:moveTo>
                    <a:pt x="271725" y="158170"/>
                  </a:moveTo>
                  <a:cubicBezTo>
                    <a:pt x="268405" y="160937"/>
                    <a:pt x="265638" y="165365"/>
                    <a:pt x="261764" y="166471"/>
                  </a:cubicBezTo>
                  <a:cubicBezTo>
                    <a:pt x="211955" y="181414"/>
                    <a:pt x="162146" y="196910"/>
                    <a:pt x="111784" y="209639"/>
                  </a:cubicBezTo>
                  <a:cubicBezTo>
                    <a:pt x="77472" y="218494"/>
                    <a:pt x="47033" y="209086"/>
                    <a:pt x="18255" y="185841"/>
                  </a:cubicBezTo>
                  <a:cubicBezTo>
                    <a:pt x="-19378" y="155956"/>
                    <a:pt x="7186" y="79030"/>
                    <a:pt x="43712" y="70175"/>
                  </a:cubicBezTo>
                  <a:cubicBezTo>
                    <a:pt x="72491" y="62980"/>
                    <a:pt x="95735" y="64641"/>
                    <a:pt x="116212" y="88438"/>
                  </a:cubicBezTo>
                  <a:cubicBezTo>
                    <a:pt x="111784" y="79583"/>
                    <a:pt x="106803" y="70728"/>
                    <a:pt x="102929" y="61320"/>
                  </a:cubicBezTo>
                  <a:cubicBezTo>
                    <a:pt x="91307" y="31988"/>
                    <a:pt x="106803" y="5977"/>
                    <a:pt x="137795" y="996"/>
                  </a:cubicBezTo>
                  <a:cubicBezTo>
                    <a:pt x="159379" y="-2324"/>
                    <a:pt x="179303" y="2656"/>
                    <a:pt x="194799" y="15939"/>
                  </a:cubicBezTo>
                  <a:cubicBezTo>
                    <a:pt x="211955" y="30881"/>
                    <a:pt x="228004" y="48038"/>
                    <a:pt x="240733" y="66854"/>
                  </a:cubicBezTo>
                  <a:cubicBezTo>
                    <a:pt x="256783" y="90098"/>
                    <a:pt x="268958" y="116109"/>
                    <a:pt x="282794" y="141014"/>
                  </a:cubicBezTo>
                  <a:cubicBezTo>
                    <a:pt x="289435" y="153189"/>
                    <a:pt x="286668" y="159830"/>
                    <a:pt x="271725" y="158170"/>
                  </a:cubicBezTo>
                  <a:cubicBezTo>
                    <a:pt x="232432" y="152082"/>
                    <a:pt x="193692" y="145995"/>
                    <a:pt x="154952" y="139353"/>
                  </a:cubicBezTo>
                  <a:cubicBezTo>
                    <a:pt x="192031" y="158723"/>
                    <a:pt x="232432" y="157063"/>
                    <a:pt x="271725" y="158170"/>
                  </a:cubicBezTo>
                  <a:close/>
                </a:path>
              </a:pathLst>
            </a:custGeom>
            <a:solidFill>
              <a:schemeClr val="accent1"/>
            </a:solidFill>
            <a:ln w="553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B160ED6E-0A7B-4D11-910E-1734ED91DEDE}"/>
                </a:ext>
              </a:extLst>
            </p:cNvPr>
            <p:cNvSpPr/>
            <p:nvPr/>
          </p:nvSpPr>
          <p:spPr>
            <a:xfrm>
              <a:off x="10295719" y="5910303"/>
              <a:ext cx="151593" cy="112951"/>
            </a:xfrm>
            <a:custGeom>
              <a:avLst/>
              <a:gdLst>
                <a:gd name="connsiteX0" fmla="*/ 152990 w 282248"/>
                <a:gd name="connsiteY0" fmla="*/ 142549 h 210303"/>
                <a:gd name="connsiteX1" fmla="*/ 267550 w 282248"/>
                <a:gd name="connsiteY1" fmla="*/ 163579 h 210303"/>
                <a:gd name="connsiteX2" fmla="*/ 248733 w 282248"/>
                <a:gd name="connsiteY2" fmla="*/ 170220 h 210303"/>
                <a:gd name="connsiteX3" fmla="*/ 137494 w 282248"/>
                <a:gd name="connsiteY3" fmla="*/ 203426 h 210303"/>
                <a:gd name="connsiteX4" fmla="*/ 25148 w 282248"/>
                <a:gd name="connsiteY4" fmla="*/ 191804 h 210303"/>
                <a:gd name="connsiteX5" fmla="*/ 1350 w 282248"/>
                <a:gd name="connsiteY5" fmla="*/ 127606 h 210303"/>
                <a:gd name="connsiteX6" fmla="*/ 47285 w 282248"/>
                <a:gd name="connsiteY6" fmla="*/ 70603 h 210303"/>
                <a:gd name="connsiteX7" fmla="*/ 112036 w 282248"/>
                <a:gd name="connsiteY7" fmla="*/ 90527 h 210303"/>
                <a:gd name="connsiteX8" fmla="*/ 121998 w 282248"/>
                <a:gd name="connsiteY8" fmla="*/ 99382 h 210303"/>
                <a:gd name="connsiteX9" fmla="*/ 107609 w 282248"/>
                <a:gd name="connsiteY9" fmla="*/ 67283 h 210303"/>
                <a:gd name="connsiteX10" fmla="*/ 115910 w 282248"/>
                <a:gd name="connsiteY10" fmla="*/ 13047 h 210303"/>
                <a:gd name="connsiteX11" fmla="*/ 171253 w 282248"/>
                <a:gd name="connsiteY11" fmla="*/ 3638 h 210303"/>
                <a:gd name="connsiteX12" fmla="*/ 228256 w 282248"/>
                <a:gd name="connsiteY12" fmla="*/ 46806 h 210303"/>
                <a:gd name="connsiteX13" fmla="*/ 281385 w 282248"/>
                <a:gd name="connsiteY13" fmla="*/ 142549 h 210303"/>
                <a:gd name="connsiteX14" fmla="*/ 286366 w 282248"/>
                <a:gd name="connsiteY14" fmla="*/ 159152 h 210303"/>
                <a:gd name="connsiteX15" fmla="*/ 220508 w 282248"/>
                <a:gd name="connsiteY15" fmla="*/ 150297 h 210303"/>
                <a:gd name="connsiteX16" fmla="*/ 152990 w 282248"/>
                <a:gd name="connsiteY16" fmla="*/ 142549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248" h="210303">
                  <a:moveTo>
                    <a:pt x="152990" y="142549"/>
                  </a:moveTo>
                  <a:cubicBezTo>
                    <a:pt x="190623" y="164133"/>
                    <a:pt x="229363" y="151957"/>
                    <a:pt x="267550" y="163579"/>
                  </a:cubicBezTo>
                  <a:cubicBezTo>
                    <a:pt x="259248" y="166347"/>
                    <a:pt x="254267" y="168560"/>
                    <a:pt x="248733" y="170220"/>
                  </a:cubicBezTo>
                  <a:cubicBezTo>
                    <a:pt x="211653" y="181289"/>
                    <a:pt x="174574" y="191804"/>
                    <a:pt x="137494" y="203426"/>
                  </a:cubicBezTo>
                  <a:cubicBezTo>
                    <a:pt x="98200" y="215602"/>
                    <a:pt x="60567" y="218369"/>
                    <a:pt x="25148" y="191804"/>
                  </a:cubicBezTo>
                  <a:cubicBezTo>
                    <a:pt x="3011" y="174648"/>
                    <a:pt x="-3077" y="153618"/>
                    <a:pt x="1350" y="127606"/>
                  </a:cubicBezTo>
                  <a:cubicBezTo>
                    <a:pt x="6331" y="100488"/>
                    <a:pt x="18507" y="78905"/>
                    <a:pt x="47285" y="70603"/>
                  </a:cubicBezTo>
                  <a:cubicBezTo>
                    <a:pt x="73849" y="62855"/>
                    <a:pt x="96540" y="65069"/>
                    <a:pt x="112036" y="90527"/>
                  </a:cubicBezTo>
                  <a:cubicBezTo>
                    <a:pt x="113143" y="92740"/>
                    <a:pt x="115910" y="94401"/>
                    <a:pt x="121998" y="99382"/>
                  </a:cubicBezTo>
                  <a:cubicBezTo>
                    <a:pt x="115910" y="85546"/>
                    <a:pt x="112036" y="76691"/>
                    <a:pt x="107609" y="67283"/>
                  </a:cubicBezTo>
                  <a:cubicBezTo>
                    <a:pt x="98200" y="47359"/>
                    <a:pt x="99307" y="28543"/>
                    <a:pt x="115910" y="13047"/>
                  </a:cubicBezTo>
                  <a:cubicBezTo>
                    <a:pt x="131959" y="-1896"/>
                    <a:pt x="151883" y="-2449"/>
                    <a:pt x="171253" y="3638"/>
                  </a:cubicBezTo>
                  <a:cubicBezTo>
                    <a:pt x="195051" y="10833"/>
                    <a:pt x="215527" y="25222"/>
                    <a:pt x="228256" y="46806"/>
                  </a:cubicBezTo>
                  <a:cubicBezTo>
                    <a:pt x="247073" y="78351"/>
                    <a:pt x="263676" y="110450"/>
                    <a:pt x="281385" y="142549"/>
                  </a:cubicBezTo>
                  <a:cubicBezTo>
                    <a:pt x="283599" y="146423"/>
                    <a:pt x="284152" y="151404"/>
                    <a:pt x="286366" y="159152"/>
                  </a:cubicBezTo>
                  <a:cubicBezTo>
                    <a:pt x="263122" y="155831"/>
                    <a:pt x="242092" y="153064"/>
                    <a:pt x="220508" y="150297"/>
                  </a:cubicBezTo>
                  <a:cubicBezTo>
                    <a:pt x="200031" y="147530"/>
                    <a:pt x="179001" y="145316"/>
                    <a:pt x="152990" y="142549"/>
                  </a:cubicBezTo>
                  <a:close/>
                </a:path>
              </a:pathLst>
            </a:custGeom>
            <a:solidFill>
              <a:schemeClr val="accent1"/>
            </a:solidFill>
            <a:ln w="553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xmlns="" id="{4614AEB5-CC7B-4FCF-9F41-132E28C4F086}"/>
                </a:ext>
              </a:extLst>
            </p:cNvPr>
            <p:cNvSpPr/>
            <p:nvPr/>
          </p:nvSpPr>
          <p:spPr>
            <a:xfrm>
              <a:off x="9391080" y="6526110"/>
              <a:ext cx="151593" cy="112951"/>
            </a:xfrm>
            <a:custGeom>
              <a:avLst/>
              <a:gdLst>
                <a:gd name="connsiteX0" fmla="*/ 116165 w 282248"/>
                <a:gd name="connsiteY0" fmla="*/ 86239 h 210303"/>
                <a:gd name="connsiteX1" fmla="*/ 105096 w 282248"/>
                <a:gd name="connsiteY1" fmla="*/ 61335 h 210303"/>
                <a:gd name="connsiteX2" fmla="*/ 154905 w 282248"/>
                <a:gd name="connsiteY2" fmla="*/ 458 h 210303"/>
                <a:gd name="connsiteX3" fmla="*/ 225191 w 282248"/>
                <a:gd name="connsiteY3" fmla="*/ 44179 h 210303"/>
                <a:gd name="connsiteX4" fmla="*/ 283854 w 282248"/>
                <a:gd name="connsiteY4" fmla="*/ 146563 h 210303"/>
                <a:gd name="connsiteX5" fmla="*/ 285515 w 282248"/>
                <a:gd name="connsiteY5" fmla="*/ 158739 h 210303"/>
                <a:gd name="connsiteX6" fmla="*/ 109524 w 282248"/>
                <a:gd name="connsiteY6" fmla="*/ 209654 h 210303"/>
                <a:gd name="connsiteX7" fmla="*/ 15994 w 282248"/>
                <a:gd name="connsiteY7" fmla="*/ 182536 h 210303"/>
                <a:gd name="connsiteX8" fmla="*/ 4373 w 282248"/>
                <a:gd name="connsiteY8" fmla="*/ 114465 h 210303"/>
                <a:gd name="connsiteX9" fmla="*/ 53074 w 282248"/>
                <a:gd name="connsiteY9" fmla="*/ 67423 h 210303"/>
                <a:gd name="connsiteX10" fmla="*/ 112291 w 282248"/>
                <a:gd name="connsiteY10" fmla="*/ 89560 h 210303"/>
                <a:gd name="connsiteX11" fmla="*/ 116165 w 282248"/>
                <a:gd name="connsiteY11" fmla="*/ 86239 h 210303"/>
                <a:gd name="connsiteX12" fmla="*/ 260610 w 282248"/>
                <a:gd name="connsiteY12" fmla="*/ 155972 h 210303"/>
                <a:gd name="connsiteX13" fmla="*/ 159333 w 282248"/>
                <a:gd name="connsiteY13" fmla="*/ 143243 h 210303"/>
                <a:gd name="connsiteX14" fmla="*/ 260610 w 282248"/>
                <a:gd name="connsiteY14" fmla="*/ 155972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48" h="210303">
                  <a:moveTo>
                    <a:pt x="116165" y="86239"/>
                  </a:moveTo>
                  <a:cubicBezTo>
                    <a:pt x="112291" y="77938"/>
                    <a:pt x="108417" y="70190"/>
                    <a:pt x="105096" y="61335"/>
                  </a:cubicBezTo>
                  <a:cubicBezTo>
                    <a:pt x="92368" y="24255"/>
                    <a:pt x="115612" y="-3969"/>
                    <a:pt x="154905" y="458"/>
                  </a:cubicBezTo>
                  <a:cubicBezTo>
                    <a:pt x="185344" y="3779"/>
                    <a:pt x="209141" y="19828"/>
                    <a:pt x="225191" y="44179"/>
                  </a:cubicBezTo>
                  <a:cubicBezTo>
                    <a:pt x="246774" y="76831"/>
                    <a:pt x="264484" y="112251"/>
                    <a:pt x="283854" y="146563"/>
                  </a:cubicBezTo>
                  <a:cubicBezTo>
                    <a:pt x="285515" y="149330"/>
                    <a:pt x="284961" y="153205"/>
                    <a:pt x="285515" y="158739"/>
                  </a:cubicBezTo>
                  <a:cubicBezTo>
                    <a:pt x="226851" y="175895"/>
                    <a:pt x="168187" y="193605"/>
                    <a:pt x="109524" y="209654"/>
                  </a:cubicBezTo>
                  <a:cubicBezTo>
                    <a:pt x="73551" y="219062"/>
                    <a:pt x="42559" y="208547"/>
                    <a:pt x="15994" y="182536"/>
                  </a:cubicBezTo>
                  <a:cubicBezTo>
                    <a:pt x="-5036" y="162059"/>
                    <a:pt x="-1162" y="137708"/>
                    <a:pt x="4373" y="114465"/>
                  </a:cubicBezTo>
                  <a:cubicBezTo>
                    <a:pt x="10460" y="90114"/>
                    <a:pt x="27616" y="74064"/>
                    <a:pt x="53074" y="67423"/>
                  </a:cubicBezTo>
                  <a:cubicBezTo>
                    <a:pt x="77979" y="60782"/>
                    <a:pt x="96795" y="69083"/>
                    <a:pt x="112291" y="89560"/>
                  </a:cubicBezTo>
                  <a:cubicBezTo>
                    <a:pt x="113951" y="88453"/>
                    <a:pt x="115058" y="87346"/>
                    <a:pt x="116165" y="86239"/>
                  </a:cubicBezTo>
                  <a:close/>
                  <a:moveTo>
                    <a:pt x="260610" y="155972"/>
                  </a:moveTo>
                  <a:cubicBezTo>
                    <a:pt x="226851" y="151544"/>
                    <a:pt x="193092" y="147670"/>
                    <a:pt x="159333" y="143243"/>
                  </a:cubicBezTo>
                  <a:cubicBezTo>
                    <a:pt x="191985" y="158739"/>
                    <a:pt x="226851" y="154311"/>
                    <a:pt x="260610" y="155972"/>
                  </a:cubicBezTo>
                  <a:close/>
                </a:path>
              </a:pathLst>
            </a:custGeom>
            <a:solidFill>
              <a:schemeClr val="accent1"/>
            </a:solidFill>
            <a:ln w="553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xmlns="" id="{F06A0609-F9EF-4B35-9480-A0AECA519AA8}"/>
                </a:ext>
              </a:extLst>
            </p:cNvPr>
            <p:cNvSpPr/>
            <p:nvPr/>
          </p:nvSpPr>
          <p:spPr>
            <a:xfrm>
              <a:off x="9980796" y="6538405"/>
              <a:ext cx="151593" cy="112951"/>
            </a:xfrm>
            <a:custGeom>
              <a:avLst/>
              <a:gdLst>
                <a:gd name="connsiteX0" fmla="*/ 103454 w 282248"/>
                <a:gd name="connsiteY0" fmla="*/ 72203 h 210303"/>
                <a:gd name="connsiteX1" fmla="*/ 98473 w 282248"/>
                <a:gd name="connsiteY1" fmla="*/ 55047 h 210303"/>
                <a:gd name="connsiteX2" fmla="*/ 132785 w 282248"/>
                <a:gd name="connsiteY2" fmla="*/ 811 h 210303"/>
                <a:gd name="connsiteX3" fmla="*/ 201964 w 282248"/>
                <a:gd name="connsiteY3" fmla="*/ 25162 h 210303"/>
                <a:gd name="connsiteX4" fmla="*/ 265608 w 282248"/>
                <a:gd name="connsiteY4" fmla="*/ 119798 h 210303"/>
                <a:gd name="connsiteX5" fmla="*/ 283871 w 282248"/>
                <a:gd name="connsiteY5" fmla="*/ 154664 h 210303"/>
                <a:gd name="connsiteX6" fmla="*/ 239044 w 282248"/>
                <a:gd name="connsiteY6" fmla="*/ 170713 h 210303"/>
                <a:gd name="connsiteX7" fmla="*/ 109541 w 282248"/>
                <a:gd name="connsiteY7" fmla="*/ 207793 h 210303"/>
                <a:gd name="connsiteX8" fmla="*/ 18225 w 282248"/>
                <a:gd name="connsiteY8" fmla="*/ 182889 h 210303"/>
                <a:gd name="connsiteX9" fmla="*/ 15458 w 282248"/>
                <a:gd name="connsiteY9" fmla="*/ 91573 h 210303"/>
                <a:gd name="connsiteX10" fmla="*/ 103454 w 282248"/>
                <a:gd name="connsiteY10" fmla="*/ 72203 h 210303"/>
                <a:gd name="connsiteX11" fmla="*/ 170418 w 282248"/>
                <a:gd name="connsiteY11" fmla="*/ 145256 h 210303"/>
                <a:gd name="connsiteX12" fmla="*/ 169311 w 282248"/>
                <a:gd name="connsiteY12" fmla="*/ 150237 h 210303"/>
                <a:gd name="connsiteX13" fmla="*/ 229635 w 282248"/>
                <a:gd name="connsiteY13" fmla="*/ 154664 h 210303"/>
                <a:gd name="connsiteX14" fmla="*/ 229635 w 282248"/>
                <a:gd name="connsiteY14" fmla="*/ 151343 h 210303"/>
                <a:gd name="connsiteX15" fmla="*/ 170418 w 282248"/>
                <a:gd name="connsiteY15" fmla="*/ 145256 h 21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2248" h="210303">
                  <a:moveTo>
                    <a:pt x="103454" y="72203"/>
                  </a:moveTo>
                  <a:cubicBezTo>
                    <a:pt x="101240" y="64455"/>
                    <a:pt x="100133" y="59474"/>
                    <a:pt x="98473" y="55047"/>
                  </a:cubicBezTo>
                  <a:cubicBezTo>
                    <a:pt x="89618" y="29035"/>
                    <a:pt x="105667" y="3578"/>
                    <a:pt x="132785" y="811"/>
                  </a:cubicBezTo>
                  <a:cubicBezTo>
                    <a:pt x="159903" y="-2510"/>
                    <a:pt x="185361" y="4131"/>
                    <a:pt x="201964" y="25162"/>
                  </a:cubicBezTo>
                  <a:cubicBezTo>
                    <a:pt x="225208" y="55047"/>
                    <a:pt x="245131" y="87699"/>
                    <a:pt x="265608" y="119798"/>
                  </a:cubicBezTo>
                  <a:cubicBezTo>
                    <a:pt x="272249" y="129760"/>
                    <a:pt x="276677" y="140828"/>
                    <a:pt x="283871" y="154664"/>
                  </a:cubicBezTo>
                  <a:cubicBezTo>
                    <a:pt x="267268" y="160752"/>
                    <a:pt x="253433" y="166286"/>
                    <a:pt x="239044" y="170713"/>
                  </a:cubicBezTo>
                  <a:cubicBezTo>
                    <a:pt x="195876" y="183442"/>
                    <a:pt x="153262" y="197278"/>
                    <a:pt x="109541" y="207793"/>
                  </a:cubicBezTo>
                  <a:cubicBezTo>
                    <a:pt x="75782" y="216095"/>
                    <a:pt x="43683" y="210007"/>
                    <a:pt x="18225" y="182889"/>
                  </a:cubicBezTo>
                  <a:cubicBezTo>
                    <a:pt x="-5019" y="157985"/>
                    <a:pt x="-6125" y="119245"/>
                    <a:pt x="15458" y="91573"/>
                  </a:cubicBezTo>
                  <a:cubicBezTo>
                    <a:pt x="35382" y="66115"/>
                    <a:pt x="64160" y="58921"/>
                    <a:pt x="103454" y="72203"/>
                  </a:cubicBezTo>
                  <a:close/>
                  <a:moveTo>
                    <a:pt x="170418" y="145256"/>
                  </a:moveTo>
                  <a:cubicBezTo>
                    <a:pt x="169865" y="146916"/>
                    <a:pt x="169865" y="148576"/>
                    <a:pt x="169311" y="150237"/>
                  </a:cubicBezTo>
                  <a:cubicBezTo>
                    <a:pt x="189235" y="151897"/>
                    <a:pt x="209712" y="153557"/>
                    <a:pt x="229635" y="154664"/>
                  </a:cubicBezTo>
                  <a:cubicBezTo>
                    <a:pt x="229635" y="153557"/>
                    <a:pt x="229635" y="152450"/>
                    <a:pt x="229635" y="151343"/>
                  </a:cubicBezTo>
                  <a:cubicBezTo>
                    <a:pt x="210265" y="149683"/>
                    <a:pt x="190342" y="147469"/>
                    <a:pt x="170418" y="145256"/>
                  </a:cubicBezTo>
                  <a:close/>
                </a:path>
              </a:pathLst>
            </a:custGeom>
            <a:solidFill>
              <a:schemeClr val="accent1"/>
            </a:solidFill>
            <a:ln w="553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8F20F6D7-B3F7-4C90-ACE5-EA2661A775E9}"/>
                </a:ext>
              </a:extLst>
            </p:cNvPr>
            <p:cNvSpPr/>
            <p:nvPr/>
          </p:nvSpPr>
          <p:spPr>
            <a:xfrm>
              <a:off x="9469225" y="5831857"/>
              <a:ext cx="139703" cy="118896"/>
            </a:xfrm>
            <a:custGeom>
              <a:avLst/>
              <a:gdLst>
                <a:gd name="connsiteX0" fmla="*/ 0 w 260111"/>
                <a:gd name="connsiteY0" fmla="*/ 62808 h 221371"/>
                <a:gd name="connsiteX1" fmla="*/ 46488 w 260111"/>
                <a:gd name="connsiteY1" fmla="*/ 3038 h 221371"/>
                <a:gd name="connsiteX2" fmla="*/ 167135 w 260111"/>
                <a:gd name="connsiteY2" fmla="*/ 50633 h 221371"/>
                <a:gd name="connsiteX3" fmla="*/ 258451 w 260111"/>
                <a:gd name="connsiteY3" fmla="*/ 207807 h 221371"/>
                <a:gd name="connsiteX4" fmla="*/ 259005 w 260111"/>
                <a:gd name="connsiteY4" fmla="*/ 222196 h 221371"/>
                <a:gd name="connsiteX5" fmla="*/ 245169 w 260111"/>
                <a:gd name="connsiteY5" fmla="*/ 224410 h 221371"/>
                <a:gd name="connsiteX6" fmla="*/ 154407 w 260111"/>
                <a:gd name="connsiteY6" fmla="*/ 210574 h 221371"/>
                <a:gd name="connsiteX7" fmla="*/ 147212 w 260111"/>
                <a:gd name="connsiteY7" fmla="*/ 210020 h 221371"/>
                <a:gd name="connsiteX8" fmla="*/ 59770 w 260111"/>
                <a:gd name="connsiteY8" fmla="*/ 167960 h 221371"/>
                <a:gd name="connsiteX9" fmla="*/ 2767 w 260111"/>
                <a:gd name="connsiteY9" fmla="*/ 73877 h 221371"/>
                <a:gd name="connsiteX10" fmla="*/ 0 w 260111"/>
                <a:gd name="connsiteY10" fmla="*/ 62808 h 22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111" h="221371">
                  <a:moveTo>
                    <a:pt x="0" y="62808"/>
                  </a:moveTo>
                  <a:cubicBezTo>
                    <a:pt x="0" y="33477"/>
                    <a:pt x="19923" y="8572"/>
                    <a:pt x="46488" y="3038"/>
                  </a:cubicBezTo>
                  <a:cubicBezTo>
                    <a:pt x="97403" y="-8031"/>
                    <a:pt x="139464" y="11893"/>
                    <a:pt x="167135" y="50633"/>
                  </a:cubicBezTo>
                  <a:cubicBezTo>
                    <a:pt x="202002" y="99888"/>
                    <a:pt x="228566" y="154678"/>
                    <a:pt x="258451" y="207807"/>
                  </a:cubicBezTo>
                  <a:cubicBezTo>
                    <a:pt x="260665" y="211681"/>
                    <a:pt x="261218" y="218875"/>
                    <a:pt x="259005" y="222196"/>
                  </a:cubicBezTo>
                  <a:cubicBezTo>
                    <a:pt x="257345" y="224963"/>
                    <a:pt x="249596" y="224963"/>
                    <a:pt x="245169" y="224410"/>
                  </a:cubicBezTo>
                  <a:cubicBezTo>
                    <a:pt x="214730" y="219982"/>
                    <a:pt x="184845" y="215555"/>
                    <a:pt x="154407" y="210574"/>
                  </a:cubicBezTo>
                  <a:cubicBezTo>
                    <a:pt x="152193" y="210020"/>
                    <a:pt x="149979" y="210020"/>
                    <a:pt x="147212" y="210020"/>
                  </a:cubicBezTo>
                  <a:cubicBezTo>
                    <a:pt x="112346" y="208360"/>
                    <a:pt x="81354" y="202273"/>
                    <a:pt x="59770" y="167960"/>
                  </a:cubicBezTo>
                  <a:cubicBezTo>
                    <a:pt x="39847" y="136968"/>
                    <a:pt x="13282" y="110403"/>
                    <a:pt x="2767" y="73877"/>
                  </a:cubicBezTo>
                  <a:cubicBezTo>
                    <a:pt x="1660" y="69450"/>
                    <a:pt x="553" y="65022"/>
                    <a:pt x="0" y="62808"/>
                  </a:cubicBezTo>
                  <a:close/>
                </a:path>
              </a:pathLst>
            </a:custGeom>
            <a:solidFill>
              <a:schemeClr val="accent1"/>
            </a:solidFill>
            <a:ln w="553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1726F50F-2E8E-4D13-AE91-8A12C3F7CA80}"/>
                </a:ext>
              </a:extLst>
            </p:cNvPr>
            <p:cNvSpPr/>
            <p:nvPr/>
          </p:nvSpPr>
          <p:spPr>
            <a:xfrm>
              <a:off x="10383019" y="6065148"/>
              <a:ext cx="136730" cy="104034"/>
            </a:xfrm>
            <a:custGeom>
              <a:avLst/>
              <a:gdLst>
                <a:gd name="connsiteX0" fmla="*/ 125485 w 254577"/>
                <a:gd name="connsiteY0" fmla="*/ 107716 h 193700"/>
                <a:gd name="connsiteX1" fmla="*/ 100028 w 254577"/>
                <a:gd name="connsiteY1" fmla="*/ 67315 h 193700"/>
                <a:gd name="connsiteX2" fmla="*/ 101134 w 254577"/>
                <a:gd name="connsiteY2" fmla="*/ 15847 h 193700"/>
                <a:gd name="connsiteX3" fmla="*/ 155370 w 254577"/>
                <a:gd name="connsiteY3" fmla="*/ 4778 h 193700"/>
                <a:gd name="connsiteX4" fmla="*/ 202412 w 254577"/>
                <a:gd name="connsiteY4" fmla="*/ 38537 h 193700"/>
                <a:gd name="connsiteX5" fmla="*/ 253881 w 254577"/>
                <a:gd name="connsiteY5" fmla="*/ 124872 h 193700"/>
                <a:gd name="connsiteX6" fmla="*/ 259415 w 254577"/>
                <a:gd name="connsiteY6" fmla="*/ 146456 h 193700"/>
                <a:gd name="connsiteX7" fmla="*/ 99474 w 254577"/>
                <a:gd name="connsiteY7" fmla="*/ 194604 h 193700"/>
                <a:gd name="connsiteX8" fmla="*/ 9265 w 254577"/>
                <a:gd name="connsiteY8" fmla="*/ 165272 h 193700"/>
                <a:gd name="connsiteX9" fmla="*/ 14246 w 254577"/>
                <a:gd name="connsiteY9" fmla="*/ 87239 h 193700"/>
                <a:gd name="connsiteX10" fmla="*/ 77890 w 254577"/>
                <a:gd name="connsiteY10" fmla="*/ 65102 h 193700"/>
                <a:gd name="connsiteX11" fmla="*/ 97814 w 254577"/>
                <a:gd name="connsiteY11" fmla="*/ 81151 h 193700"/>
                <a:gd name="connsiteX12" fmla="*/ 121611 w 254577"/>
                <a:gd name="connsiteY12" fmla="*/ 110483 h 193700"/>
                <a:gd name="connsiteX13" fmla="*/ 125485 w 254577"/>
                <a:gd name="connsiteY13" fmla="*/ 107716 h 193700"/>
                <a:gd name="connsiteX14" fmla="*/ 232850 w 254577"/>
                <a:gd name="connsiteY14" fmla="*/ 148670 h 193700"/>
                <a:gd name="connsiteX15" fmla="*/ 233404 w 254577"/>
                <a:gd name="connsiteY15" fmla="*/ 143135 h 193700"/>
                <a:gd name="connsiteX16" fmla="*/ 185809 w 254577"/>
                <a:gd name="connsiteY16" fmla="*/ 136494 h 193700"/>
                <a:gd name="connsiteX17" fmla="*/ 133787 w 254577"/>
                <a:gd name="connsiteY17" fmla="*/ 127639 h 193700"/>
                <a:gd name="connsiteX18" fmla="*/ 232850 w 254577"/>
                <a:gd name="connsiteY18" fmla="*/ 148670 h 1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577" h="193700">
                  <a:moveTo>
                    <a:pt x="125485" y="107716"/>
                  </a:moveTo>
                  <a:cubicBezTo>
                    <a:pt x="117184" y="94434"/>
                    <a:pt x="107222" y="81705"/>
                    <a:pt x="100028" y="67315"/>
                  </a:cubicBezTo>
                  <a:cubicBezTo>
                    <a:pt x="91172" y="50159"/>
                    <a:pt x="86192" y="31896"/>
                    <a:pt x="101134" y="15847"/>
                  </a:cubicBezTo>
                  <a:cubicBezTo>
                    <a:pt x="116077" y="-756"/>
                    <a:pt x="136554" y="-4077"/>
                    <a:pt x="155370" y="4778"/>
                  </a:cubicBezTo>
                  <a:cubicBezTo>
                    <a:pt x="172527" y="13079"/>
                    <a:pt x="191343" y="23595"/>
                    <a:pt x="202412" y="38537"/>
                  </a:cubicBezTo>
                  <a:cubicBezTo>
                    <a:pt x="222335" y="65102"/>
                    <a:pt x="237278" y="95540"/>
                    <a:pt x="253881" y="124872"/>
                  </a:cubicBezTo>
                  <a:cubicBezTo>
                    <a:pt x="257201" y="130406"/>
                    <a:pt x="257201" y="138154"/>
                    <a:pt x="259415" y="146456"/>
                  </a:cubicBezTo>
                  <a:cubicBezTo>
                    <a:pt x="205179" y="163059"/>
                    <a:pt x="153157" y="180768"/>
                    <a:pt x="99474" y="194604"/>
                  </a:cubicBezTo>
                  <a:cubicBezTo>
                    <a:pt x="65161" y="203459"/>
                    <a:pt x="32509" y="195711"/>
                    <a:pt x="9265" y="165272"/>
                  </a:cubicBezTo>
                  <a:cubicBezTo>
                    <a:pt x="-4571" y="147563"/>
                    <a:pt x="-2911" y="111590"/>
                    <a:pt x="14246" y="87239"/>
                  </a:cubicBezTo>
                  <a:cubicBezTo>
                    <a:pt x="25868" y="70636"/>
                    <a:pt x="60181" y="57907"/>
                    <a:pt x="77890" y="65102"/>
                  </a:cubicBezTo>
                  <a:cubicBezTo>
                    <a:pt x="85638" y="68422"/>
                    <a:pt x="92279" y="74510"/>
                    <a:pt x="97814" y="81151"/>
                  </a:cubicBezTo>
                  <a:cubicBezTo>
                    <a:pt x="106115" y="90559"/>
                    <a:pt x="113863" y="100521"/>
                    <a:pt x="121611" y="110483"/>
                  </a:cubicBezTo>
                  <a:cubicBezTo>
                    <a:pt x="123271" y="109376"/>
                    <a:pt x="124378" y="108269"/>
                    <a:pt x="125485" y="107716"/>
                  </a:cubicBezTo>
                  <a:close/>
                  <a:moveTo>
                    <a:pt x="232850" y="148670"/>
                  </a:moveTo>
                  <a:cubicBezTo>
                    <a:pt x="232850" y="147009"/>
                    <a:pt x="232850" y="144795"/>
                    <a:pt x="233404" y="143135"/>
                  </a:cubicBezTo>
                  <a:cubicBezTo>
                    <a:pt x="217354" y="140922"/>
                    <a:pt x="201858" y="139261"/>
                    <a:pt x="185809" y="136494"/>
                  </a:cubicBezTo>
                  <a:cubicBezTo>
                    <a:pt x="169759" y="134280"/>
                    <a:pt x="154263" y="130960"/>
                    <a:pt x="133787" y="127639"/>
                  </a:cubicBezTo>
                  <a:cubicBezTo>
                    <a:pt x="166439" y="150883"/>
                    <a:pt x="200751" y="143135"/>
                    <a:pt x="232850" y="148670"/>
                  </a:cubicBezTo>
                  <a:close/>
                </a:path>
              </a:pathLst>
            </a:custGeom>
            <a:solidFill>
              <a:schemeClr val="accent1"/>
            </a:solidFill>
            <a:ln w="553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81676F76-9F29-46EE-9E7D-117F3DB93B48}"/>
                </a:ext>
              </a:extLst>
            </p:cNvPr>
            <p:cNvSpPr/>
            <p:nvPr/>
          </p:nvSpPr>
          <p:spPr>
            <a:xfrm>
              <a:off x="9215422" y="6609588"/>
              <a:ext cx="130786" cy="95117"/>
            </a:xfrm>
            <a:custGeom>
              <a:avLst/>
              <a:gdLst>
                <a:gd name="connsiteX0" fmla="*/ 126660 w 243508"/>
                <a:gd name="connsiteY0" fmla="*/ 110124 h 177097"/>
                <a:gd name="connsiteX1" fmla="*/ 102862 w 243508"/>
                <a:gd name="connsiteY1" fmla="*/ 76364 h 177097"/>
                <a:gd name="connsiteX2" fmla="*/ 87919 w 243508"/>
                <a:gd name="connsiteY2" fmla="*/ 47033 h 177097"/>
                <a:gd name="connsiteX3" fmla="*/ 117804 w 243508"/>
                <a:gd name="connsiteY3" fmla="*/ 545 h 177097"/>
                <a:gd name="connsiteX4" fmla="*/ 176468 w 243508"/>
                <a:gd name="connsiteY4" fmla="*/ 24342 h 177097"/>
                <a:gd name="connsiteX5" fmla="*/ 243986 w 243508"/>
                <a:gd name="connsiteY5" fmla="*/ 133368 h 177097"/>
                <a:gd name="connsiteX6" fmla="*/ 220742 w 243508"/>
                <a:gd name="connsiteY6" fmla="*/ 143883 h 177097"/>
                <a:gd name="connsiteX7" fmla="*/ 102309 w 243508"/>
                <a:gd name="connsiteY7" fmla="*/ 177642 h 177097"/>
                <a:gd name="connsiteX8" fmla="*/ 10993 w 243508"/>
                <a:gd name="connsiteY8" fmla="*/ 153291 h 177097"/>
                <a:gd name="connsiteX9" fmla="*/ 33130 w 243508"/>
                <a:gd name="connsiteY9" fmla="*/ 63636 h 177097"/>
                <a:gd name="connsiteX10" fmla="*/ 94560 w 243508"/>
                <a:gd name="connsiteY10" fmla="*/ 79132 h 177097"/>
                <a:gd name="connsiteX11" fmla="*/ 123339 w 243508"/>
                <a:gd name="connsiteY11" fmla="*/ 113444 h 177097"/>
                <a:gd name="connsiteX12" fmla="*/ 126660 w 243508"/>
                <a:gd name="connsiteY12" fmla="*/ 110124 h 177097"/>
                <a:gd name="connsiteX13" fmla="*/ 131640 w 243508"/>
                <a:gd name="connsiteY13" fmla="*/ 121192 h 177097"/>
                <a:gd name="connsiteX14" fmla="*/ 215761 w 243508"/>
                <a:gd name="connsiteY14" fmla="*/ 133368 h 177097"/>
                <a:gd name="connsiteX15" fmla="*/ 131640 w 243508"/>
                <a:gd name="connsiteY15" fmla="*/ 121192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3508" h="177097">
                  <a:moveTo>
                    <a:pt x="126660" y="110124"/>
                  </a:moveTo>
                  <a:cubicBezTo>
                    <a:pt x="118358" y="99055"/>
                    <a:pt x="110057" y="87987"/>
                    <a:pt x="102862" y="76364"/>
                  </a:cubicBezTo>
                  <a:cubicBezTo>
                    <a:pt x="96774" y="66956"/>
                    <a:pt x="91240" y="57548"/>
                    <a:pt x="87919" y="47033"/>
                  </a:cubicBezTo>
                  <a:cubicBezTo>
                    <a:pt x="80171" y="24342"/>
                    <a:pt x="94007" y="3312"/>
                    <a:pt x="117804" y="545"/>
                  </a:cubicBezTo>
                  <a:cubicBezTo>
                    <a:pt x="141602" y="-2222"/>
                    <a:pt x="163186" y="5526"/>
                    <a:pt x="176468" y="24342"/>
                  </a:cubicBezTo>
                  <a:cubicBezTo>
                    <a:pt x="200266" y="58655"/>
                    <a:pt x="220742" y="95181"/>
                    <a:pt x="243986" y="133368"/>
                  </a:cubicBezTo>
                  <a:cubicBezTo>
                    <a:pt x="232918" y="138349"/>
                    <a:pt x="227383" y="141669"/>
                    <a:pt x="220742" y="143883"/>
                  </a:cubicBezTo>
                  <a:cubicBezTo>
                    <a:pt x="181449" y="155505"/>
                    <a:pt x="142155" y="167127"/>
                    <a:pt x="102309" y="177642"/>
                  </a:cubicBezTo>
                  <a:cubicBezTo>
                    <a:pt x="67996" y="186497"/>
                    <a:pt x="35897" y="182070"/>
                    <a:pt x="10993" y="153291"/>
                  </a:cubicBezTo>
                  <a:cubicBezTo>
                    <a:pt x="-11144" y="127834"/>
                    <a:pt x="2138" y="76918"/>
                    <a:pt x="33130" y="63636"/>
                  </a:cubicBezTo>
                  <a:cubicBezTo>
                    <a:pt x="59141" y="53121"/>
                    <a:pt x="75744" y="56994"/>
                    <a:pt x="94560" y="79132"/>
                  </a:cubicBezTo>
                  <a:cubicBezTo>
                    <a:pt x="103969" y="90754"/>
                    <a:pt x="113377" y="101822"/>
                    <a:pt x="123339" y="113444"/>
                  </a:cubicBezTo>
                  <a:cubicBezTo>
                    <a:pt x="124446" y="111784"/>
                    <a:pt x="125553" y="110677"/>
                    <a:pt x="126660" y="110124"/>
                  </a:cubicBezTo>
                  <a:close/>
                  <a:moveTo>
                    <a:pt x="131640" y="121192"/>
                  </a:moveTo>
                  <a:cubicBezTo>
                    <a:pt x="157651" y="137242"/>
                    <a:pt x="186983" y="133368"/>
                    <a:pt x="215761" y="133368"/>
                  </a:cubicBezTo>
                  <a:cubicBezTo>
                    <a:pt x="187537" y="129494"/>
                    <a:pt x="159312" y="125066"/>
                    <a:pt x="131640" y="121192"/>
                  </a:cubicBezTo>
                  <a:close/>
                </a:path>
              </a:pathLst>
            </a:custGeom>
            <a:solidFill>
              <a:schemeClr val="accent1"/>
            </a:solidFill>
            <a:ln w="553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B152A363-CD9F-415E-8C35-03FC9CDEDCC5}"/>
                </a:ext>
              </a:extLst>
            </p:cNvPr>
            <p:cNvSpPr/>
            <p:nvPr/>
          </p:nvSpPr>
          <p:spPr>
            <a:xfrm>
              <a:off x="8860774" y="6051366"/>
              <a:ext cx="62420" cy="8917"/>
            </a:xfrm>
            <a:custGeom>
              <a:avLst/>
              <a:gdLst>
                <a:gd name="connsiteX0" fmla="*/ 116773 w 116220"/>
                <a:gd name="connsiteY0" fmla="*/ 18817 h 16602"/>
                <a:gd name="connsiteX1" fmla="*/ 0 w 116220"/>
                <a:gd name="connsiteY1" fmla="*/ 0 h 16602"/>
                <a:gd name="connsiteX2" fmla="*/ 116773 w 116220"/>
                <a:gd name="connsiteY2" fmla="*/ 18817 h 16602"/>
                <a:gd name="connsiteX3" fmla="*/ 116773 w 116220"/>
                <a:gd name="connsiteY3" fmla="*/ 18817 h 16602"/>
              </a:gdLst>
              <a:ahLst/>
              <a:cxnLst>
                <a:cxn ang="0">
                  <a:pos x="connsiteX0" y="connsiteY0"/>
                </a:cxn>
                <a:cxn ang="0">
                  <a:pos x="connsiteX1" y="connsiteY1"/>
                </a:cxn>
                <a:cxn ang="0">
                  <a:pos x="connsiteX2" y="connsiteY2"/>
                </a:cxn>
                <a:cxn ang="0">
                  <a:pos x="connsiteX3" y="connsiteY3"/>
                </a:cxn>
              </a:cxnLst>
              <a:rect l="l" t="t" r="r" b="b"/>
              <a:pathLst>
                <a:path w="116220" h="16602">
                  <a:moveTo>
                    <a:pt x="116773" y="18817"/>
                  </a:moveTo>
                  <a:cubicBezTo>
                    <a:pt x="76927" y="17710"/>
                    <a:pt x="37080" y="19370"/>
                    <a:pt x="0" y="0"/>
                  </a:cubicBezTo>
                  <a:cubicBezTo>
                    <a:pt x="39293" y="6641"/>
                    <a:pt x="78033" y="12729"/>
                    <a:pt x="116773" y="18817"/>
                  </a:cubicBezTo>
                  <a:cubicBezTo>
                    <a:pt x="116773" y="19370"/>
                    <a:pt x="116773" y="18817"/>
                    <a:pt x="116773" y="18817"/>
                  </a:cubicBezTo>
                  <a:close/>
                </a:path>
              </a:pathLst>
            </a:custGeom>
            <a:solidFill>
              <a:schemeClr val="accent1"/>
            </a:solidFill>
            <a:ln w="553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xmlns="" id="{F00FC123-D461-4213-B769-D01A9126E2EB}"/>
                </a:ext>
              </a:extLst>
            </p:cNvPr>
            <p:cNvSpPr/>
            <p:nvPr/>
          </p:nvSpPr>
          <p:spPr>
            <a:xfrm>
              <a:off x="9476656" y="6603045"/>
              <a:ext cx="53503" cy="5945"/>
            </a:xfrm>
            <a:custGeom>
              <a:avLst/>
              <a:gdLst>
                <a:gd name="connsiteX0" fmla="*/ 101277 w 99617"/>
                <a:gd name="connsiteY0" fmla="*/ 12729 h 11068"/>
                <a:gd name="connsiteX1" fmla="*/ 0 w 99617"/>
                <a:gd name="connsiteY1" fmla="*/ 0 h 11068"/>
                <a:gd name="connsiteX2" fmla="*/ 101277 w 99617"/>
                <a:gd name="connsiteY2" fmla="*/ 12729 h 11068"/>
              </a:gdLst>
              <a:ahLst/>
              <a:cxnLst>
                <a:cxn ang="0">
                  <a:pos x="connsiteX0" y="connsiteY0"/>
                </a:cxn>
                <a:cxn ang="0">
                  <a:pos x="connsiteX1" y="connsiteY1"/>
                </a:cxn>
                <a:cxn ang="0">
                  <a:pos x="connsiteX2" y="connsiteY2"/>
                </a:cxn>
              </a:cxnLst>
              <a:rect l="l" t="t" r="r" b="b"/>
              <a:pathLst>
                <a:path w="99617" h="11068">
                  <a:moveTo>
                    <a:pt x="101277" y="12729"/>
                  </a:moveTo>
                  <a:cubicBezTo>
                    <a:pt x="66965" y="11069"/>
                    <a:pt x="32652" y="15496"/>
                    <a:pt x="0" y="0"/>
                  </a:cubicBezTo>
                  <a:cubicBezTo>
                    <a:pt x="33759" y="4428"/>
                    <a:pt x="67518" y="8301"/>
                    <a:pt x="101277" y="12729"/>
                  </a:cubicBezTo>
                  <a:close/>
                </a:path>
              </a:pathLst>
            </a:custGeom>
            <a:solidFill>
              <a:schemeClr val="accent1"/>
            </a:solidFill>
            <a:ln w="553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EE14219B-E13B-42B3-B96F-FC57CD947183}"/>
                </a:ext>
              </a:extLst>
            </p:cNvPr>
            <p:cNvSpPr/>
            <p:nvPr/>
          </p:nvSpPr>
          <p:spPr>
            <a:xfrm>
              <a:off x="10072028" y="6616420"/>
              <a:ext cx="29724" cy="2972"/>
            </a:xfrm>
            <a:custGeom>
              <a:avLst/>
              <a:gdLst>
                <a:gd name="connsiteX0" fmla="*/ 553 w 55342"/>
                <a:gd name="connsiteY0" fmla="*/ 0 h 5534"/>
                <a:gd name="connsiteX1" fmla="*/ 60324 w 55342"/>
                <a:gd name="connsiteY1" fmla="*/ 6088 h 5534"/>
                <a:gd name="connsiteX2" fmla="*/ 60324 w 55342"/>
                <a:gd name="connsiteY2" fmla="*/ 9408 h 5534"/>
                <a:gd name="connsiteX3" fmla="*/ 0 w 55342"/>
                <a:gd name="connsiteY3" fmla="*/ 4981 h 5534"/>
                <a:gd name="connsiteX4" fmla="*/ 553 w 55342"/>
                <a:gd name="connsiteY4" fmla="*/ 0 h 5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42" h="5534">
                  <a:moveTo>
                    <a:pt x="553" y="0"/>
                  </a:moveTo>
                  <a:cubicBezTo>
                    <a:pt x="20477" y="2214"/>
                    <a:pt x="40400" y="4428"/>
                    <a:pt x="60324" y="6088"/>
                  </a:cubicBezTo>
                  <a:cubicBezTo>
                    <a:pt x="60324" y="7195"/>
                    <a:pt x="60324" y="8301"/>
                    <a:pt x="60324" y="9408"/>
                  </a:cubicBezTo>
                  <a:cubicBezTo>
                    <a:pt x="40400" y="7748"/>
                    <a:pt x="19923" y="6088"/>
                    <a:pt x="0" y="4981"/>
                  </a:cubicBezTo>
                  <a:cubicBezTo>
                    <a:pt x="0" y="3321"/>
                    <a:pt x="553" y="1661"/>
                    <a:pt x="553" y="0"/>
                  </a:cubicBezTo>
                  <a:close/>
                </a:path>
              </a:pathLst>
            </a:custGeom>
            <a:solidFill>
              <a:schemeClr val="accent1"/>
            </a:solidFill>
            <a:ln w="553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5637F203-2DAC-41EC-A92F-C6B86424B9D1}"/>
                </a:ext>
              </a:extLst>
            </p:cNvPr>
            <p:cNvSpPr/>
            <p:nvPr/>
          </p:nvSpPr>
          <p:spPr>
            <a:xfrm>
              <a:off x="10454577" y="6133999"/>
              <a:ext cx="53503" cy="8917"/>
            </a:xfrm>
            <a:custGeom>
              <a:avLst/>
              <a:gdLst>
                <a:gd name="connsiteX0" fmla="*/ 99617 w 99617"/>
                <a:gd name="connsiteY0" fmla="*/ 20477 h 16602"/>
                <a:gd name="connsiteX1" fmla="*/ 0 w 99617"/>
                <a:gd name="connsiteY1" fmla="*/ 0 h 16602"/>
                <a:gd name="connsiteX2" fmla="*/ 52022 w 99617"/>
                <a:gd name="connsiteY2" fmla="*/ 8855 h 16602"/>
                <a:gd name="connsiteX3" fmla="*/ 99617 w 99617"/>
                <a:gd name="connsiteY3" fmla="*/ 15496 h 16602"/>
                <a:gd name="connsiteX4" fmla="*/ 99617 w 99617"/>
                <a:gd name="connsiteY4" fmla="*/ 20477 h 1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17" h="16602">
                  <a:moveTo>
                    <a:pt x="99617" y="20477"/>
                  </a:moveTo>
                  <a:cubicBezTo>
                    <a:pt x="68072" y="14943"/>
                    <a:pt x="33759" y="22691"/>
                    <a:pt x="0" y="0"/>
                  </a:cubicBezTo>
                  <a:cubicBezTo>
                    <a:pt x="20477" y="3321"/>
                    <a:pt x="36526" y="6641"/>
                    <a:pt x="52022" y="8855"/>
                  </a:cubicBezTo>
                  <a:cubicBezTo>
                    <a:pt x="68072" y="11069"/>
                    <a:pt x="83568" y="13282"/>
                    <a:pt x="99617" y="15496"/>
                  </a:cubicBezTo>
                  <a:cubicBezTo>
                    <a:pt x="99617" y="16603"/>
                    <a:pt x="99617" y="18817"/>
                    <a:pt x="99617" y="20477"/>
                  </a:cubicBezTo>
                  <a:close/>
                </a:path>
              </a:pathLst>
            </a:custGeom>
            <a:solidFill>
              <a:schemeClr val="accent1"/>
            </a:solidFill>
            <a:ln w="553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289D9DDE-E198-439D-9E99-E77FF0C6132D}"/>
                </a:ext>
              </a:extLst>
            </p:cNvPr>
            <p:cNvSpPr/>
            <p:nvPr/>
          </p:nvSpPr>
          <p:spPr>
            <a:xfrm>
              <a:off x="9286124" y="6674679"/>
              <a:ext cx="44586" cy="5945"/>
            </a:xfrm>
            <a:custGeom>
              <a:avLst/>
              <a:gdLst>
                <a:gd name="connsiteX0" fmla="*/ 0 w 83014"/>
                <a:gd name="connsiteY0" fmla="*/ 0 h 11068"/>
                <a:gd name="connsiteX1" fmla="*/ 84121 w 83014"/>
                <a:gd name="connsiteY1" fmla="*/ 12176 h 11068"/>
                <a:gd name="connsiteX2" fmla="*/ 0 w 83014"/>
                <a:gd name="connsiteY2" fmla="*/ 0 h 11068"/>
              </a:gdLst>
              <a:ahLst/>
              <a:cxnLst>
                <a:cxn ang="0">
                  <a:pos x="connsiteX0" y="connsiteY0"/>
                </a:cxn>
                <a:cxn ang="0">
                  <a:pos x="connsiteX1" y="connsiteY1"/>
                </a:cxn>
                <a:cxn ang="0">
                  <a:pos x="connsiteX2" y="connsiteY2"/>
                </a:cxn>
              </a:cxnLst>
              <a:rect l="l" t="t" r="r" b="b"/>
              <a:pathLst>
                <a:path w="83014" h="11068">
                  <a:moveTo>
                    <a:pt x="0" y="0"/>
                  </a:moveTo>
                  <a:cubicBezTo>
                    <a:pt x="28225" y="3874"/>
                    <a:pt x="55897" y="8301"/>
                    <a:pt x="84121" y="12176"/>
                  </a:cubicBezTo>
                  <a:cubicBezTo>
                    <a:pt x="54790" y="12176"/>
                    <a:pt x="25458" y="16049"/>
                    <a:pt x="0" y="0"/>
                  </a:cubicBezTo>
                  <a:close/>
                </a:path>
              </a:pathLst>
            </a:custGeom>
            <a:solidFill>
              <a:schemeClr val="accent1"/>
            </a:solidFill>
            <a:ln w="5531"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xmlns="" id="{57116BEE-F71B-4ED3-848B-6A978EA7AF8F}"/>
              </a:ext>
            </a:extLst>
          </p:cNvPr>
          <p:cNvGrpSpPr/>
          <p:nvPr userDrawn="1"/>
        </p:nvGrpSpPr>
        <p:grpSpPr>
          <a:xfrm flipH="1">
            <a:off x="10589602" y="4896637"/>
            <a:ext cx="1361114" cy="1808068"/>
            <a:chOff x="457481" y="3133210"/>
            <a:chExt cx="2534244" cy="3366424"/>
          </a:xfrm>
          <a:solidFill>
            <a:schemeClr val="accent1"/>
          </a:solidFill>
        </p:grpSpPr>
        <p:sp>
          <p:nvSpPr>
            <p:cNvPr id="6" name="Freeform: Shape 5">
              <a:extLst>
                <a:ext uri="{FF2B5EF4-FFF2-40B4-BE49-F238E27FC236}">
                  <a16:creationId xmlns:a16="http://schemas.microsoft.com/office/drawing/2014/main" xmlns="" id="{8E6F9D56-80D8-4C07-8C35-6BBDB24FDFAE}"/>
                </a:ext>
              </a:extLst>
            </p:cNvPr>
            <p:cNvSpPr/>
            <p:nvPr/>
          </p:nvSpPr>
          <p:spPr>
            <a:xfrm>
              <a:off x="827009" y="3133210"/>
              <a:ext cx="1588341" cy="2003413"/>
            </a:xfrm>
            <a:custGeom>
              <a:avLst/>
              <a:gdLst>
                <a:gd name="connsiteX0" fmla="*/ 687060 w 1588341"/>
                <a:gd name="connsiteY0" fmla="*/ 478632 h 2003413"/>
                <a:gd name="connsiteX1" fmla="*/ 675992 w 1588341"/>
                <a:gd name="connsiteY1" fmla="*/ 459815 h 2003413"/>
                <a:gd name="connsiteX2" fmla="*/ 513837 w 1588341"/>
                <a:gd name="connsiteY2" fmla="*/ 217967 h 2003413"/>
                <a:gd name="connsiteX3" fmla="*/ 350022 w 1588341"/>
                <a:gd name="connsiteY3" fmla="*/ 107281 h 2003413"/>
                <a:gd name="connsiteX4" fmla="*/ 181226 w 1588341"/>
                <a:gd name="connsiteY4" fmla="*/ 156536 h 2003413"/>
                <a:gd name="connsiteX5" fmla="*/ 138612 w 1588341"/>
                <a:gd name="connsiteY5" fmla="*/ 298214 h 2003413"/>
                <a:gd name="connsiteX6" fmla="*/ 146914 w 1588341"/>
                <a:gd name="connsiteY6" fmla="*/ 473651 h 2003413"/>
                <a:gd name="connsiteX7" fmla="*/ 169051 w 1588341"/>
                <a:gd name="connsiteY7" fmla="*/ 600386 h 2003413"/>
                <a:gd name="connsiteX8" fmla="*/ 221627 w 1588341"/>
                <a:gd name="connsiteY8" fmla="*/ 781911 h 2003413"/>
                <a:gd name="connsiteX9" fmla="*/ 285824 w 1588341"/>
                <a:gd name="connsiteY9" fmla="*/ 945172 h 2003413"/>
                <a:gd name="connsiteX10" fmla="*/ 384888 w 1588341"/>
                <a:gd name="connsiteY10" fmla="*/ 1122270 h 2003413"/>
                <a:gd name="connsiteX11" fmla="*/ 564753 w 1588341"/>
                <a:gd name="connsiteY11" fmla="*/ 1288298 h 2003413"/>
                <a:gd name="connsiteX12" fmla="*/ 741296 w 1588341"/>
                <a:gd name="connsiteY12" fmla="*/ 1304348 h 2003413"/>
                <a:gd name="connsiteX13" fmla="*/ 927249 w 1588341"/>
                <a:gd name="connsiteY13" fmla="*/ 1231295 h 2003413"/>
                <a:gd name="connsiteX14" fmla="*/ 1272035 w 1588341"/>
                <a:gd name="connsiteY14" fmla="*/ 1158243 h 2003413"/>
                <a:gd name="connsiteX15" fmla="*/ 1485105 w 1588341"/>
                <a:gd name="connsiteY15" fmla="*/ 1217460 h 2003413"/>
                <a:gd name="connsiteX16" fmla="*/ 1589703 w 1588341"/>
                <a:gd name="connsiteY16" fmla="*/ 1410053 h 2003413"/>
                <a:gd name="connsiteX17" fmla="*/ 1515544 w 1588341"/>
                <a:gd name="connsiteY17" fmla="*/ 1687874 h 2003413"/>
                <a:gd name="connsiteX18" fmla="*/ 1291958 w 1588341"/>
                <a:gd name="connsiteY18" fmla="*/ 1953520 h 2003413"/>
                <a:gd name="connsiteX19" fmla="*/ 1182379 w 1588341"/>
                <a:gd name="connsiteY19" fmla="*/ 2007203 h 2003413"/>
                <a:gd name="connsiteX20" fmla="*/ 1229421 w 1588341"/>
                <a:gd name="connsiteY20" fmla="*/ 1940238 h 2003413"/>
                <a:gd name="connsiteX21" fmla="*/ 1358923 w 1588341"/>
                <a:gd name="connsiteY21" fmla="*/ 1770335 h 2003413"/>
                <a:gd name="connsiteX22" fmla="*/ 1453006 w 1588341"/>
                <a:gd name="connsiteY22" fmla="*/ 1470930 h 2003413"/>
                <a:gd name="connsiteX23" fmla="*/ 1441938 w 1588341"/>
                <a:gd name="connsiteY23" fmla="*/ 1385149 h 2003413"/>
                <a:gd name="connsiteX24" fmla="*/ 1420907 w 1588341"/>
                <a:gd name="connsiteY24" fmla="*/ 1348069 h 2003413"/>
                <a:gd name="connsiteX25" fmla="*/ 1283104 w 1588341"/>
                <a:gd name="connsiteY25" fmla="*/ 1266715 h 2003413"/>
                <a:gd name="connsiteX26" fmla="*/ 1087190 w 1588341"/>
                <a:gd name="connsiteY26" fmla="*/ 1278890 h 2003413"/>
                <a:gd name="connsiteX27" fmla="*/ 860837 w 1588341"/>
                <a:gd name="connsiteY27" fmla="*/ 1353050 h 2003413"/>
                <a:gd name="connsiteX28" fmla="*/ 460155 w 1588341"/>
                <a:gd name="connsiteY28" fmla="*/ 1282211 h 2003413"/>
                <a:gd name="connsiteX29" fmla="*/ 279737 w 1588341"/>
                <a:gd name="connsiteY29" fmla="*/ 1072461 h 2003413"/>
                <a:gd name="connsiteX30" fmla="*/ 138059 w 1588341"/>
                <a:gd name="connsiteY30" fmla="*/ 782464 h 2003413"/>
                <a:gd name="connsiteX31" fmla="*/ 39548 w 1588341"/>
                <a:gd name="connsiteY31" fmla="*/ 491361 h 2003413"/>
                <a:gd name="connsiteX32" fmla="*/ 1362 w 1588341"/>
                <a:gd name="connsiteY32" fmla="*/ 311496 h 2003413"/>
                <a:gd name="connsiteX33" fmla="*/ 5236 w 1588341"/>
                <a:gd name="connsiteY33" fmla="*/ 153769 h 2003413"/>
                <a:gd name="connsiteX34" fmla="*/ 102639 w 1588341"/>
                <a:gd name="connsiteY34" fmla="*/ 23713 h 2003413"/>
                <a:gd name="connsiteX35" fmla="*/ 286378 w 1588341"/>
                <a:gd name="connsiteY35" fmla="*/ 15965 h 2003413"/>
                <a:gd name="connsiteX36" fmla="*/ 622309 w 1588341"/>
                <a:gd name="connsiteY36" fmla="*/ 305409 h 2003413"/>
                <a:gd name="connsiteX37" fmla="*/ 686507 w 1588341"/>
                <a:gd name="connsiteY37" fmla="*/ 453174 h 2003413"/>
                <a:gd name="connsiteX38" fmla="*/ 689274 w 1588341"/>
                <a:gd name="connsiteY38" fmla="*/ 478078 h 2003413"/>
                <a:gd name="connsiteX39" fmla="*/ 687060 w 1588341"/>
                <a:gd name="connsiteY39" fmla="*/ 478632 h 200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88341" h="2003413">
                  <a:moveTo>
                    <a:pt x="687060" y="478632"/>
                  </a:moveTo>
                  <a:cubicBezTo>
                    <a:pt x="683186" y="472544"/>
                    <a:pt x="679312" y="466456"/>
                    <a:pt x="675992" y="459815"/>
                  </a:cubicBezTo>
                  <a:cubicBezTo>
                    <a:pt x="631718" y="372373"/>
                    <a:pt x="579142" y="290466"/>
                    <a:pt x="513837" y="217967"/>
                  </a:cubicBezTo>
                  <a:cubicBezTo>
                    <a:pt x="468456" y="167605"/>
                    <a:pt x="416434" y="126651"/>
                    <a:pt x="350022" y="107281"/>
                  </a:cubicBezTo>
                  <a:cubicBezTo>
                    <a:pt x="284164" y="88464"/>
                    <a:pt x="226054" y="105067"/>
                    <a:pt x="181226" y="156536"/>
                  </a:cubicBezTo>
                  <a:cubicBezTo>
                    <a:pt x="146360" y="196383"/>
                    <a:pt x="136952" y="246745"/>
                    <a:pt x="138612" y="298214"/>
                  </a:cubicBezTo>
                  <a:cubicBezTo>
                    <a:pt x="140273" y="356877"/>
                    <a:pt x="141379" y="414987"/>
                    <a:pt x="146914" y="473651"/>
                  </a:cubicBezTo>
                  <a:cubicBezTo>
                    <a:pt x="150788" y="516265"/>
                    <a:pt x="159089" y="558879"/>
                    <a:pt x="169051" y="600386"/>
                  </a:cubicBezTo>
                  <a:cubicBezTo>
                    <a:pt x="184547" y="661263"/>
                    <a:pt x="201703" y="722141"/>
                    <a:pt x="221627" y="781911"/>
                  </a:cubicBezTo>
                  <a:cubicBezTo>
                    <a:pt x="240443" y="837254"/>
                    <a:pt x="264794" y="890936"/>
                    <a:pt x="285824" y="945172"/>
                  </a:cubicBezTo>
                  <a:cubicBezTo>
                    <a:pt x="310729" y="1008817"/>
                    <a:pt x="345041" y="1066927"/>
                    <a:pt x="384888" y="1122270"/>
                  </a:cubicBezTo>
                  <a:cubicBezTo>
                    <a:pt x="434143" y="1189235"/>
                    <a:pt x="491700" y="1247898"/>
                    <a:pt x="564753" y="1288298"/>
                  </a:cubicBezTo>
                  <a:cubicBezTo>
                    <a:pt x="621202" y="1319844"/>
                    <a:pt x="680973" y="1325378"/>
                    <a:pt x="741296" y="1304348"/>
                  </a:cubicBezTo>
                  <a:cubicBezTo>
                    <a:pt x="804387" y="1282211"/>
                    <a:pt x="865818" y="1256753"/>
                    <a:pt x="927249" y="1231295"/>
                  </a:cubicBezTo>
                  <a:cubicBezTo>
                    <a:pt x="1037934" y="1185361"/>
                    <a:pt x="1151387" y="1155476"/>
                    <a:pt x="1272035" y="1158243"/>
                  </a:cubicBezTo>
                  <a:cubicBezTo>
                    <a:pt x="1347855" y="1160456"/>
                    <a:pt x="1420907" y="1174292"/>
                    <a:pt x="1485105" y="1217460"/>
                  </a:cubicBezTo>
                  <a:cubicBezTo>
                    <a:pt x="1553730" y="1263394"/>
                    <a:pt x="1585276" y="1329252"/>
                    <a:pt x="1589703" y="1410053"/>
                  </a:cubicBezTo>
                  <a:cubicBezTo>
                    <a:pt x="1595238" y="1510777"/>
                    <a:pt x="1565906" y="1602093"/>
                    <a:pt x="1515544" y="1687874"/>
                  </a:cubicBezTo>
                  <a:cubicBezTo>
                    <a:pt x="1455773" y="1789152"/>
                    <a:pt x="1384381" y="1880468"/>
                    <a:pt x="1291958" y="1953520"/>
                  </a:cubicBezTo>
                  <a:cubicBezTo>
                    <a:pt x="1260413" y="1978425"/>
                    <a:pt x="1225547" y="1999455"/>
                    <a:pt x="1182379" y="2007203"/>
                  </a:cubicBezTo>
                  <a:cubicBezTo>
                    <a:pt x="1197876" y="1985066"/>
                    <a:pt x="1213372" y="1962375"/>
                    <a:pt x="1229421" y="1940238"/>
                  </a:cubicBezTo>
                  <a:cubicBezTo>
                    <a:pt x="1272588" y="1883235"/>
                    <a:pt x="1318523" y="1828445"/>
                    <a:pt x="1358923" y="1770335"/>
                  </a:cubicBezTo>
                  <a:cubicBezTo>
                    <a:pt x="1421461" y="1680680"/>
                    <a:pt x="1459647" y="1582169"/>
                    <a:pt x="1453006" y="1470930"/>
                  </a:cubicBezTo>
                  <a:cubicBezTo>
                    <a:pt x="1451346" y="1442152"/>
                    <a:pt x="1448025" y="1412820"/>
                    <a:pt x="1441938" y="1385149"/>
                  </a:cubicBezTo>
                  <a:cubicBezTo>
                    <a:pt x="1439170" y="1371866"/>
                    <a:pt x="1429209" y="1359137"/>
                    <a:pt x="1420907" y="1348069"/>
                  </a:cubicBezTo>
                  <a:cubicBezTo>
                    <a:pt x="1386041" y="1302688"/>
                    <a:pt x="1337893" y="1279444"/>
                    <a:pt x="1283104" y="1266715"/>
                  </a:cubicBezTo>
                  <a:cubicBezTo>
                    <a:pt x="1216692" y="1251772"/>
                    <a:pt x="1150834" y="1260627"/>
                    <a:pt x="1087190" y="1278890"/>
                  </a:cubicBezTo>
                  <a:cubicBezTo>
                    <a:pt x="1010816" y="1301027"/>
                    <a:pt x="936657" y="1329252"/>
                    <a:pt x="860837" y="1353050"/>
                  </a:cubicBezTo>
                  <a:cubicBezTo>
                    <a:pt x="715285" y="1398984"/>
                    <a:pt x="581356" y="1375740"/>
                    <a:pt x="460155" y="1282211"/>
                  </a:cubicBezTo>
                  <a:cubicBezTo>
                    <a:pt x="385995" y="1224654"/>
                    <a:pt x="328992" y="1151602"/>
                    <a:pt x="279737" y="1072461"/>
                  </a:cubicBezTo>
                  <a:cubicBezTo>
                    <a:pt x="222180" y="980592"/>
                    <a:pt x="174585" y="883742"/>
                    <a:pt x="138059" y="782464"/>
                  </a:cubicBezTo>
                  <a:cubicBezTo>
                    <a:pt x="103193" y="686168"/>
                    <a:pt x="73308" y="588211"/>
                    <a:pt x="39548" y="491361"/>
                  </a:cubicBezTo>
                  <a:cubicBezTo>
                    <a:pt x="19625" y="432697"/>
                    <a:pt x="4682" y="372927"/>
                    <a:pt x="1362" y="311496"/>
                  </a:cubicBezTo>
                  <a:cubicBezTo>
                    <a:pt x="-1959" y="258921"/>
                    <a:pt x="1362" y="206345"/>
                    <a:pt x="5236" y="153769"/>
                  </a:cubicBezTo>
                  <a:cubicBezTo>
                    <a:pt x="10217" y="90678"/>
                    <a:pt x="49510" y="50278"/>
                    <a:pt x="102639" y="23713"/>
                  </a:cubicBezTo>
                  <a:cubicBezTo>
                    <a:pt x="161856" y="-6172"/>
                    <a:pt x="222733" y="-6725"/>
                    <a:pt x="286378" y="15965"/>
                  </a:cubicBezTo>
                  <a:cubicBezTo>
                    <a:pt x="435250" y="70201"/>
                    <a:pt x="538188" y="175906"/>
                    <a:pt x="622309" y="305409"/>
                  </a:cubicBezTo>
                  <a:cubicBezTo>
                    <a:pt x="651641" y="351343"/>
                    <a:pt x="674885" y="399492"/>
                    <a:pt x="686507" y="453174"/>
                  </a:cubicBezTo>
                  <a:cubicBezTo>
                    <a:pt x="688167" y="461476"/>
                    <a:pt x="688167" y="469777"/>
                    <a:pt x="689274" y="478078"/>
                  </a:cubicBezTo>
                  <a:cubicBezTo>
                    <a:pt x="689274" y="478078"/>
                    <a:pt x="688167" y="478632"/>
                    <a:pt x="687060" y="478632"/>
                  </a:cubicBezTo>
                  <a:close/>
                </a:path>
              </a:pathLst>
            </a:custGeom>
            <a:grpFill/>
            <a:ln w="553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58C6FF92-F495-491A-87C1-7E3BD292D163}"/>
                </a:ext>
              </a:extLst>
            </p:cNvPr>
            <p:cNvSpPr/>
            <p:nvPr/>
          </p:nvSpPr>
          <p:spPr>
            <a:xfrm>
              <a:off x="694564" y="5055184"/>
              <a:ext cx="2003413" cy="1444450"/>
            </a:xfrm>
            <a:custGeom>
              <a:avLst/>
              <a:gdLst>
                <a:gd name="connsiteX0" fmla="*/ 293748 w 2003413"/>
                <a:gd name="connsiteY0" fmla="*/ 0 h 1444449"/>
                <a:gd name="connsiteX1" fmla="*/ 327507 w 2003413"/>
                <a:gd name="connsiteY1" fmla="*/ 121754 h 1444449"/>
                <a:gd name="connsiteX2" fmla="*/ 399453 w 2003413"/>
                <a:gd name="connsiteY2" fmla="*/ 322649 h 1444449"/>
                <a:gd name="connsiteX3" fmla="*/ 519547 w 2003413"/>
                <a:gd name="connsiteY3" fmla="*/ 539593 h 1444449"/>
                <a:gd name="connsiteX4" fmla="*/ 797368 w 2003413"/>
                <a:gd name="connsiteY4" fmla="*/ 791957 h 1444449"/>
                <a:gd name="connsiteX5" fmla="*/ 936832 w 2003413"/>
                <a:gd name="connsiteY5" fmla="*/ 873864 h 1444449"/>
                <a:gd name="connsiteX6" fmla="*/ 948454 w 2003413"/>
                <a:gd name="connsiteY6" fmla="*/ 881059 h 1444449"/>
                <a:gd name="connsiteX7" fmla="*/ 986641 w 2003413"/>
                <a:gd name="connsiteY7" fmla="*/ 786423 h 1444449"/>
                <a:gd name="connsiteX8" fmla="*/ 1126105 w 2003413"/>
                <a:gd name="connsiteY8" fmla="*/ 681271 h 1444449"/>
                <a:gd name="connsiteX9" fmla="*/ 1520700 w 2003413"/>
                <a:gd name="connsiteY9" fmla="*/ 669649 h 1444449"/>
                <a:gd name="connsiteX10" fmla="*/ 1664592 w 2003413"/>
                <a:gd name="connsiteY10" fmla="*/ 724992 h 1444449"/>
                <a:gd name="connsiteX11" fmla="*/ 1685068 w 2003413"/>
                <a:gd name="connsiteY11" fmla="*/ 744362 h 1444449"/>
                <a:gd name="connsiteX12" fmla="*/ 1645221 w 2003413"/>
                <a:gd name="connsiteY12" fmla="*/ 732740 h 1444449"/>
                <a:gd name="connsiteX13" fmla="*/ 1393965 w 2003413"/>
                <a:gd name="connsiteY13" fmla="*/ 680718 h 1444449"/>
                <a:gd name="connsiteX14" fmla="*/ 1198051 w 2003413"/>
                <a:gd name="connsiteY14" fmla="*/ 715584 h 1444449"/>
                <a:gd name="connsiteX15" fmla="*/ 1138280 w 2003413"/>
                <a:gd name="connsiteY15" fmla="*/ 938062 h 1444449"/>
                <a:gd name="connsiteX16" fmla="*/ 1328660 w 2003413"/>
                <a:gd name="connsiteY16" fmla="*/ 1125675 h 1444449"/>
                <a:gd name="connsiteX17" fmla="*/ 1687835 w 2003413"/>
                <a:gd name="connsiteY17" fmla="*/ 1311073 h 1444449"/>
                <a:gd name="connsiteX18" fmla="*/ 1997202 w 2003413"/>
                <a:gd name="connsiteY18" fmla="*/ 1437255 h 1444449"/>
                <a:gd name="connsiteX19" fmla="*/ 2006057 w 2003413"/>
                <a:gd name="connsiteY19" fmla="*/ 1446110 h 1444449"/>
                <a:gd name="connsiteX20" fmla="*/ 1938539 w 2003413"/>
                <a:gd name="connsiteY20" fmla="*/ 1440022 h 1444449"/>
                <a:gd name="connsiteX21" fmla="*/ 1697244 w 2003413"/>
                <a:gd name="connsiteY21" fmla="*/ 1383019 h 1444449"/>
                <a:gd name="connsiteX22" fmla="*/ 1260588 w 2003413"/>
                <a:gd name="connsiteY22" fmla="*/ 1208689 h 1444449"/>
                <a:gd name="connsiteX23" fmla="*/ 996603 w 2003413"/>
                <a:gd name="connsiteY23" fmla="*/ 1006687 h 1444449"/>
                <a:gd name="connsiteX24" fmla="*/ 953435 w 2003413"/>
                <a:gd name="connsiteY24" fmla="*/ 902643 h 1444449"/>
                <a:gd name="connsiteX25" fmla="*/ 940706 w 2003413"/>
                <a:gd name="connsiteY25" fmla="*/ 887700 h 1444449"/>
                <a:gd name="connsiteX26" fmla="*/ 804563 w 2003413"/>
                <a:gd name="connsiteY26" fmla="*/ 821842 h 1444449"/>
                <a:gd name="connsiteX27" fmla="*/ 625805 w 2003413"/>
                <a:gd name="connsiteY27" fmla="*/ 712263 h 1444449"/>
                <a:gd name="connsiteX28" fmla="*/ 439300 w 2003413"/>
                <a:gd name="connsiteY28" fmla="*/ 602131 h 1444449"/>
                <a:gd name="connsiteX29" fmla="*/ 272164 w 2003413"/>
                <a:gd name="connsiteY29" fmla="*/ 543467 h 1444449"/>
                <a:gd name="connsiteX30" fmla="*/ 118311 w 2003413"/>
                <a:gd name="connsiteY30" fmla="*/ 475396 h 1444449"/>
                <a:gd name="connsiteX31" fmla="*/ 4304 w 2003413"/>
                <a:gd name="connsiteY31" fmla="*/ 330951 h 1444449"/>
                <a:gd name="connsiteX32" fmla="*/ 132146 w 2003413"/>
                <a:gd name="connsiteY32" fmla="*/ 142785 h 1444449"/>
                <a:gd name="connsiteX33" fmla="*/ 288767 w 2003413"/>
                <a:gd name="connsiteY33" fmla="*/ 178758 h 1444449"/>
                <a:gd name="connsiteX34" fmla="*/ 309797 w 2003413"/>
                <a:gd name="connsiteY34" fmla="*/ 192593 h 1444449"/>
                <a:gd name="connsiteX35" fmla="*/ 295408 w 2003413"/>
                <a:gd name="connsiteY35" fmla="*/ 95190 h 1444449"/>
                <a:gd name="connsiteX36" fmla="*/ 289874 w 2003413"/>
                <a:gd name="connsiteY36" fmla="*/ 553 h 1444449"/>
                <a:gd name="connsiteX37" fmla="*/ 293748 w 2003413"/>
                <a:gd name="connsiteY37" fmla="*/ 0 h 1444449"/>
                <a:gd name="connsiteX38" fmla="*/ 155944 w 2003413"/>
                <a:gd name="connsiteY38" fmla="*/ 283356 h 1444449"/>
                <a:gd name="connsiteX39" fmla="*/ 194684 w 2003413"/>
                <a:gd name="connsiteY39" fmla="*/ 400129 h 1444449"/>
                <a:gd name="connsiteX40" fmla="*/ 221249 w 2003413"/>
                <a:gd name="connsiteY40" fmla="*/ 405664 h 1444449"/>
                <a:gd name="connsiteX41" fmla="*/ 339682 w 2003413"/>
                <a:gd name="connsiteY41" fmla="*/ 344233 h 1444449"/>
                <a:gd name="connsiteX42" fmla="*/ 346323 w 2003413"/>
                <a:gd name="connsiteY42" fmla="*/ 326523 h 1444449"/>
                <a:gd name="connsiteX43" fmla="*/ 314778 w 2003413"/>
                <a:gd name="connsiteY43" fmla="*/ 225799 h 1444449"/>
                <a:gd name="connsiteX44" fmla="*/ 296515 w 2003413"/>
                <a:gd name="connsiteY44" fmla="*/ 209196 h 1444449"/>
                <a:gd name="connsiteX45" fmla="*/ 231210 w 2003413"/>
                <a:gd name="connsiteY45" fmla="*/ 204769 h 1444449"/>
                <a:gd name="connsiteX46" fmla="*/ 155944 w 2003413"/>
                <a:gd name="connsiteY46" fmla="*/ 283356 h 1444449"/>
                <a:gd name="connsiteX47" fmla="*/ 216268 w 2003413"/>
                <a:gd name="connsiteY47" fmla="*/ 419499 h 1444449"/>
                <a:gd name="connsiteX48" fmla="*/ 479700 w 2003413"/>
                <a:gd name="connsiteY48" fmla="*/ 557303 h 1444449"/>
                <a:gd name="connsiteX49" fmla="*/ 355732 w 2003413"/>
                <a:gd name="connsiteY49" fmla="*/ 349767 h 1444449"/>
                <a:gd name="connsiteX50" fmla="*/ 216268 w 2003413"/>
                <a:gd name="connsiteY50" fmla="*/ 419499 h 144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03413" h="1444449">
                  <a:moveTo>
                    <a:pt x="293748" y="0"/>
                  </a:moveTo>
                  <a:cubicBezTo>
                    <a:pt x="304816" y="40954"/>
                    <a:pt x="314225" y="81908"/>
                    <a:pt x="327507" y="121754"/>
                  </a:cubicBezTo>
                  <a:cubicBezTo>
                    <a:pt x="349644" y="189273"/>
                    <a:pt x="370121" y="258451"/>
                    <a:pt x="399453" y="322649"/>
                  </a:cubicBezTo>
                  <a:cubicBezTo>
                    <a:pt x="434319" y="397362"/>
                    <a:pt x="472505" y="472075"/>
                    <a:pt x="519547" y="539593"/>
                  </a:cubicBezTo>
                  <a:cubicBezTo>
                    <a:pt x="591493" y="644191"/>
                    <a:pt x="681148" y="732740"/>
                    <a:pt x="797368" y="791957"/>
                  </a:cubicBezTo>
                  <a:cubicBezTo>
                    <a:pt x="845517" y="816308"/>
                    <a:pt x="890344" y="846193"/>
                    <a:pt x="936832" y="873864"/>
                  </a:cubicBezTo>
                  <a:cubicBezTo>
                    <a:pt x="941813" y="876632"/>
                    <a:pt x="946241" y="879952"/>
                    <a:pt x="948454" y="881059"/>
                  </a:cubicBezTo>
                  <a:cubicBezTo>
                    <a:pt x="961183" y="848960"/>
                    <a:pt x="970591" y="815754"/>
                    <a:pt x="986641" y="786423"/>
                  </a:cubicBezTo>
                  <a:cubicBezTo>
                    <a:pt x="1016526" y="731080"/>
                    <a:pt x="1067995" y="701748"/>
                    <a:pt x="1126105" y="681271"/>
                  </a:cubicBezTo>
                  <a:cubicBezTo>
                    <a:pt x="1256714" y="635890"/>
                    <a:pt x="1387877" y="639211"/>
                    <a:pt x="1520700" y="669649"/>
                  </a:cubicBezTo>
                  <a:cubicBezTo>
                    <a:pt x="1571615" y="681271"/>
                    <a:pt x="1619764" y="698981"/>
                    <a:pt x="1664592" y="724992"/>
                  </a:cubicBezTo>
                  <a:cubicBezTo>
                    <a:pt x="1672339" y="729420"/>
                    <a:pt x="1679534" y="735507"/>
                    <a:pt x="1685068" y="744362"/>
                  </a:cubicBezTo>
                  <a:cubicBezTo>
                    <a:pt x="1671786" y="740488"/>
                    <a:pt x="1658504" y="736614"/>
                    <a:pt x="1645221" y="732740"/>
                  </a:cubicBezTo>
                  <a:cubicBezTo>
                    <a:pt x="1562761" y="707836"/>
                    <a:pt x="1479746" y="686252"/>
                    <a:pt x="1393965" y="680718"/>
                  </a:cubicBezTo>
                  <a:cubicBezTo>
                    <a:pt x="1326446" y="676290"/>
                    <a:pt x="1260035" y="682378"/>
                    <a:pt x="1198051" y="715584"/>
                  </a:cubicBezTo>
                  <a:cubicBezTo>
                    <a:pt x="1116697" y="758751"/>
                    <a:pt x="1095666" y="866116"/>
                    <a:pt x="1138280" y="938062"/>
                  </a:cubicBezTo>
                  <a:cubicBezTo>
                    <a:pt x="1185322" y="1017756"/>
                    <a:pt x="1255054" y="1073653"/>
                    <a:pt x="1328660" y="1125675"/>
                  </a:cubicBezTo>
                  <a:cubicBezTo>
                    <a:pt x="1439899" y="1204262"/>
                    <a:pt x="1562761" y="1260158"/>
                    <a:pt x="1687835" y="1311073"/>
                  </a:cubicBezTo>
                  <a:cubicBezTo>
                    <a:pt x="1790773" y="1353134"/>
                    <a:pt x="1893711" y="1395195"/>
                    <a:pt x="1997202" y="1437255"/>
                  </a:cubicBezTo>
                  <a:cubicBezTo>
                    <a:pt x="2000523" y="1438362"/>
                    <a:pt x="2003290" y="1440022"/>
                    <a:pt x="2006057" y="1446110"/>
                  </a:cubicBezTo>
                  <a:cubicBezTo>
                    <a:pt x="1983367" y="1443896"/>
                    <a:pt x="1961230" y="1442789"/>
                    <a:pt x="1938539" y="1440022"/>
                  </a:cubicBezTo>
                  <a:cubicBezTo>
                    <a:pt x="1856078" y="1428954"/>
                    <a:pt x="1776384" y="1406817"/>
                    <a:pt x="1697244" y="1383019"/>
                  </a:cubicBezTo>
                  <a:cubicBezTo>
                    <a:pt x="1546711" y="1337638"/>
                    <a:pt x="1402819" y="1274547"/>
                    <a:pt x="1260588" y="1208689"/>
                  </a:cubicBezTo>
                  <a:cubicBezTo>
                    <a:pt x="1157650" y="1160541"/>
                    <a:pt x="1068548" y="1094683"/>
                    <a:pt x="996603" y="1006687"/>
                  </a:cubicBezTo>
                  <a:cubicBezTo>
                    <a:pt x="972252" y="976802"/>
                    <a:pt x="953435" y="943597"/>
                    <a:pt x="953435" y="902643"/>
                  </a:cubicBezTo>
                  <a:cubicBezTo>
                    <a:pt x="953435" y="897662"/>
                    <a:pt x="946241" y="890467"/>
                    <a:pt x="940706" y="887700"/>
                  </a:cubicBezTo>
                  <a:cubicBezTo>
                    <a:pt x="895325" y="865563"/>
                    <a:pt x="848284" y="846193"/>
                    <a:pt x="804563" y="821842"/>
                  </a:cubicBezTo>
                  <a:cubicBezTo>
                    <a:pt x="743686" y="787530"/>
                    <a:pt x="683915" y="751003"/>
                    <a:pt x="625805" y="712263"/>
                  </a:cubicBezTo>
                  <a:cubicBezTo>
                    <a:pt x="565481" y="671863"/>
                    <a:pt x="507925" y="627588"/>
                    <a:pt x="439300" y="602131"/>
                  </a:cubicBezTo>
                  <a:cubicBezTo>
                    <a:pt x="383957" y="581654"/>
                    <a:pt x="326953" y="565051"/>
                    <a:pt x="272164" y="543467"/>
                  </a:cubicBezTo>
                  <a:cubicBezTo>
                    <a:pt x="220142" y="522990"/>
                    <a:pt x="167012" y="502514"/>
                    <a:pt x="118311" y="475396"/>
                  </a:cubicBezTo>
                  <a:cubicBezTo>
                    <a:pt x="61308" y="444404"/>
                    <a:pt x="19800" y="395702"/>
                    <a:pt x="4304" y="330951"/>
                  </a:cubicBezTo>
                  <a:cubicBezTo>
                    <a:pt x="-15619" y="249043"/>
                    <a:pt x="34743" y="159388"/>
                    <a:pt x="132146" y="142785"/>
                  </a:cubicBezTo>
                  <a:cubicBezTo>
                    <a:pt x="189150" y="133376"/>
                    <a:pt x="241725" y="143892"/>
                    <a:pt x="288767" y="178758"/>
                  </a:cubicBezTo>
                  <a:cubicBezTo>
                    <a:pt x="294855" y="183185"/>
                    <a:pt x="300942" y="186506"/>
                    <a:pt x="309797" y="192593"/>
                  </a:cubicBezTo>
                  <a:cubicBezTo>
                    <a:pt x="304816" y="157727"/>
                    <a:pt x="298729" y="126735"/>
                    <a:pt x="295408" y="95190"/>
                  </a:cubicBezTo>
                  <a:cubicBezTo>
                    <a:pt x="292087" y="63644"/>
                    <a:pt x="291534" y="32099"/>
                    <a:pt x="289874" y="553"/>
                  </a:cubicBezTo>
                  <a:cubicBezTo>
                    <a:pt x="290981" y="0"/>
                    <a:pt x="292087" y="0"/>
                    <a:pt x="293748" y="0"/>
                  </a:cubicBezTo>
                  <a:close/>
                  <a:moveTo>
                    <a:pt x="155944" y="283356"/>
                  </a:moveTo>
                  <a:cubicBezTo>
                    <a:pt x="155390" y="330397"/>
                    <a:pt x="173100" y="365817"/>
                    <a:pt x="194684" y="400129"/>
                  </a:cubicBezTo>
                  <a:cubicBezTo>
                    <a:pt x="202432" y="411751"/>
                    <a:pt x="209073" y="412858"/>
                    <a:pt x="221249" y="405664"/>
                  </a:cubicBezTo>
                  <a:cubicBezTo>
                    <a:pt x="259989" y="384080"/>
                    <a:pt x="299835" y="364156"/>
                    <a:pt x="339682" y="344233"/>
                  </a:cubicBezTo>
                  <a:cubicBezTo>
                    <a:pt x="349644" y="339252"/>
                    <a:pt x="348537" y="334271"/>
                    <a:pt x="346323" y="326523"/>
                  </a:cubicBezTo>
                  <a:cubicBezTo>
                    <a:pt x="335808" y="292764"/>
                    <a:pt x="326400" y="259005"/>
                    <a:pt x="314778" y="225799"/>
                  </a:cubicBezTo>
                  <a:cubicBezTo>
                    <a:pt x="312564" y="218604"/>
                    <a:pt x="303156" y="210303"/>
                    <a:pt x="296515" y="209196"/>
                  </a:cubicBezTo>
                  <a:cubicBezTo>
                    <a:pt x="274931" y="205876"/>
                    <a:pt x="252794" y="203109"/>
                    <a:pt x="231210" y="204769"/>
                  </a:cubicBezTo>
                  <a:cubicBezTo>
                    <a:pt x="185276" y="206982"/>
                    <a:pt x="155390" y="241849"/>
                    <a:pt x="155944" y="283356"/>
                  </a:cubicBezTo>
                  <a:close/>
                  <a:moveTo>
                    <a:pt x="216268" y="419499"/>
                  </a:moveTo>
                  <a:cubicBezTo>
                    <a:pt x="252794" y="459346"/>
                    <a:pt x="432658" y="552876"/>
                    <a:pt x="479700" y="557303"/>
                  </a:cubicBezTo>
                  <a:cubicBezTo>
                    <a:pt x="431552" y="492552"/>
                    <a:pt x="384510" y="427801"/>
                    <a:pt x="355732" y="349767"/>
                  </a:cubicBezTo>
                  <a:cubicBezTo>
                    <a:pt x="305370" y="366924"/>
                    <a:pt x="258328" y="387400"/>
                    <a:pt x="216268" y="419499"/>
                  </a:cubicBezTo>
                  <a:close/>
                </a:path>
              </a:pathLst>
            </a:custGeom>
            <a:grpFill/>
            <a:ln w="553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801F1D5B-24B4-400F-8365-9D72AC218316}"/>
                </a:ext>
              </a:extLst>
            </p:cNvPr>
            <p:cNvSpPr/>
            <p:nvPr/>
          </p:nvSpPr>
          <p:spPr>
            <a:xfrm>
              <a:off x="457481" y="4158227"/>
              <a:ext cx="2069825" cy="1106858"/>
            </a:xfrm>
            <a:custGeom>
              <a:avLst/>
              <a:gdLst>
                <a:gd name="connsiteX0" fmla="*/ 579532 w 2069824"/>
                <a:gd name="connsiteY0" fmla="*/ 774097 h 1106858"/>
                <a:gd name="connsiteX1" fmla="*/ 565143 w 2069824"/>
                <a:gd name="connsiteY1" fmla="*/ 786272 h 1106858"/>
                <a:gd name="connsiteX2" fmla="*/ 554628 w 2069824"/>
                <a:gd name="connsiteY2" fmla="*/ 870393 h 1106858"/>
                <a:gd name="connsiteX3" fmla="*/ 633768 w 2069824"/>
                <a:gd name="connsiteY3" fmla="*/ 944553 h 1106858"/>
                <a:gd name="connsiteX4" fmla="*/ 693539 w 2069824"/>
                <a:gd name="connsiteY4" fmla="*/ 976651 h 1106858"/>
                <a:gd name="connsiteX5" fmla="*/ 711802 w 2069824"/>
                <a:gd name="connsiteY5" fmla="*/ 975545 h 1106858"/>
                <a:gd name="connsiteX6" fmla="*/ 891113 w 2069824"/>
                <a:gd name="connsiteY6" fmla="*/ 873714 h 1106858"/>
                <a:gd name="connsiteX7" fmla="*/ 898861 w 2069824"/>
                <a:gd name="connsiteY7" fmla="*/ 869840 h 1106858"/>
                <a:gd name="connsiteX8" fmla="*/ 776553 w 2069824"/>
                <a:gd name="connsiteY8" fmla="*/ 811730 h 1106858"/>
                <a:gd name="connsiteX9" fmla="*/ 344325 w 2069824"/>
                <a:gd name="connsiteY9" fmla="*/ 580396 h 1106858"/>
                <a:gd name="connsiteX10" fmla="*/ 72591 w 2069824"/>
                <a:gd name="connsiteY10" fmla="*/ 351830 h 1106858"/>
                <a:gd name="connsiteX11" fmla="*/ 13928 w 2069824"/>
                <a:gd name="connsiteY11" fmla="*/ 85631 h 1106858"/>
                <a:gd name="connsiteX12" fmla="*/ 57095 w 2069824"/>
                <a:gd name="connsiteY12" fmla="*/ 19773 h 1106858"/>
                <a:gd name="connsiteX13" fmla="*/ 145090 w 2069824"/>
                <a:gd name="connsiteY13" fmla="*/ 13132 h 1106858"/>
                <a:gd name="connsiteX14" fmla="*/ 209288 w 2069824"/>
                <a:gd name="connsiteY14" fmla="*/ 74009 h 1106858"/>
                <a:gd name="connsiteX15" fmla="*/ 181617 w 2069824"/>
                <a:gd name="connsiteY15" fmla="*/ 127691 h 1106858"/>
                <a:gd name="connsiteX16" fmla="*/ 208735 w 2069824"/>
                <a:gd name="connsiteY16" fmla="*/ 316964 h 1106858"/>
                <a:gd name="connsiteX17" fmla="*/ 317207 w 2069824"/>
                <a:gd name="connsiteY17" fmla="*/ 466943 h 1106858"/>
                <a:gd name="connsiteX18" fmla="*/ 722870 w 2069824"/>
                <a:gd name="connsiteY18" fmla="*/ 741998 h 1106858"/>
                <a:gd name="connsiteX19" fmla="*/ 872296 w 2069824"/>
                <a:gd name="connsiteY19" fmla="*/ 816710 h 1106858"/>
                <a:gd name="connsiteX20" fmla="*/ 1147904 w 2069824"/>
                <a:gd name="connsiteY20" fmla="*/ 986613 h 1106858"/>
                <a:gd name="connsiteX21" fmla="*/ 1221510 w 2069824"/>
                <a:gd name="connsiteY21" fmla="*/ 1050258 h 1106858"/>
                <a:gd name="connsiteX22" fmla="*/ 1281834 w 2069824"/>
                <a:gd name="connsiteY22" fmla="*/ 1074608 h 1106858"/>
                <a:gd name="connsiteX23" fmla="*/ 1569063 w 2069824"/>
                <a:gd name="connsiteY23" fmla="*/ 1069074 h 1106858"/>
                <a:gd name="connsiteX24" fmla="*/ 2022875 w 2069824"/>
                <a:gd name="connsiteY24" fmla="*/ 1015945 h 1106858"/>
                <a:gd name="connsiteX25" fmla="*/ 2050547 w 2069824"/>
                <a:gd name="connsiteY25" fmla="*/ 1012624 h 1106858"/>
                <a:gd name="connsiteX26" fmla="*/ 2070470 w 2069824"/>
                <a:gd name="connsiteY26" fmla="*/ 1004876 h 1106858"/>
                <a:gd name="connsiteX27" fmla="*/ 2058295 w 2069824"/>
                <a:gd name="connsiteY27" fmla="*/ 1018159 h 1106858"/>
                <a:gd name="connsiteX28" fmla="*/ 1883964 w 2069824"/>
                <a:gd name="connsiteY28" fmla="*/ 1051364 h 1106858"/>
                <a:gd name="connsiteX29" fmla="*/ 1492690 w 2069824"/>
                <a:gd name="connsiteY29" fmla="*/ 1102833 h 1106858"/>
                <a:gd name="connsiteX30" fmla="*/ 1163953 w 2069824"/>
                <a:gd name="connsiteY30" fmla="*/ 1106154 h 1106858"/>
                <a:gd name="connsiteX31" fmla="*/ 928746 w 2069824"/>
                <a:gd name="connsiteY31" fmla="*/ 1083463 h 1106858"/>
                <a:gd name="connsiteX32" fmla="*/ 712909 w 2069824"/>
                <a:gd name="connsiteY32" fmla="*/ 1024246 h 1106858"/>
                <a:gd name="connsiteX33" fmla="*/ 562376 w 2069824"/>
                <a:gd name="connsiteY33" fmla="*/ 917435 h 1106858"/>
                <a:gd name="connsiteX34" fmla="*/ 544666 w 2069824"/>
                <a:gd name="connsiteY34" fmla="*/ 803982 h 1106858"/>
                <a:gd name="connsiteX35" fmla="*/ 573444 w 2069824"/>
                <a:gd name="connsiteY35" fmla="*/ 769116 h 1106858"/>
                <a:gd name="connsiteX36" fmla="*/ 579532 w 2069824"/>
                <a:gd name="connsiteY36" fmla="*/ 774097 h 110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69824" h="1106858">
                  <a:moveTo>
                    <a:pt x="579532" y="774097"/>
                  </a:moveTo>
                  <a:cubicBezTo>
                    <a:pt x="574551" y="777970"/>
                    <a:pt x="569571" y="781845"/>
                    <a:pt x="565143" y="786272"/>
                  </a:cubicBezTo>
                  <a:cubicBezTo>
                    <a:pt x="540239" y="810623"/>
                    <a:pt x="536918" y="839955"/>
                    <a:pt x="554628" y="870393"/>
                  </a:cubicBezTo>
                  <a:cubicBezTo>
                    <a:pt x="573444" y="903045"/>
                    <a:pt x="602776" y="925183"/>
                    <a:pt x="633768" y="944553"/>
                  </a:cubicBezTo>
                  <a:cubicBezTo>
                    <a:pt x="652585" y="956728"/>
                    <a:pt x="673062" y="967243"/>
                    <a:pt x="693539" y="976651"/>
                  </a:cubicBezTo>
                  <a:cubicBezTo>
                    <a:pt x="698519" y="978865"/>
                    <a:pt x="707374" y="978312"/>
                    <a:pt x="711802" y="975545"/>
                  </a:cubicBezTo>
                  <a:cubicBezTo>
                    <a:pt x="767145" y="933484"/>
                    <a:pt x="824701" y="896404"/>
                    <a:pt x="891113" y="873714"/>
                  </a:cubicBezTo>
                  <a:cubicBezTo>
                    <a:pt x="892773" y="873160"/>
                    <a:pt x="894433" y="872053"/>
                    <a:pt x="898861" y="869840"/>
                  </a:cubicBezTo>
                  <a:cubicBezTo>
                    <a:pt x="855693" y="849363"/>
                    <a:pt x="816400" y="829993"/>
                    <a:pt x="776553" y="811730"/>
                  </a:cubicBezTo>
                  <a:cubicBezTo>
                    <a:pt x="627681" y="743658"/>
                    <a:pt x="482682" y="668392"/>
                    <a:pt x="344325" y="580396"/>
                  </a:cubicBezTo>
                  <a:cubicBezTo>
                    <a:pt x="244154" y="516199"/>
                    <a:pt x="147304" y="445913"/>
                    <a:pt x="72591" y="351830"/>
                  </a:cubicBezTo>
                  <a:cubicBezTo>
                    <a:pt x="9500" y="274904"/>
                    <a:pt x="-19278" y="186355"/>
                    <a:pt x="13928" y="85631"/>
                  </a:cubicBezTo>
                  <a:cubicBezTo>
                    <a:pt x="22229" y="59620"/>
                    <a:pt x="37172" y="38036"/>
                    <a:pt x="57095" y="19773"/>
                  </a:cubicBezTo>
                  <a:cubicBezTo>
                    <a:pt x="81999" y="-2918"/>
                    <a:pt x="117972" y="-7345"/>
                    <a:pt x="145090" y="13132"/>
                  </a:cubicBezTo>
                  <a:cubicBezTo>
                    <a:pt x="167781" y="30288"/>
                    <a:pt x="186598" y="52425"/>
                    <a:pt x="209288" y="74009"/>
                  </a:cubicBezTo>
                  <a:cubicBezTo>
                    <a:pt x="184937" y="87844"/>
                    <a:pt x="184937" y="108875"/>
                    <a:pt x="181617" y="127691"/>
                  </a:cubicBezTo>
                  <a:cubicBezTo>
                    <a:pt x="169441" y="193549"/>
                    <a:pt x="181063" y="256087"/>
                    <a:pt x="208735" y="316964"/>
                  </a:cubicBezTo>
                  <a:cubicBezTo>
                    <a:pt x="234746" y="374521"/>
                    <a:pt x="272933" y="422669"/>
                    <a:pt x="317207" y="466943"/>
                  </a:cubicBezTo>
                  <a:cubicBezTo>
                    <a:pt x="435087" y="584270"/>
                    <a:pt x="576212" y="666731"/>
                    <a:pt x="722870" y="741998"/>
                  </a:cubicBezTo>
                  <a:cubicBezTo>
                    <a:pt x="772126" y="767455"/>
                    <a:pt x="821934" y="792913"/>
                    <a:pt x="872296" y="816710"/>
                  </a:cubicBezTo>
                  <a:cubicBezTo>
                    <a:pt x="970253" y="863752"/>
                    <a:pt x="1062122" y="919648"/>
                    <a:pt x="1147904" y="986613"/>
                  </a:cubicBezTo>
                  <a:cubicBezTo>
                    <a:pt x="1173362" y="1006537"/>
                    <a:pt x="1197712" y="1028120"/>
                    <a:pt x="1221510" y="1050258"/>
                  </a:cubicBezTo>
                  <a:cubicBezTo>
                    <a:pt x="1239220" y="1066861"/>
                    <a:pt x="1256929" y="1075162"/>
                    <a:pt x="1281834" y="1074608"/>
                  </a:cubicBezTo>
                  <a:cubicBezTo>
                    <a:pt x="1377577" y="1071841"/>
                    <a:pt x="1473320" y="1073502"/>
                    <a:pt x="1569063" y="1069074"/>
                  </a:cubicBezTo>
                  <a:cubicBezTo>
                    <a:pt x="1721810" y="1062433"/>
                    <a:pt x="1872896" y="1043616"/>
                    <a:pt x="2022875" y="1015945"/>
                  </a:cubicBezTo>
                  <a:cubicBezTo>
                    <a:pt x="2031730" y="1014285"/>
                    <a:pt x="2041692" y="1014285"/>
                    <a:pt x="2050547" y="1012624"/>
                  </a:cubicBezTo>
                  <a:cubicBezTo>
                    <a:pt x="2057188" y="1011518"/>
                    <a:pt x="2062722" y="1008197"/>
                    <a:pt x="2070470" y="1004876"/>
                  </a:cubicBezTo>
                  <a:cubicBezTo>
                    <a:pt x="2074344" y="1014838"/>
                    <a:pt x="2066596" y="1016498"/>
                    <a:pt x="2058295" y="1018159"/>
                  </a:cubicBezTo>
                  <a:cubicBezTo>
                    <a:pt x="2000185" y="1029227"/>
                    <a:pt x="1942628" y="1043063"/>
                    <a:pt x="1883964" y="1051364"/>
                  </a:cubicBezTo>
                  <a:cubicBezTo>
                    <a:pt x="1753909" y="1070181"/>
                    <a:pt x="1623299" y="1087891"/>
                    <a:pt x="1492690" y="1102833"/>
                  </a:cubicBezTo>
                  <a:cubicBezTo>
                    <a:pt x="1383665" y="1115009"/>
                    <a:pt x="1273532" y="1113349"/>
                    <a:pt x="1163953" y="1106154"/>
                  </a:cubicBezTo>
                  <a:cubicBezTo>
                    <a:pt x="1085366" y="1101173"/>
                    <a:pt x="1006226" y="1095639"/>
                    <a:pt x="928746" y="1083463"/>
                  </a:cubicBezTo>
                  <a:cubicBezTo>
                    <a:pt x="855140" y="1071841"/>
                    <a:pt x="781534" y="1055238"/>
                    <a:pt x="712909" y="1024246"/>
                  </a:cubicBezTo>
                  <a:cubicBezTo>
                    <a:pt x="655905" y="998789"/>
                    <a:pt x="603883" y="965030"/>
                    <a:pt x="562376" y="917435"/>
                  </a:cubicBezTo>
                  <a:cubicBezTo>
                    <a:pt x="529170" y="879248"/>
                    <a:pt x="523636" y="839401"/>
                    <a:pt x="544666" y="803982"/>
                  </a:cubicBezTo>
                  <a:cubicBezTo>
                    <a:pt x="552414" y="791253"/>
                    <a:pt x="564036" y="780738"/>
                    <a:pt x="573444" y="769116"/>
                  </a:cubicBezTo>
                  <a:cubicBezTo>
                    <a:pt x="575658" y="770776"/>
                    <a:pt x="577872" y="772436"/>
                    <a:pt x="579532" y="774097"/>
                  </a:cubicBezTo>
                  <a:close/>
                </a:path>
              </a:pathLst>
            </a:custGeom>
            <a:grpFill/>
            <a:ln w="553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281998FC-6B16-4D4A-8896-D1AEFC6B6CBC}"/>
                </a:ext>
              </a:extLst>
            </p:cNvPr>
            <p:cNvSpPr/>
            <p:nvPr/>
          </p:nvSpPr>
          <p:spPr>
            <a:xfrm>
              <a:off x="483281" y="5137403"/>
              <a:ext cx="1505327" cy="1317161"/>
            </a:xfrm>
            <a:custGeom>
              <a:avLst/>
              <a:gdLst>
                <a:gd name="connsiteX0" fmla="*/ 1507844 w 1505326"/>
                <a:gd name="connsiteY0" fmla="*/ 1291392 h 1317161"/>
                <a:gd name="connsiteX1" fmla="*/ 1399371 w 1505326"/>
                <a:gd name="connsiteY1" fmla="*/ 1301908 h 1317161"/>
                <a:gd name="connsiteX2" fmla="*/ 973784 w 1505326"/>
                <a:gd name="connsiteY2" fmla="*/ 1315743 h 1317161"/>
                <a:gd name="connsiteX3" fmla="*/ 562033 w 1505326"/>
                <a:gd name="connsiteY3" fmla="*/ 1262614 h 1317161"/>
                <a:gd name="connsiteX4" fmla="*/ 228869 w 1505326"/>
                <a:gd name="connsiteY4" fmla="*/ 1130898 h 1317161"/>
                <a:gd name="connsiteX5" fmla="*/ 50665 w 1505326"/>
                <a:gd name="connsiteY5" fmla="*/ 961549 h 1317161"/>
                <a:gd name="connsiteX6" fmla="*/ 26867 w 1505326"/>
                <a:gd name="connsiteY6" fmla="*/ 657716 h 1317161"/>
                <a:gd name="connsiteX7" fmla="*/ 200091 w 1505326"/>
                <a:gd name="connsiteY7" fmla="*/ 465676 h 1317161"/>
                <a:gd name="connsiteX8" fmla="*/ 228316 w 1505326"/>
                <a:gd name="connsiteY8" fmla="*/ 449074 h 1317161"/>
                <a:gd name="connsiteX9" fmla="*/ 164671 w 1505326"/>
                <a:gd name="connsiteY9" fmla="*/ 391517 h 1317161"/>
                <a:gd name="connsiteX10" fmla="*/ 92172 w 1505326"/>
                <a:gd name="connsiteY10" fmla="*/ 289133 h 1317161"/>
                <a:gd name="connsiteX11" fmla="*/ 141981 w 1505326"/>
                <a:gd name="connsiteY11" fmla="*/ 78830 h 1317161"/>
                <a:gd name="connsiteX12" fmla="*/ 368886 w 1505326"/>
                <a:gd name="connsiteY12" fmla="*/ 4670 h 1317161"/>
                <a:gd name="connsiteX13" fmla="*/ 444706 w 1505326"/>
                <a:gd name="connsiteY13" fmla="*/ 20719 h 1317161"/>
                <a:gd name="connsiteX14" fmla="*/ 444153 w 1505326"/>
                <a:gd name="connsiteY14" fmla="*/ 27361 h 1317161"/>
                <a:gd name="connsiteX15" fmla="*/ 425890 w 1505326"/>
                <a:gd name="connsiteY15" fmla="*/ 25700 h 1317161"/>
                <a:gd name="connsiteX16" fmla="*/ 407073 w 1505326"/>
                <a:gd name="connsiteY16" fmla="*/ 22380 h 1317161"/>
                <a:gd name="connsiteX17" fmla="*/ 175186 w 1505326"/>
                <a:gd name="connsiteY17" fmla="*/ 92665 h 1317161"/>
                <a:gd name="connsiteX18" fmla="*/ 147515 w 1505326"/>
                <a:gd name="connsiteY18" fmla="*/ 292453 h 1317161"/>
                <a:gd name="connsiteX19" fmla="*/ 332914 w 1505326"/>
                <a:gd name="connsiteY19" fmla="*/ 465123 h 1317161"/>
                <a:gd name="connsiteX20" fmla="*/ 551518 w 1505326"/>
                <a:gd name="connsiteY20" fmla="*/ 543710 h 1317161"/>
                <a:gd name="connsiteX21" fmla="*/ 786172 w 1505326"/>
                <a:gd name="connsiteY21" fmla="*/ 633919 h 1317161"/>
                <a:gd name="connsiteX22" fmla="*/ 858671 w 1505326"/>
                <a:gd name="connsiteY22" fmla="*/ 690369 h 1317161"/>
                <a:gd name="connsiteX23" fmla="*/ 865866 w 1505326"/>
                <a:gd name="connsiteY23" fmla="*/ 699223 h 1317161"/>
                <a:gd name="connsiteX24" fmla="*/ 750199 w 1505326"/>
                <a:gd name="connsiteY24" fmla="*/ 628938 h 1317161"/>
                <a:gd name="connsiteX25" fmla="*/ 552625 w 1505326"/>
                <a:gd name="connsiteY25" fmla="*/ 564187 h 1317161"/>
                <a:gd name="connsiteX26" fmla="*/ 369440 w 1505326"/>
                <a:gd name="connsiteY26" fmla="*/ 516038 h 1317161"/>
                <a:gd name="connsiteX27" fmla="*/ 268716 w 1505326"/>
                <a:gd name="connsiteY27" fmla="*/ 470657 h 1317161"/>
                <a:gd name="connsiteX28" fmla="*/ 237724 w 1505326"/>
                <a:gd name="connsiteY28" fmla="*/ 469550 h 1317161"/>
                <a:gd name="connsiteX29" fmla="*/ 129805 w 1505326"/>
                <a:gd name="connsiteY29" fmla="*/ 566954 h 1317161"/>
                <a:gd name="connsiteX30" fmla="*/ 63947 w 1505326"/>
                <a:gd name="connsiteY30" fmla="*/ 734089 h 1317161"/>
                <a:gd name="connsiteX31" fmla="*/ 115969 w 1505326"/>
                <a:gd name="connsiteY31" fmla="*/ 897904 h 1317161"/>
                <a:gd name="connsiteX32" fmla="*/ 290300 w 1505326"/>
                <a:gd name="connsiteY32" fmla="*/ 1058952 h 1317161"/>
                <a:gd name="connsiteX33" fmla="*/ 637853 w 1505326"/>
                <a:gd name="connsiteY33" fmla="*/ 1211145 h 1317161"/>
                <a:gd name="connsiteX34" fmla="*/ 1114909 w 1505326"/>
                <a:gd name="connsiteY34" fmla="*/ 1281984 h 1317161"/>
                <a:gd name="connsiteX35" fmla="*/ 1478512 w 1505326"/>
                <a:gd name="connsiteY35" fmla="*/ 1286965 h 1317161"/>
                <a:gd name="connsiteX36" fmla="*/ 1508950 w 1505326"/>
                <a:gd name="connsiteY36" fmla="*/ 1288625 h 1317161"/>
                <a:gd name="connsiteX37" fmla="*/ 1507844 w 1505326"/>
                <a:gd name="connsiteY37" fmla="*/ 1291392 h 13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05326" h="1317161">
                  <a:moveTo>
                    <a:pt x="1507844" y="1291392"/>
                  </a:moveTo>
                  <a:cubicBezTo>
                    <a:pt x="1471871" y="1294713"/>
                    <a:pt x="1435344" y="1298587"/>
                    <a:pt x="1399371" y="1301908"/>
                  </a:cubicBezTo>
                  <a:cubicBezTo>
                    <a:pt x="1257694" y="1314636"/>
                    <a:pt x="1116016" y="1320171"/>
                    <a:pt x="973784" y="1315743"/>
                  </a:cubicBezTo>
                  <a:cubicBezTo>
                    <a:pt x="834874" y="1311316"/>
                    <a:pt x="697070" y="1295820"/>
                    <a:pt x="562033" y="1262614"/>
                  </a:cubicBezTo>
                  <a:cubicBezTo>
                    <a:pt x="445260" y="1234389"/>
                    <a:pt x="331807" y="1193989"/>
                    <a:pt x="228869" y="1130898"/>
                  </a:cubicBezTo>
                  <a:cubicBezTo>
                    <a:pt x="157477" y="1087177"/>
                    <a:pt x="93279" y="1035708"/>
                    <a:pt x="50665" y="961549"/>
                  </a:cubicBezTo>
                  <a:cubicBezTo>
                    <a:pt x="-5232" y="864145"/>
                    <a:pt x="-17407" y="760654"/>
                    <a:pt x="26867" y="657716"/>
                  </a:cubicBezTo>
                  <a:cubicBezTo>
                    <a:pt x="62287" y="575809"/>
                    <a:pt x="123164" y="512164"/>
                    <a:pt x="200091" y="465676"/>
                  </a:cubicBezTo>
                  <a:cubicBezTo>
                    <a:pt x="208945" y="460142"/>
                    <a:pt x="217800" y="455161"/>
                    <a:pt x="228316" y="449074"/>
                  </a:cubicBezTo>
                  <a:cubicBezTo>
                    <a:pt x="206178" y="429150"/>
                    <a:pt x="184595" y="411440"/>
                    <a:pt x="164671" y="391517"/>
                  </a:cubicBezTo>
                  <a:cubicBezTo>
                    <a:pt x="134233" y="362185"/>
                    <a:pt x="104347" y="331747"/>
                    <a:pt x="92172" y="289133"/>
                  </a:cubicBezTo>
                  <a:cubicBezTo>
                    <a:pt x="70035" y="209992"/>
                    <a:pt x="87745" y="140260"/>
                    <a:pt x="141981" y="78830"/>
                  </a:cubicBezTo>
                  <a:cubicBezTo>
                    <a:pt x="202858" y="9651"/>
                    <a:pt x="280338" y="-10273"/>
                    <a:pt x="368886" y="4670"/>
                  </a:cubicBezTo>
                  <a:cubicBezTo>
                    <a:pt x="394344" y="9097"/>
                    <a:pt x="419249" y="15185"/>
                    <a:pt x="444706" y="20719"/>
                  </a:cubicBezTo>
                  <a:cubicBezTo>
                    <a:pt x="444706" y="22933"/>
                    <a:pt x="444153" y="25147"/>
                    <a:pt x="444153" y="27361"/>
                  </a:cubicBezTo>
                  <a:cubicBezTo>
                    <a:pt x="438065" y="26807"/>
                    <a:pt x="431977" y="26254"/>
                    <a:pt x="425890" y="25700"/>
                  </a:cubicBezTo>
                  <a:cubicBezTo>
                    <a:pt x="419802" y="24594"/>
                    <a:pt x="413161" y="23487"/>
                    <a:pt x="407073" y="22380"/>
                  </a:cubicBezTo>
                  <a:cubicBezTo>
                    <a:pt x="316864" y="3563"/>
                    <a:pt x="239384" y="27361"/>
                    <a:pt x="175186" y="92665"/>
                  </a:cubicBezTo>
                  <a:cubicBezTo>
                    <a:pt x="120397" y="148008"/>
                    <a:pt x="115416" y="229362"/>
                    <a:pt x="147515" y="292453"/>
                  </a:cubicBezTo>
                  <a:cubicBezTo>
                    <a:pt x="188469" y="372147"/>
                    <a:pt x="258754" y="421402"/>
                    <a:pt x="332914" y="465123"/>
                  </a:cubicBezTo>
                  <a:cubicBezTo>
                    <a:pt x="400432" y="505523"/>
                    <a:pt x="476805" y="522680"/>
                    <a:pt x="551518" y="543710"/>
                  </a:cubicBezTo>
                  <a:cubicBezTo>
                    <a:pt x="632872" y="566401"/>
                    <a:pt x="713673" y="589091"/>
                    <a:pt x="786172" y="633919"/>
                  </a:cubicBezTo>
                  <a:cubicBezTo>
                    <a:pt x="812183" y="649968"/>
                    <a:pt x="834874" y="670999"/>
                    <a:pt x="858671" y="690369"/>
                  </a:cubicBezTo>
                  <a:cubicBezTo>
                    <a:pt x="861992" y="693136"/>
                    <a:pt x="864205" y="697010"/>
                    <a:pt x="865866" y="699223"/>
                  </a:cubicBezTo>
                  <a:cubicBezTo>
                    <a:pt x="827679" y="675979"/>
                    <a:pt x="790046" y="650522"/>
                    <a:pt x="750199" y="628938"/>
                  </a:cubicBezTo>
                  <a:cubicBezTo>
                    <a:pt x="688769" y="595179"/>
                    <a:pt x="620143" y="580790"/>
                    <a:pt x="552625" y="564187"/>
                  </a:cubicBezTo>
                  <a:cubicBezTo>
                    <a:pt x="491194" y="548691"/>
                    <a:pt x="429764" y="534855"/>
                    <a:pt x="369440" y="516038"/>
                  </a:cubicBezTo>
                  <a:cubicBezTo>
                    <a:pt x="334574" y="504970"/>
                    <a:pt x="301922" y="486707"/>
                    <a:pt x="268716" y="470657"/>
                  </a:cubicBezTo>
                  <a:cubicBezTo>
                    <a:pt x="257647" y="465676"/>
                    <a:pt x="248792" y="459589"/>
                    <a:pt x="237724" y="469550"/>
                  </a:cubicBezTo>
                  <a:cubicBezTo>
                    <a:pt x="201751" y="502203"/>
                    <a:pt x="161904" y="530981"/>
                    <a:pt x="129805" y="566954"/>
                  </a:cubicBezTo>
                  <a:cubicBezTo>
                    <a:pt x="88851" y="613442"/>
                    <a:pt x="61180" y="669338"/>
                    <a:pt x="63947" y="734089"/>
                  </a:cubicBezTo>
                  <a:cubicBezTo>
                    <a:pt x="66161" y="793306"/>
                    <a:pt x="85531" y="847543"/>
                    <a:pt x="115969" y="897904"/>
                  </a:cubicBezTo>
                  <a:cubicBezTo>
                    <a:pt x="158583" y="968743"/>
                    <a:pt x="222781" y="1015785"/>
                    <a:pt x="290300" y="1058952"/>
                  </a:cubicBezTo>
                  <a:cubicBezTo>
                    <a:pt x="398218" y="1127578"/>
                    <a:pt x="515545" y="1176279"/>
                    <a:pt x="637853" y="1211145"/>
                  </a:cubicBezTo>
                  <a:cubicBezTo>
                    <a:pt x="793920" y="1255420"/>
                    <a:pt x="953308" y="1278664"/>
                    <a:pt x="1114909" y="1281984"/>
                  </a:cubicBezTo>
                  <a:cubicBezTo>
                    <a:pt x="1236110" y="1284752"/>
                    <a:pt x="1357311" y="1285305"/>
                    <a:pt x="1478512" y="1286965"/>
                  </a:cubicBezTo>
                  <a:cubicBezTo>
                    <a:pt x="1488473" y="1286965"/>
                    <a:pt x="1498989" y="1288072"/>
                    <a:pt x="1508950" y="1288625"/>
                  </a:cubicBezTo>
                  <a:cubicBezTo>
                    <a:pt x="1507844" y="1289732"/>
                    <a:pt x="1507844" y="1290839"/>
                    <a:pt x="1507844" y="1291392"/>
                  </a:cubicBezTo>
                  <a:close/>
                </a:path>
              </a:pathLst>
            </a:custGeom>
            <a:grpFill/>
            <a:ln w="553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A323EA50-A147-42BD-8F2E-02B08961D154}"/>
                </a:ext>
              </a:extLst>
            </p:cNvPr>
            <p:cNvSpPr/>
            <p:nvPr/>
          </p:nvSpPr>
          <p:spPr>
            <a:xfrm>
              <a:off x="677455" y="4284258"/>
              <a:ext cx="1416778" cy="907624"/>
            </a:xfrm>
            <a:custGeom>
              <a:avLst/>
              <a:gdLst>
                <a:gd name="connsiteX0" fmla="*/ 4810 w 1416778"/>
                <a:gd name="connsiteY0" fmla="*/ 0 h 907623"/>
                <a:gd name="connsiteX1" fmla="*/ 38570 w 1416778"/>
                <a:gd name="connsiteY1" fmla="*/ 66411 h 907623"/>
                <a:gd name="connsiteX2" fmla="*/ 130439 w 1416778"/>
                <a:gd name="connsiteY2" fmla="*/ 203108 h 907623"/>
                <a:gd name="connsiteX3" fmla="*/ 316391 w 1416778"/>
                <a:gd name="connsiteY3" fmla="*/ 395702 h 907623"/>
                <a:gd name="connsiteX4" fmla="*/ 655643 w 1416778"/>
                <a:gd name="connsiteY4" fmla="*/ 623714 h 907623"/>
                <a:gd name="connsiteX5" fmla="*/ 752493 w 1416778"/>
                <a:gd name="connsiteY5" fmla="*/ 675183 h 907623"/>
                <a:gd name="connsiteX6" fmla="*/ 874801 w 1416778"/>
                <a:gd name="connsiteY6" fmla="*/ 700088 h 907623"/>
                <a:gd name="connsiteX7" fmla="*/ 1096726 w 1416778"/>
                <a:gd name="connsiteY7" fmla="*/ 680164 h 907623"/>
                <a:gd name="connsiteX8" fmla="*/ 1400558 w 1416778"/>
                <a:gd name="connsiteY8" fmla="*/ 664668 h 907623"/>
                <a:gd name="connsiteX9" fmla="*/ 1416608 w 1416778"/>
                <a:gd name="connsiteY9" fmla="*/ 665775 h 907623"/>
                <a:gd name="connsiteX10" fmla="*/ 1417161 w 1416778"/>
                <a:gd name="connsiteY10" fmla="*/ 670203 h 907623"/>
                <a:gd name="connsiteX11" fmla="*/ 1289873 w 1416778"/>
                <a:gd name="connsiteY11" fmla="*/ 683485 h 907623"/>
                <a:gd name="connsiteX12" fmla="*/ 1117756 w 1416778"/>
                <a:gd name="connsiteY12" fmla="*/ 715584 h 907623"/>
                <a:gd name="connsiteX13" fmla="*/ 1040830 w 1416778"/>
                <a:gd name="connsiteY13" fmla="*/ 758198 h 907623"/>
                <a:gd name="connsiteX14" fmla="*/ 1032528 w 1416778"/>
                <a:gd name="connsiteY14" fmla="*/ 835678 h 907623"/>
                <a:gd name="connsiteX15" fmla="*/ 1091192 w 1416778"/>
                <a:gd name="connsiteY15" fmla="*/ 899322 h 907623"/>
                <a:gd name="connsiteX16" fmla="*/ 1096172 w 1416778"/>
                <a:gd name="connsiteY16" fmla="*/ 908730 h 907623"/>
                <a:gd name="connsiteX17" fmla="*/ 1006517 w 1416778"/>
                <a:gd name="connsiteY17" fmla="*/ 857262 h 907623"/>
                <a:gd name="connsiteX18" fmla="*/ 769649 w 1416778"/>
                <a:gd name="connsiteY18" fmla="*/ 732740 h 907623"/>
                <a:gd name="connsiteX19" fmla="*/ 227842 w 1416778"/>
                <a:gd name="connsiteY19" fmla="*/ 411751 h 907623"/>
                <a:gd name="connsiteX20" fmla="*/ 35802 w 1416778"/>
                <a:gd name="connsiteY20" fmla="*/ 190380 h 907623"/>
                <a:gd name="connsiteX21" fmla="*/ 4810 w 1416778"/>
                <a:gd name="connsiteY21" fmla="*/ 0 h 90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6778" h="907623">
                  <a:moveTo>
                    <a:pt x="4810" y="0"/>
                  </a:moveTo>
                  <a:cubicBezTo>
                    <a:pt x="16432" y="23244"/>
                    <a:pt x="25841" y="45935"/>
                    <a:pt x="38570" y="66411"/>
                  </a:cubicBezTo>
                  <a:cubicBezTo>
                    <a:pt x="67901" y="112899"/>
                    <a:pt x="94466" y="162155"/>
                    <a:pt x="130439" y="203108"/>
                  </a:cubicBezTo>
                  <a:cubicBezTo>
                    <a:pt x="189102" y="270073"/>
                    <a:pt x="253300" y="332057"/>
                    <a:pt x="316391" y="395702"/>
                  </a:cubicBezTo>
                  <a:cubicBezTo>
                    <a:pt x="414348" y="494212"/>
                    <a:pt x="534995" y="558963"/>
                    <a:pt x="655643" y="623714"/>
                  </a:cubicBezTo>
                  <a:cubicBezTo>
                    <a:pt x="687742" y="640871"/>
                    <a:pt x="720394" y="657474"/>
                    <a:pt x="752493" y="675183"/>
                  </a:cubicBezTo>
                  <a:cubicBezTo>
                    <a:pt x="790680" y="696214"/>
                    <a:pt x="831080" y="704515"/>
                    <a:pt x="874801" y="700088"/>
                  </a:cubicBezTo>
                  <a:cubicBezTo>
                    <a:pt x="948407" y="692340"/>
                    <a:pt x="1022566" y="686805"/>
                    <a:pt x="1096726" y="680164"/>
                  </a:cubicBezTo>
                  <a:cubicBezTo>
                    <a:pt x="1198003" y="671309"/>
                    <a:pt x="1298727" y="660794"/>
                    <a:pt x="1400558" y="664668"/>
                  </a:cubicBezTo>
                  <a:cubicBezTo>
                    <a:pt x="1406093" y="664668"/>
                    <a:pt x="1411627" y="665222"/>
                    <a:pt x="1416608" y="665775"/>
                  </a:cubicBezTo>
                  <a:cubicBezTo>
                    <a:pt x="1416608" y="667435"/>
                    <a:pt x="1416608" y="669096"/>
                    <a:pt x="1417161" y="670203"/>
                  </a:cubicBezTo>
                  <a:cubicBezTo>
                    <a:pt x="1374547" y="674630"/>
                    <a:pt x="1332487" y="679611"/>
                    <a:pt x="1289873" y="683485"/>
                  </a:cubicBezTo>
                  <a:cubicBezTo>
                    <a:pt x="1231209" y="689019"/>
                    <a:pt x="1172546" y="693447"/>
                    <a:pt x="1117756" y="715584"/>
                  </a:cubicBezTo>
                  <a:cubicBezTo>
                    <a:pt x="1090638" y="726652"/>
                    <a:pt x="1064074" y="741041"/>
                    <a:pt x="1040830" y="758198"/>
                  </a:cubicBezTo>
                  <a:cubicBezTo>
                    <a:pt x="1016479" y="776461"/>
                    <a:pt x="1013711" y="811880"/>
                    <a:pt x="1032528" y="835678"/>
                  </a:cubicBezTo>
                  <a:cubicBezTo>
                    <a:pt x="1050238" y="858368"/>
                    <a:pt x="1071268" y="878292"/>
                    <a:pt x="1091192" y="899322"/>
                  </a:cubicBezTo>
                  <a:cubicBezTo>
                    <a:pt x="1093405" y="901536"/>
                    <a:pt x="1095619" y="903750"/>
                    <a:pt x="1096172" y="908730"/>
                  </a:cubicBezTo>
                  <a:cubicBezTo>
                    <a:pt x="1066287" y="891574"/>
                    <a:pt x="1036956" y="873311"/>
                    <a:pt x="1006517" y="857262"/>
                  </a:cubicBezTo>
                  <a:cubicBezTo>
                    <a:pt x="927930" y="815201"/>
                    <a:pt x="849343" y="772587"/>
                    <a:pt x="769649" y="732740"/>
                  </a:cubicBezTo>
                  <a:cubicBezTo>
                    <a:pt x="581483" y="638104"/>
                    <a:pt x="392764" y="545128"/>
                    <a:pt x="227842" y="411751"/>
                  </a:cubicBezTo>
                  <a:cubicBezTo>
                    <a:pt x="150916" y="349214"/>
                    <a:pt x="80630" y="280588"/>
                    <a:pt x="35802" y="190380"/>
                  </a:cubicBezTo>
                  <a:cubicBezTo>
                    <a:pt x="5364" y="130609"/>
                    <a:pt x="-7919" y="68625"/>
                    <a:pt x="4810" y="0"/>
                  </a:cubicBezTo>
                  <a:close/>
                </a:path>
              </a:pathLst>
            </a:custGeom>
            <a:grpFill/>
            <a:ln w="553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E838BF22-2466-4782-B714-E39C7250F625}"/>
                </a:ext>
              </a:extLst>
            </p:cNvPr>
            <p:cNvSpPr/>
            <p:nvPr/>
          </p:nvSpPr>
          <p:spPr>
            <a:xfrm>
              <a:off x="2460433" y="5574262"/>
              <a:ext cx="531292" cy="874418"/>
            </a:xfrm>
            <a:custGeom>
              <a:avLst/>
              <a:gdLst>
                <a:gd name="connsiteX0" fmla="*/ 0 w 531291"/>
                <a:gd name="connsiteY0" fmla="*/ 226944 h 874417"/>
                <a:gd name="connsiteX1" fmla="*/ 103491 w 531291"/>
                <a:gd name="connsiteY1" fmla="*/ 77518 h 874417"/>
                <a:gd name="connsiteX2" fmla="*/ 396809 w 531291"/>
                <a:gd name="connsiteY2" fmla="*/ 11107 h 874417"/>
                <a:gd name="connsiteX3" fmla="*/ 474289 w 531291"/>
                <a:gd name="connsiteY3" fmla="*/ 61469 h 874417"/>
                <a:gd name="connsiteX4" fmla="*/ 530738 w 531291"/>
                <a:gd name="connsiteY4" fmla="*/ 163300 h 874417"/>
                <a:gd name="connsiteX5" fmla="*/ 520777 w 531291"/>
                <a:gd name="connsiteY5" fmla="*/ 280073 h 874417"/>
                <a:gd name="connsiteX6" fmla="*/ 446064 w 531291"/>
                <a:gd name="connsiteY6" fmla="*/ 449423 h 874417"/>
                <a:gd name="connsiteX7" fmla="*/ 379099 w 531291"/>
                <a:gd name="connsiteY7" fmla="*/ 613238 h 874417"/>
                <a:gd name="connsiteX8" fmla="*/ 341466 w 531291"/>
                <a:gd name="connsiteY8" fmla="*/ 759343 h 874417"/>
                <a:gd name="connsiteX9" fmla="*/ 321542 w 531291"/>
                <a:gd name="connsiteY9" fmla="*/ 876670 h 874417"/>
                <a:gd name="connsiteX10" fmla="*/ 314348 w 531291"/>
                <a:gd name="connsiteY10" fmla="*/ 819113 h 874417"/>
                <a:gd name="connsiteX11" fmla="*/ 363049 w 531291"/>
                <a:gd name="connsiteY11" fmla="*/ 575605 h 874417"/>
                <a:gd name="connsiteX12" fmla="*/ 461007 w 531291"/>
                <a:gd name="connsiteY12" fmla="*/ 350912 h 874417"/>
                <a:gd name="connsiteX13" fmla="*/ 492552 w 531291"/>
                <a:gd name="connsiteY13" fmla="*/ 194292 h 874417"/>
                <a:gd name="connsiteX14" fmla="*/ 344786 w 531291"/>
                <a:gd name="connsiteY14" fmla="*/ 44866 h 874417"/>
                <a:gd name="connsiteX15" fmla="*/ 104598 w 531291"/>
                <a:gd name="connsiteY15" fmla="*/ 115152 h 874417"/>
                <a:gd name="connsiteX16" fmla="*/ 0 w 531291"/>
                <a:gd name="connsiteY16" fmla="*/ 226944 h 8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1291" h="874417">
                  <a:moveTo>
                    <a:pt x="0" y="226944"/>
                  </a:moveTo>
                  <a:cubicBezTo>
                    <a:pt x="17156" y="164960"/>
                    <a:pt x="54789" y="117365"/>
                    <a:pt x="103491" y="77518"/>
                  </a:cubicBezTo>
                  <a:cubicBezTo>
                    <a:pt x="189826" y="6679"/>
                    <a:pt x="289444" y="-16011"/>
                    <a:pt x="396809" y="11107"/>
                  </a:cubicBezTo>
                  <a:cubicBezTo>
                    <a:pt x="425034" y="18302"/>
                    <a:pt x="451045" y="41546"/>
                    <a:pt x="474289" y="61469"/>
                  </a:cubicBezTo>
                  <a:cubicBezTo>
                    <a:pt x="504727" y="88034"/>
                    <a:pt x="524097" y="123453"/>
                    <a:pt x="530738" y="163300"/>
                  </a:cubicBezTo>
                  <a:cubicBezTo>
                    <a:pt x="536826" y="202593"/>
                    <a:pt x="531845" y="241887"/>
                    <a:pt x="520777" y="280073"/>
                  </a:cubicBezTo>
                  <a:cubicBezTo>
                    <a:pt x="503620" y="339844"/>
                    <a:pt x="472628" y="394080"/>
                    <a:pt x="446064" y="449423"/>
                  </a:cubicBezTo>
                  <a:cubicBezTo>
                    <a:pt x="420606" y="502552"/>
                    <a:pt x="397915" y="557342"/>
                    <a:pt x="379099" y="613238"/>
                  </a:cubicBezTo>
                  <a:cubicBezTo>
                    <a:pt x="363049" y="660832"/>
                    <a:pt x="351981" y="710088"/>
                    <a:pt x="341466" y="759343"/>
                  </a:cubicBezTo>
                  <a:cubicBezTo>
                    <a:pt x="333718" y="797530"/>
                    <a:pt x="330397" y="836823"/>
                    <a:pt x="321542" y="876670"/>
                  </a:cubicBezTo>
                  <a:cubicBezTo>
                    <a:pt x="318775" y="857300"/>
                    <a:pt x="314901" y="838483"/>
                    <a:pt x="314348" y="819113"/>
                  </a:cubicBezTo>
                  <a:cubicBezTo>
                    <a:pt x="309920" y="733885"/>
                    <a:pt x="330951" y="653638"/>
                    <a:pt x="363049" y="575605"/>
                  </a:cubicBezTo>
                  <a:cubicBezTo>
                    <a:pt x="394595" y="500338"/>
                    <a:pt x="430014" y="426732"/>
                    <a:pt x="461007" y="350912"/>
                  </a:cubicBezTo>
                  <a:cubicBezTo>
                    <a:pt x="481483" y="301104"/>
                    <a:pt x="500853" y="249635"/>
                    <a:pt x="492552" y="194292"/>
                  </a:cubicBezTo>
                  <a:cubicBezTo>
                    <a:pt x="480377" y="110724"/>
                    <a:pt x="428908" y="53721"/>
                    <a:pt x="344786" y="44866"/>
                  </a:cubicBezTo>
                  <a:cubicBezTo>
                    <a:pt x="255684" y="35458"/>
                    <a:pt x="177097" y="64790"/>
                    <a:pt x="104598" y="115152"/>
                  </a:cubicBezTo>
                  <a:cubicBezTo>
                    <a:pt x="61431" y="144483"/>
                    <a:pt x="26011" y="181563"/>
                    <a:pt x="0" y="226944"/>
                  </a:cubicBezTo>
                  <a:close/>
                </a:path>
              </a:pathLst>
            </a:custGeom>
            <a:grpFill/>
            <a:ln w="553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527B621F-A43F-4625-ABC6-B6C79337309B}"/>
                </a:ext>
              </a:extLst>
            </p:cNvPr>
            <p:cNvSpPr/>
            <p:nvPr/>
          </p:nvSpPr>
          <p:spPr>
            <a:xfrm>
              <a:off x="1297125" y="3383321"/>
              <a:ext cx="691786" cy="686252"/>
            </a:xfrm>
            <a:custGeom>
              <a:avLst/>
              <a:gdLst>
                <a:gd name="connsiteX0" fmla="*/ 0 w 691786"/>
                <a:gd name="connsiteY0" fmla="*/ 688974 h 686251"/>
                <a:gd name="connsiteX1" fmla="*/ 97404 w 691786"/>
                <a:gd name="connsiteY1" fmla="*/ 594337 h 686251"/>
                <a:gd name="connsiteX2" fmla="*/ 407877 w 691786"/>
                <a:gd name="connsiteY2" fmla="*/ 465942 h 686251"/>
                <a:gd name="connsiteX3" fmla="*/ 565051 w 691786"/>
                <a:gd name="connsiteY3" fmla="*/ 401744 h 686251"/>
                <a:gd name="connsiteX4" fmla="*/ 607112 w 691786"/>
                <a:gd name="connsiteY4" fmla="*/ 139419 h 686251"/>
                <a:gd name="connsiteX5" fmla="*/ 343126 w 691786"/>
                <a:gd name="connsiteY5" fmla="*/ 24859 h 686251"/>
                <a:gd name="connsiteX6" fmla="*/ 242955 w 691786"/>
                <a:gd name="connsiteY6" fmla="*/ 30947 h 686251"/>
                <a:gd name="connsiteX7" fmla="*/ 346447 w 691786"/>
                <a:gd name="connsiteY7" fmla="*/ 1062 h 686251"/>
                <a:gd name="connsiteX8" fmla="*/ 587742 w 691786"/>
                <a:gd name="connsiteY8" fmla="*/ 61939 h 686251"/>
                <a:gd name="connsiteX9" fmla="*/ 679611 w 691786"/>
                <a:gd name="connsiteY9" fmla="*/ 158235 h 686251"/>
                <a:gd name="connsiteX10" fmla="*/ 695107 w 691786"/>
                <a:gd name="connsiteY10" fmla="*/ 260066 h 686251"/>
                <a:gd name="connsiteX11" fmla="*/ 570032 w 691786"/>
                <a:gd name="connsiteY11" fmla="*/ 438270 h 686251"/>
                <a:gd name="connsiteX12" fmla="*/ 409537 w 691786"/>
                <a:gd name="connsiteY12" fmla="*/ 494167 h 686251"/>
                <a:gd name="connsiteX13" fmla="*/ 198681 w 691786"/>
                <a:gd name="connsiteY13" fmla="*/ 569987 h 686251"/>
                <a:gd name="connsiteX14" fmla="*/ 0 w 691786"/>
                <a:gd name="connsiteY14" fmla="*/ 688974 h 68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786" h="686251">
                  <a:moveTo>
                    <a:pt x="0" y="688974"/>
                  </a:moveTo>
                  <a:cubicBezTo>
                    <a:pt x="26011" y="650234"/>
                    <a:pt x="59770" y="619795"/>
                    <a:pt x="97404" y="594337"/>
                  </a:cubicBezTo>
                  <a:cubicBezTo>
                    <a:pt x="192040" y="530693"/>
                    <a:pt x="299405" y="496934"/>
                    <a:pt x="407877" y="465942"/>
                  </a:cubicBezTo>
                  <a:cubicBezTo>
                    <a:pt x="462667" y="449892"/>
                    <a:pt x="515242" y="428862"/>
                    <a:pt x="565051" y="401744"/>
                  </a:cubicBezTo>
                  <a:cubicBezTo>
                    <a:pt x="673523" y="342527"/>
                    <a:pt x="679611" y="218559"/>
                    <a:pt x="607112" y="139419"/>
                  </a:cubicBezTo>
                  <a:cubicBezTo>
                    <a:pt x="536273" y="62492"/>
                    <a:pt x="444404" y="30393"/>
                    <a:pt x="343126" y="24859"/>
                  </a:cubicBezTo>
                  <a:cubicBezTo>
                    <a:pt x="309367" y="22645"/>
                    <a:pt x="275608" y="28733"/>
                    <a:pt x="242955" y="30947"/>
                  </a:cubicBezTo>
                  <a:cubicBezTo>
                    <a:pt x="274501" y="14344"/>
                    <a:pt x="309367" y="3275"/>
                    <a:pt x="346447" y="1062"/>
                  </a:cubicBezTo>
                  <a:cubicBezTo>
                    <a:pt x="433335" y="-4473"/>
                    <a:pt x="515242" y="11023"/>
                    <a:pt x="587742" y="61939"/>
                  </a:cubicBezTo>
                  <a:cubicBezTo>
                    <a:pt x="624821" y="87950"/>
                    <a:pt x="656920" y="118388"/>
                    <a:pt x="679611" y="158235"/>
                  </a:cubicBezTo>
                  <a:cubicBezTo>
                    <a:pt x="697321" y="189781"/>
                    <a:pt x="696214" y="225200"/>
                    <a:pt x="695107" y="260066"/>
                  </a:cubicBezTo>
                  <a:cubicBezTo>
                    <a:pt x="692340" y="346401"/>
                    <a:pt x="642531" y="400084"/>
                    <a:pt x="570032" y="438270"/>
                  </a:cubicBezTo>
                  <a:cubicBezTo>
                    <a:pt x="519116" y="464835"/>
                    <a:pt x="464880" y="480331"/>
                    <a:pt x="409537" y="494167"/>
                  </a:cubicBezTo>
                  <a:cubicBezTo>
                    <a:pt x="337038" y="512430"/>
                    <a:pt x="266753" y="537888"/>
                    <a:pt x="198681" y="569987"/>
                  </a:cubicBezTo>
                  <a:cubicBezTo>
                    <a:pt x="128396" y="602086"/>
                    <a:pt x="63091" y="643593"/>
                    <a:pt x="0" y="688974"/>
                  </a:cubicBezTo>
                  <a:close/>
                </a:path>
              </a:pathLst>
            </a:custGeom>
            <a:grpFill/>
            <a:ln w="553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572961ED-047E-433A-9C67-92C8645EFAD3}"/>
                </a:ext>
              </a:extLst>
            </p:cNvPr>
            <p:cNvSpPr/>
            <p:nvPr/>
          </p:nvSpPr>
          <p:spPr>
            <a:xfrm>
              <a:off x="857950" y="5908322"/>
              <a:ext cx="237974" cy="177097"/>
            </a:xfrm>
            <a:custGeom>
              <a:avLst/>
              <a:gdLst>
                <a:gd name="connsiteX0" fmla="*/ 242154 w 237974"/>
                <a:gd name="connsiteY0" fmla="*/ 132519 h 177097"/>
                <a:gd name="connsiteX1" fmla="*/ 139770 w 237974"/>
                <a:gd name="connsiteY1" fmla="*/ 121451 h 177097"/>
                <a:gd name="connsiteX2" fmla="*/ 139217 w 237974"/>
                <a:gd name="connsiteY2" fmla="*/ 126432 h 177097"/>
                <a:gd name="connsiteX3" fmla="*/ 220571 w 237974"/>
                <a:gd name="connsiteY3" fmla="*/ 135287 h 177097"/>
                <a:gd name="connsiteX4" fmla="*/ 221678 w 237974"/>
                <a:gd name="connsiteY4" fmla="*/ 139161 h 177097"/>
                <a:gd name="connsiteX5" fmla="*/ 172976 w 237974"/>
                <a:gd name="connsiteY5" fmla="*/ 152443 h 177097"/>
                <a:gd name="connsiteX6" fmla="*/ 82767 w 237974"/>
                <a:gd name="connsiteY6" fmla="*/ 177901 h 177097"/>
                <a:gd name="connsiteX7" fmla="*/ 10268 w 237974"/>
                <a:gd name="connsiteY7" fmla="*/ 149676 h 177097"/>
                <a:gd name="connsiteX8" fmla="*/ 16355 w 237974"/>
                <a:gd name="connsiteY8" fmla="*/ 72749 h 177097"/>
                <a:gd name="connsiteX9" fmla="*/ 85534 w 237974"/>
                <a:gd name="connsiteY9" fmla="*/ 65001 h 177097"/>
                <a:gd name="connsiteX10" fmla="*/ 98263 w 237974"/>
                <a:gd name="connsiteY10" fmla="*/ 74409 h 177097"/>
                <a:gd name="connsiteX11" fmla="*/ 93282 w 237974"/>
                <a:gd name="connsiteY11" fmla="*/ 65555 h 177097"/>
                <a:gd name="connsiteX12" fmla="*/ 92729 w 237974"/>
                <a:gd name="connsiteY12" fmla="*/ 10765 h 177097"/>
                <a:gd name="connsiteX13" fmla="*/ 154713 w 237974"/>
                <a:gd name="connsiteY13" fmla="*/ 8551 h 177097"/>
                <a:gd name="connsiteX14" fmla="*/ 202861 w 237974"/>
                <a:gd name="connsiteY14" fmla="*/ 59467 h 177097"/>
                <a:gd name="connsiteX15" fmla="*/ 242154 w 237974"/>
                <a:gd name="connsiteY15" fmla="*/ 132519 h 17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974" h="177097">
                  <a:moveTo>
                    <a:pt x="242154" y="132519"/>
                  </a:moveTo>
                  <a:cubicBezTo>
                    <a:pt x="203968" y="128645"/>
                    <a:pt x="171869" y="124771"/>
                    <a:pt x="139770" y="121451"/>
                  </a:cubicBezTo>
                  <a:cubicBezTo>
                    <a:pt x="139770" y="123111"/>
                    <a:pt x="139217" y="124771"/>
                    <a:pt x="139217" y="126432"/>
                  </a:cubicBezTo>
                  <a:cubicBezTo>
                    <a:pt x="166335" y="129199"/>
                    <a:pt x="193453" y="131966"/>
                    <a:pt x="220571" y="135287"/>
                  </a:cubicBezTo>
                  <a:cubicBezTo>
                    <a:pt x="221124" y="136394"/>
                    <a:pt x="221124" y="138054"/>
                    <a:pt x="221678" y="139161"/>
                  </a:cubicBezTo>
                  <a:cubicBezTo>
                    <a:pt x="205628" y="143588"/>
                    <a:pt x="189025" y="148015"/>
                    <a:pt x="172976" y="152443"/>
                  </a:cubicBezTo>
                  <a:cubicBezTo>
                    <a:pt x="143091" y="160744"/>
                    <a:pt x="113206" y="171259"/>
                    <a:pt x="82767" y="177901"/>
                  </a:cubicBezTo>
                  <a:cubicBezTo>
                    <a:pt x="53435" y="184542"/>
                    <a:pt x="29638" y="171259"/>
                    <a:pt x="10268" y="149676"/>
                  </a:cubicBezTo>
                  <a:cubicBezTo>
                    <a:pt x="-5782" y="130859"/>
                    <a:pt x="-2461" y="93779"/>
                    <a:pt x="16355" y="72749"/>
                  </a:cubicBezTo>
                  <a:cubicBezTo>
                    <a:pt x="33512" y="53379"/>
                    <a:pt x="63950" y="50059"/>
                    <a:pt x="85534" y="65001"/>
                  </a:cubicBezTo>
                  <a:cubicBezTo>
                    <a:pt x="88855" y="67215"/>
                    <a:pt x="91622" y="69428"/>
                    <a:pt x="98263" y="74409"/>
                  </a:cubicBezTo>
                  <a:cubicBezTo>
                    <a:pt x="94942" y="68875"/>
                    <a:pt x="93836" y="67215"/>
                    <a:pt x="93282" y="65555"/>
                  </a:cubicBezTo>
                  <a:cubicBezTo>
                    <a:pt x="80553" y="41757"/>
                    <a:pt x="80553" y="21834"/>
                    <a:pt x="92729" y="10765"/>
                  </a:cubicBezTo>
                  <a:cubicBezTo>
                    <a:pt x="105458" y="-1410"/>
                    <a:pt x="137556" y="-4731"/>
                    <a:pt x="154713" y="8551"/>
                  </a:cubicBezTo>
                  <a:cubicBezTo>
                    <a:pt x="172976" y="22941"/>
                    <a:pt x="189579" y="40650"/>
                    <a:pt x="202861" y="59467"/>
                  </a:cubicBezTo>
                  <a:cubicBezTo>
                    <a:pt x="217804" y="80497"/>
                    <a:pt x="227765" y="104848"/>
                    <a:pt x="242154" y="132519"/>
                  </a:cubicBezTo>
                  <a:close/>
                </a:path>
              </a:pathLst>
            </a:custGeom>
            <a:grpFill/>
            <a:ln w="55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9AFF5893-F88E-4C7B-923B-F1F07CF73408}"/>
                </a:ext>
              </a:extLst>
            </p:cNvPr>
            <p:cNvSpPr/>
            <p:nvPr/>
          </p:nvSpPr>
          <p:spPr>
            <a:xfrm>
              <a:off x="1371001" y="6228881"/>
              <a:ext cx="265646" cy="143892"/>
            </a:xfrm>
            <a:custGeom>
              <a:avLst/>
              <a:gdLst>
                <a:gd name="connsiteX0" fmla="*/ 267589 w 265645"/>
                <a:gd name="connsiteY0" fmla="*/ 92549 h 143891"/>
                <a:gd name="connsiteX1" fmla="*/ 259288 w 265645"/>
                <a:gd name="connsiteY1" fmla="*/ 101404 h 143891"/>
                <a:gd name="connsiteX2" fmla="*/ 109309 w 265645"/>
                <a:gd name="connsiteY2" fmla="*/ 144571 h 143891"/>
                <a:gd name="connsiteX3" fmla="*/ 11905 w 265645"/>
                <a:gd name="connsiteY3" fmla="*/ 109152 h 143891"/>
                <a:gd name="connsiteX4" fmla="*/ 50092 w 265645"/>
                <a:gd name="connsiteY4" fmla="*/ 2340 h 143891"/>
                <a:gd name="connsiteX5" fmla="*/ 121484 w 265645"/>
                <a:gd name="connsiteY5" fmla="*/ 28905 h 143891"/>
                <a:gd name="connsiteX6" fmla="*/ 144728 w 265645"/>
                <a:gd name="connsiteY6" fmla="*/ 56023 h 143891"/>
                <a:gd name="connsiteX7" fmla="*/ 181254 w 265645"/>
                <a:gd name="connsiteY7" fmla="*/ 87015 h 143891"/>
                <a:gd name="connsiteX8" fmla="*/ 267589 w 265645"/>
                <a:gd name="connsiteY8" fmla="*/ 92549 h 143891"/>
                <a:gd name="connsiteX9" fmla="*/ 267589 w 265645"/>
                <a:gd name="connsiteY9" fmla="*/ 92549 h 14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645" h="143891">
                  <a:moveTo>
                    <a:pt x="267589" y="92549"/>
                  </a:moveTo>
                  <a:cubicBezTo>
                    <a:pt x="264822" y="95316"/>
                    <a:pt x="262609" y="100297"/>
                    <a:pt x="259288" y="101404"/>
                  </a:cubicBezTo>
                  <a:cubicBezTo>
                    <a:pt x="209479" y="116347"/>
                    <a:pt x="160224" y="132950"/>
                    <a:pt x="109309" y="144571"/>
                  </a:cubicBezTo>
                  <a:cubicBezTo>
                    <a:pt x="71122" y="153426"/>
                    <a:pt x="36809" y="139591"/>
                    <a:pt x="11905" y="109152"/>
                  </a:cubicBezTo>
                  <a:cubicBezTo>
                    <a:pt x="-15766" y="75393"/>
                    <a:pt x="8031" y="13409"/>
                    <a:pt x="50092" y="2340"/>
                  </a:cubicBezTo>
                  <a:cubicBezTo>
                    <a:pt x="81637" y="-5961"/>
                    <a:pt x="102114" y="8981"/>
                    <a:pt x="121484" y="28905"/>
                  </a:cubicBezTo>
                  <a:cubicBezTo>
                    <a:pt x="129232" y="37760"/>
                    <a:pt x="136980" y="47168"/>
                    <a:pt x="144728" y="56023"/>
                  </a:cubicBezTo>
                  <a:cubicBezTo>
                    <a:pt x="149709" y="74286"/>
                    <a:pt x="161331" y="85355"/>
                    <a:pt x="181254" y="87015"/>
                  </a:cubicBezTo>
                  <a:cubicBezTo>
                    <a:pt x="211140" y="88675"/>
                    <a:pt x="239365" y="90889"/>
                    <a:pt x="267589" y="92549"/>
                  </a:cubicBezTo>
                  <a:lnTo>
                    <a:pt x="267589" y="92549"/>
                  </a:lnTo>
                  <a:close/>
                </a:path>
              </a:pathLst>
            </a:custGeom>
            <a:grpFill/>
            <a:ln w="553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60C00E4A-E4EF-4CBE-A5A4-227F12FD3C51}"/>
                </a:ext>
              </a:extLst>
            </p:cNvPr>
            <p:cNvSpPr/>
            <p:nvPr/>
          </p:nvSpPr>
          <p:spPr>
            <a:xfrm>
              <a:off x="1471406" y="6163113"/>
              <a:ext cx="182632" cy="154960"/>
            </a:xfrm>
            <a:custGeom>
              <a:avLst/>
              <a:gdLst>
                <a:gd name="connsiteX0" fmla="*/ 45430 w 182631"/>
                <a:gd name="connsiteY0" fmla="*/ 121790 h 154960"/>
                <a:gd name="connsiteX1" fmla="*/ 22186 w 182631"/>
                <a:gd name="connsiteY1" fmla="*/ 94672 h 154960"/>
                <a:gd name="connsiteX2" fmla="*/ 2816 w 182631"/>
                <a:gd name="connsiteY2" fmla="*/ 56486 h 154960"/>
                <a:gd name="connsiteX3" fmla="*/ 36022 w 182631"/>
                <a:gd name="connsiteY3" fmla="*/ 1143 h 154960"/>
                <a:gd name="connsiteX4" fmla="*/ 127338 w 182631"/>
                <a:gd name="connsiteY4" fmla="*/ 46524 h 154960"/>
                <a:gd name="connsiteX5" fmla="*/ 182681 w 182631"/>
                <a:gd name="connsiteY5" fmla="*/ 142821 h 154960"/>
                <a:gd name="connsiteX6" fmla="*/ 187108 w 182631"/>
                <a:gd name="connsiteY6" fmla="*/ 158870 h 154960"/>
                <a:gd name="connsiteX7" fmla="*/ 168292 w 182631"/>
                <a:gd name="connsiteY7" fmla="*/ 158870 h 154960"/>
                <a:gd name="connsiteX8" fmla="*/ 168845 w 182631"/>
                <a:gd name="connsiteY8" fmla="*/ 159424 h 154960"/>
                <a:gd name="connsiteX9" fmla="*/ 99113 w 182631"/>
                <a:gd name="connsiteY9" fmla="*/ 149462 h 154960"/>
                <a:gd name="connsiteX10" fmla="*/ 45430 w 182631"/>
                <a:gd name="connsiteY10" fmla="*/ 121790 h 1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631" h="154960">
                  <a:moveTo>
                    <a:pt x="45430" y="121790"/>
                  </a:moveTo>
                  <a:cubicBezTo>
                    <a:pt x="37682" y="112936"/>
                    <a:pt x="29935" y="103527"/>
                    <a:pt x="22186" y="94672"/>
                  </a:cubicBezTo>
                  <a:cubicBezTo>
                    <a:pt x="15545" y="81944"/>
                    <a:pt x="7244" y="69768"/>
                    <a:pt x="2816" y="56486"/>
                  </a:cubicBezTo>
                  <a:cubicBezTo>
                    <a:pt x="-6592" y="30474"/>
                    <a:pt x="8351" y="5570"/>
                    <a:pt x="36022" y="1143"/>
                  </a:cubicBezTo>
                  <a:cubicBezTo>
                    <a:pt x="76976" y="-5498"/>
                    <a:pt x="105754" y="17746"/>
                    <a:pt x="127338" y="46524"/>
                  </a:cubicBezTo>
                  <a:cubicBezTo>
                    <a:pt x="148922" y="76409"/>
                    <a:pt x="164418" y="110168"/>
                    <a:pt x="182681" y="142821"/>
                  </a:cubicBezTo>
                  <a:cubicBezTo>
                    <a:pt x="184895" y="147248"/>
                    <a:pt x="185448" y="152229"/>
                    <a:pt x="187108" y="158870"/>
                  </a:cubicBezTo>
                  <a:cubicBezTo>
                    <a:pt x="179360" y="158870"/>
                    <a:pt x="173826" y="158870"/>
                    <a:pt x="168292" y="158870"/>
                  </a:cubicBezTo>
                  <a:cubicBezTo>
                    <a:pt x="168292" y="158870"/>
                    <a:pt x="168845" y="159424"/>
                    <a:pt x="168845" y="159424"/>
                  </a:cubicBezTo>
                  <a:cubicBezTo>
                    <a:pt x="145601" y="156103"/>
                    <a:pt x="122357" y="151676"/>
                    <a:pt x="99113" y="149462"/>
                  </a:cubicBezTo>
                  <a:cubicBezTo>
                    <a:pt x="76976" y="146141"/>
                    <a:pt x="57606" y="141160"/>
                    <a:pt x="45430" y="121790"/>
                  </a:cubicBezTo>
                  <a:close/>
                </a:path>
              </a:pathLst>
            </a:custGeom>
            <a:grpFill/>
            <a:ln w="553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BD11CE44-093B-4CE6-8B7F-87575310E7E0}"/>
                </a:ext>
              </a:extLst>
            </p:cNvPr>
            <p:cNvSpPr/>
            <p:nvPr/>
          </p:nvSpPr>
          <p:spPr>
            <a:xfrm>
              <a:off x="1263366" y="4727001"/>
              <a:ext cx="852281" cy="99617"/>
            </a:xfrm>
            <a:custGeom>
              <a:avLst/>
              <a:gdLst>
                <a:gd name="connsiteX0" fmla="*/ 0 w 852280"/>
                <a:gd name="connsiteY0" fmla="*/ 99617 h 99617"/>
                <a:gd name="connsiteX1" fmla="*/ 114560 w 852280"/>
                <a:gd name="connsiteY1" fmla="*/ 66965 h 99617"/>
                <a:gd name="connsiteX2" fmla="*/ 489785 w 852280"/>
                <a:gd name="connsiteY2" fmla="*/ 14389 h 99617"/>
                <a:gd name="connsiteX3" fmla="*/ 857262 w 852280"/>
                <a:gd name="connsiteY3" fmla="*/ 0 h 99617"/>
                <a:gd name="connsiteX4" fmla="*/ 847853 w 852280"/>
                <a:gd name="connsiteY4" fmla="*/ 3321 h 99617"/>
                <a:gd name="connsiteX5" fmla="*/ 694553 w 852280"/>
                <a:gd name="connsiteY5" fmla="*/ 22691 h 99617"/>
                <a:gd name="connsiteX6" fmla="*/ 250703 w 852280"/>
                <a:gd name="connsiteY6" fmla="*/ 57003 h 99617"/>
                <a:gd name="connsiteX7" fmla="*/ 23244 w 852280"/>
                <a:gd name="connsiteY7" fmla="*/ 99064 h 99617"/>
                <a:gd name="connsiteX8" fmla="*/ 1660 w 852280"/>
                <a:gd name="connsiteY8" fmla="*/ 104045 h 99617"/>
                <a:gd name="connsiteX9" fmla="*/ 0 w 852280"/>
                <a:gd name="connsiteY9" fmla="*/ 99617 h 9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2280" h="99617">
                  <a:moveTo>
                    <a:pt x="0" y="99617"/>
                  </a:moveTo>
                  <a:cubicBezTo>
                    <a:pt x="38187" y="88549"/>
                    <a:pt x="76373" y="76927"/>
                    <a:pt x="114560" y="66965"/>
                  </a:cubicBezTo>
                  <a:cubicBezTo>
                    <a:pt x="237421" y="35419"/>
                    <a:pt x="363049" y="21030"/>
                    <a:pt x="489785" y="14389"/>
                  </a:cubicBezTo>
                  <a:cubicBezTo>
                    <a:pt x="612093" y="7748"/>
                    <a:pt x="734400" y="3321"/>
                    <a:pt x="857262" y="0"/>
                  </a:cubicBezTo>
                  <a:cubicBezTo>
                    <a:pt x="853941" y="1107"/>
                    <a:pt x="851174" y="2767"/>
                    <a:pt x="847853" y="3321"/>
                  </a:cubicBezTo>
                  <a:cubicBezTo>
                    <a:pt x="796938" y="9962"/>
                    <a:pt x="746022" y="18817"/>
                    <a:pt x="694553" y="22691"/>
                  </a:cubicBezTo>
                  <a:cubicBezTo>
                    <a:pt x="546788" y="34866"/>
                    <a:pt x="397915" y="42061"/>
                    <a:pt x="250703" y="57003"/>
                  </a:cubicBezTo>
                  <a:cubicBezTo>
                    <a:pt x="174330" y="64751"/>
                    <a:pt x="99064" y="84675"/>
                    <a:pt x="23244" y="99064"/>
                  </a:cubicBezTo>
                  <a:cubicBezTo>
                    <a:pt x="16049" y="100724"/>
                    <a:pt x="8855" y="102384"/>
                    <a:pt x="1660" y="104045"/>
                  </a:cubicBezTo>
                  <a:cubicBezTo>
                    <a:pt x="553" y="102938"/>
                    <a:pt x="0" y="101277"/>
                    <a:pt x="0" y="99617"/>
                  </a:cubicBezTo>
                  <a:close/>
                </a:path>
              </a:pathLst>
            </a:custGeom>
            <a:grpFill/>
            <a:ln w="553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xmlns="" id="{C1553A53-92F1-4E66-B6A6-B2D9B64B4D31}"/>
                </a:ext>
              </a:extLst>
            </p:cNvPr>
            <p:cNvSpPr/>
            <p:nvPr/>
          </p:nvSpPr>
          <p:spPr>
            <a:xfrm>
              <a:off x="1118942" y="5773535"/>
              <a:ext cx="564498" cy="304386"/>
            </a:xfrm>
            <a:custGeom>
              <a:avLst/>
              <a:gdLst>
                <a:gd name="connsiteX0" fmla="*/ 13815 w 564497"/>
                <a:gd name="connsiteY0" fmla="*/ 0 h 304385"/>
                <a:gd name="connsiteX1" fmla="*/ 16582 w 564497"/>
                <a:gd name="connsiteY1" fmla="*/ 20477 h 304385"/>
                <a:gd name="connsiteX2" fmla="*/ 74692 w 564497"/>
                <a:gd name="connsiteY2" fmla="*/ 150533 h 304385"/>
                <a:gd name="connsiteX3" fmla="*/ 251789 w 564497"/>
                <a:gd name="connsiteY3" fmla="*/ 233547 h 304385"/>
                <a:gd name="connsiteX4" fmla="*/ 555622 w 564497"/>
                <a:gd name="connsiteY4" fmla="*/ 297745 h 304385"/>
                <a:gd name="connsiteX5" fmla="*/ 565030 w 564497"/>
                <a:gd name="connsiteY5" fmla="*/ 300512 h 304385"/>
                <a:gd name="connsiteX6" fmla="*/ 565030 w 564497"/>
                <a:gd name="connsiteY6" fmla="*/ 304939 h 304385"/>
                <a:gd name="connsiteX7" fmla="*/ 529057 w 564497"/>
                <a:gd name="connsiteY7" fmla="*/ 304939 h 304385"/>
                <a:gd name="connsiteX8" fmla="*/ 490871 w 564497"/>
                <a:gd name="connsiteY8" fmla="*/ 303279 h 304385"/>
                <a:gd name="connsiteX9" fmla="*/ 149405 w 564497"/>
                <a:gd name="connsiteY9" fmla="*/ 213623 h 304385"/>
                <a:gd name="connsiteX10" fmla="*/ 32078 w 564497"/>
                <a:gd name="connsiteY10" fmla="*/ 131163 h 304385"/>
                <a:gd name="connsiteX11" fmla="*/ 13815 w 564497"/>
                <a:gd name="connsiteY11" fmla="*/ 0 h 30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497" h="304385">
                  <a:moveTo>
                    <a:pt x="13815" y="0"/>
                  </a:moveTo>
                  <a:cubicBezTo>
                    <a:pt x="14922" y="6641"/>
                    <a:pt x="17689" y="13836"/>
                    <a:pt x="16582" y="20477"/>
                  </a:cubicBezTo>
                  <a:cubicBezTo>
                    <a:pt x="6620" y="76927"/>
                    <a:pt x="30971" y="118434"/>
                    <a:pt x="74692" y="150533"/>
                  </a:cubicBezTo>
                  <a:cubicBezTo>
                    <a:pt x="127821" y="190380"/>
                    <a:pt x="189805" y="212517"/>
                    <a:pt x="251789" y="233547"/>
                  </a:cubicBezTo>
                  <a:cubicBezTo>
                    <a:pt x="350853" y="267306"/>
                    <a:pt x="452131" y="286123"/>
                    <a:pt x="555622" y="297745"/>
                  </a:cubicBezTo>
                  <a:cubicBezTo>
                    <a:pt x="558942" y="298298"/>
                    <a:pt x="561710" y="299405"/>
                    <a:pt x="565030" y="300512"/>
                  </a:cubicBezTo>
                  <a:cubicBezTo>
                    <a:pt x="565030" y="302172"/>
                    <a:pt x="565030" y="303279"/>
                    <a:pt x="565030" y="304939"/>
                  </a:cubicBezTo>
                  <a:cubicBezTo>
                    <a:pt x="552855" y="304939"/>
                    <a:pt x="540679" y="304939"/>
                    <a:pt x="529057" y="304939"/>
                  </a:cubicBezTo>
                  <a:cubicBezTo>
                    <a:pt x="516328" y="304386"/>
                    <a:pt x="503600" y="304386"/>
                    <a:pt x="490871" y="303279"/>
                  </a:cubicBezTo>
                  <a:cubicBezTo>
                    <a:pt x="372437" y="291104"/>
                    <a:pt x="257877" y="263986"/>
                    <a:pt x="149405" y="213623"/>
                  </a:cubicBezTo>
                  <a:cubicBezTo>
                    <a:pt x="105684" y="193147"/>
                    <a:pt x="65837" y="166582"/>
                    <a:pt x="32078" y="131163"/>
                  </a:cubicBezTo>
                  <a:cubicBezTo>
                    <a:pt x="-3341" y="95190"/>
                    <a:pt x="-9429" y="32652"/>
                    <a:pt x="13815" y="0"/>
                  </a:cubicBezTo>
                  <a:close/>
                </a:path>
              </a:pathLst>
            </a:custGeom>
            <a:grpFill/>
            <a:ln w="553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1F9C7DB2-94EE-4E7F-919B-D71EA696BC3D}"/>
                </a:ext>
              </a:extLst>
            </p:cNvPr>
            <p:cNvSpPr/>
            <p:nvPr/>
          </p:nvSpPr>
          <p:spPr>
            <a:xfrm>
              <a:off x="1516836" y="6284904"/>
              <a:ext cx="121754" cy="33206"/>
            </a:xfrm>
            <a:custGeom>
              <a:avLst/>
              <a:gdLst>
                <a:gd name="connsiteX0" fmla="*/ 0 w 121754"/>
                <a:gd name="connsiteY0" fmla="*/ 0 h 33205"/>
                <a:gd name="connsiteX1" fmla="*/ 52576 w 121754"/>
                <a:gd name="connsiteY1" fmla="*/ 27118 h 33205"/>
                <a:gd name="connsiteX2" fmla="*/ 122308 w 121754"/>
                <a:gd name="connsiteY2" fmla="*/ 37080 h 33205"/>
                <a:gd name="connsiteX3" fmla="*/ 36526 w 121754"/>
                <a:gd name="connsiteY3" fmla="*/ 30992 h 33205"/>
                <a:gd name="connsiteX4" fmla="*/ 0 w 121754"/>
                <a:gd name="connsiteY4" fmla="*/ 0 h 33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54" h="33205">
                  <a:moveTo>
                    <a:pt x="0" y="0"/>
                  </a:moveTo>
                  <a:cubicBezTo>
                    <a:pt x="12176" y="19370"/>
                    <a:pt x="31546" y="24904"/>
                    <a:pt x="52576" y="27118"/>
                  </a:cubicBezTo>
                  <a:cubicBezTo>
                    <a:pt x="75820" y="29332"/>
                    <a:pt x="99064" y="33759"/>
                    <a:pt x="122308" y="37080"/>
                  </a:cubicBezTo>
                  <a:cubicBezTo>
                    <a:pt x="93530" y="34866"/>
                    <a:pt x="64751" y="33206"/>
                    <a:pt x="36526" y="30992"/>
                  </a:cubicBezTo>
                  <a:cubicBezTo>
                    <a:pt x="17156" y="29332"/>
                    <a:pt x="5534" y="18263"/>
                    <a:pt x="0" y="0"/>
                  </a:cubicBezTo>
                  <a:close/>
                </a:path>
              </a:pathLst>
            </a:custGeom>
            <a:grpFill/>
            <a:ln w="5531" cap="flat">
              <a:noFill/>
              <a:prstDash val="solid"/>
              <a:miter/>
            </a:ln>
          </p:spPr>
          <p:txBody>
            <a:bodyPr rtlCol="0" anchor="ctr"/>
            <a:lstStyle/>
            <a:p>
              <a:endParaRPr lang="en-US"/>
            </a:p>
          </p:txBody>
        </p:sp>
      </p:grpSp>
    </p:spTree>
    <p:extLst>
      <p:ext uri="{BB962C8B-B14F-4D97-AF65-F5344CB8AC3E}">
        <p14:creationId xmlns:p14="http://schemas.microsoft.com/office/powerpoint/2010/main" val="131028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tyle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tyle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962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51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76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35717F8E-8275-4797-9ED5-CDA429B6E12C}"/>
              </a:ext>
            </a:extLst>
          </p:cNvPr>
          <p:cNvSpPr/>
          <p:nvPr userDrawn="1"/>
        </p:nvSpPr>
        <p:spPr>
          <a:xfrm rot="10800000" flipV="1">
            <a:off x="2501152" y="0"/>
            <a:ext cx="9690847" cy="6884894"/>
          </a:xfrm>
          <a:custGeom>
            <a:avLst/>
            <a:gdLst>
              <a:gd name="connsiteX0" fmla="*/ 0 w 7557875"/>
              <a:gd name="connsiteY0" fmla="*/ 0 h 6858000"/>
              <a:gd name="connsiteX1" fmla="*/ 7557875 w 7557875"/>
              <a:gd name="connsiteY1" fmla="*/ 0 h 6858000"/>
              <a:gd name="connsiteX2" fmla="*/ 4370632 w 7557875"/>
              <a:gd name="connsiteY2" fmla="*/ 6858000 h 6858000"/>
              <a:gd name="connsiteX3" fmla="*/ 0 w 7557875"/>
              <a:gd name="connsiteY3" fmla="*/ 6858000 h 6858000"/>
              <a:gd name="connsiteX0" fmla="*/ 0 w 7557875"/>
              <a:gd name="connsiteY0" fmla="*/ 0 h 6884894"/>
              <a:gd name="connsiteX1" fmla="*/ 7557875 w 7557875"/>
              <a:gd name="connsiteY1" fmla="*/ 0 h 6884894"/>
              <a:gd name="connsiteX2" fmla="*/ 4685252 w 7557875"/>
              <a:gd name="connsiteY2" fmla="*/ 6884894 h 6884894"/>
              <a:gd name="connsiteX3" fmla="*/ 0 w 7557875"/>
              <a:gd name="connsiteY3" fmla="*/ 6858000 h 6884894"/>
              <a:gd name="connsiteX4" fmla="*/ 0 w 7557875"/>
              <a:gd name="connsiteY4" fmla="*/ 0 h 688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875" h="6884894">
                <a:moveTo>
                  <a:pt x="0" y="0"/>
                </a:moveTo>
                <a:lnTo>
                  <a:pt x="7557875" y="0"/>
                </a:lnTo>
                <a:lnTo>
                  <a:pt x="4685252" y="6884894"/>
                </a:lnTo>
                <a:lnTo>
                  <a:pt x="0" y="6858000"/>
                </a:lnTo>
                <a:lnTo>
                  <a:pt x="0" y="0"/>
                </a:lnTo>
                <a:close/>
              </a:path>
            </a:pathLst>
          </a:custGeom>
          <a:solidFill>
            <a:schemeClr val="accent2">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45793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69004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36" r:id="rId2"/>
    <p:sldLayoutId id="2147483753" r:id="rId3"/>
    <p:sldLayoutId id="2147483756" r:id="rId4"/>
    <p:sldLayoutId id="2147483745" r:id="rId5"/>
    <p:sldLayoutId id="2147483757" r:id="rId6"/>
    <p:sldLayoutId id="2147483752" r:id="rId7"/>
    <p:sldLayoutId id="2147483742" r:id="rId8"/>
    <p:sldLayoutId id="2147483731" r:id="rId9"/>
    <p:sldLayoutId id="2147483737" r:id="rId10"/>
    <p:sldLayoutId id="2147483743" r:id="rId11"/>
    <p:sldLayoutId id="2147483741" r:id="rId12"/>
    <p:sldLayoutId id="2147483747" r:id="rId13"/>
    <p:sldLayoutId id="2147483748" r:id="rId14"/>
    <p:sldLayoutId id="2147483749" r:id="rId15"/>
    <p:sldLayoutId id="2147483750" r:id="rId16"/>
    <p:sldLayoutId id="2147483758" r:id="rId17"/>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329D0A9-D0A3-4547-940B-839E9E27BCB1}"/>
              </a:ext>
            </a:extLst>
          </p:cNvPr>
          <p:cNvSpPr/>
          <p:nvPr/>
        </p:nvSpPr>
        <p:spPr>
          <a:xfrm>
            <a:off x="5029200" y="0"/>
            <a:ext cx="7162800" cy="6858000"/>
          </a:xfrm>
          <a:prstGeom prst="rect">
            <a:avLst/>
          </a:prstGeom>
          <a:gradFill flip="none" rotWithShape="1">
            <a:gsLst>
              <a:gs pos="0">
                <a:schemeClr val="accent1">
                  <a:alpha val="80000"/>
                </a:schemeClr>
              </a:gs>
              <a:gs pos="100000">
                <a:schemeClr val="accent1">
                  <a:lumMod val="50000"/>
                  <a:alpha val="8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Box 1"/>
          <p:cNvSpPr txBox="1"/>
          <p:nvPr/>
        </p:nvSpPr>
        <p:spPr>
          <a:xfrm>
            <a:off x="5514763" y="200366"/>
            <a:ext cx="6191673" cy="1200329"/>
          </a:xfrm>
          <a:prstGeom prst="rect">
            <a:avLst/>
          </a:prstGeom>
          <a:noFill/>
        </p:spPr>
        <p:txBody>
          <a:bodyPr wrap="square" rtlCol="0" anchor="ctr">
            <a:spAutoFit/>
          </a:bodyPr>
          <a:lstStyle/>
          <a:p>
            <a:r>
              <a:rPr lang="en-US" altLang="ko-KR" sz="3600" dirty="0" err="1" smtClean="0">
                <a:solidFill>
                  <a:schemeClr val="bg1"/>
                </a:solidFill>
                <a:cs typeface="Arial" pitchFamily="34" charset="0"/>
              </a:rPr>
              <a:t>Riwayat</a:t>
            </a:r>
            <a:r>
              <a:rPr lang="en-US" altLang="ko-KR" sz="3600" dirty="0" smtClean="0">
                <a:solidFill>
                  <a:schemeClr val="bg1"/>
                </a:solidFill>
                <a:cs typeface="Arial" pitchFamily="34" charset="0"/>
              </a:rPr>
              <a:t> </a:t>
            </a:r>
            <a:r>
              <a:rPr lang="en-US" altLang="ko-KR" sz="3600" dirty="0" err="1" smtClean="0">
                <a:solidFill>
                  <a:schemeClr val="bg1"/>
                </a:solidFill>
                <a:cs typeface="Arial" pitchFamily="34" charset="0"/>
              </a:rPr>
              <a:t>Alamiah</a:t>
            </a:r>
            <a:r>
              <a:rPr lang="en-US" altLang="ko-KR" sz="3600" dirty="0" smtClean="0">
                <a:solidFill>
                  <a:schemeClr val="bg1"/>
                </a:solidFill>
                <a:cs typeface="Arial" pitchFamily="34" charset="0"/>
              </a:rPr>
              <a:t> </a:t>
            </a:r>
            <a:r>
              <a:rPr lang="en-US" altLang="ko-KR" sz="3600" dirty="0" err="1" smtClean="0">
                <a:solidFill>
                  <a:schemeClr val="bg1"/>
                </a:solidFill>
                <a:cs typeface="Arial" pitchFamily="34" charset="0"/>
              </a:rPr>
              <a:t>Penyakit</a:t>
            </a:r>
            <a:r>
              <a:rPr lang="en-US" altLang="ko-KR" sz="3600" dirty="0" smtClean="0">
                <a:solidFill>
                  <a:schemeClr val="bg1"/>
                </a:solidFill>
                <a:cs typeface="Arial" pitchFamily="34" charset="0"/>
              </a:rPr>
              <a:t> </a:t>
            </a:r>
            <a:r>
              <a:rPr lang="en-US" altLang="ko-KR" sz="3600" dirty="0" err="1" smtClean="0">
                <a:solidFill>
                  <a:schemeClr val="bg1"/>
                </a:solidFill>
                <a:cs typeface="Arial" pitchFamily="34" charset="0"/>
              </a:rPr>
              <a:t>Pada</a:t>
            </a:r>
            <a:r>
              <a:rPr lang="en-US" altLang="ko-KR" sz="3600" dirty="0" smtClean="0">
                <a:solidFill>
                  <a:schemeClr val="bg1"/>
                </a:solidFill>
                <a:cs typeface="Arial" pitchFamily="34" charset="0"/>
              </a:rPr>
              <a:t> </a:t>
            </a:r>
            <a:r>
              <a:rPr lang="en-US" altLang="ko-KR" sz="3600" dirty="0" err="1" smtClean="0">
                <a:solidFill>
                  <a:schemeClr val="bg1"/>
                </a:solidFill>
                <a:cs typeface="Arial" pitchFamily="34" charset="0"/>
              </a:rPr>
              <a:t>Manusia</a:t>
            </a:r>
            <a:endParaRPr lang="ko-KR" altLang="en-US" sz="3600" dirty="0">
              <a:solidFill>
                <a:schemeClr val="bg1"/>
              </a:solidFill>
              <a:cs typeface="Arial" pitchFamily="34" charset="0"/>
            </a:endParaRPr>
          </a:p>
        </p:txBody>
      </p:sp>
      <p:sp>
        <p:nvSpPr>
          <p:cNvPr id="9" name="TextBox 8"/>
          <p:cNvSpPr txBox="1"/>
          <p:nvPr/>
        </p:nvSpPr>
        <p:spPr>
          <a:xfrm>
            <a:off x="5671751" y="1740551"/>
            <a:ext cx="4605294" cy="830997"/>
          </a:xfrm>
          <a:prstGeom prst="rect">
            <a:avLst/>
          </a:prstGeom>
          <a:noFill/>
        </p:spPr>
        <p:txBody>
          <a:bodyPr wrap="square" lIns="108000" rIns="108000" rtlCol="0">
            <a:spAutoFit/>
          </a:bodyPr>
          <a:lstStyle/>
          <a:p>
            <a:r>
              <a:rPr lang="en-US" altLang="ko-KR" sz="1600" b="1" dirty="0" smtClean="0">
                <a:solidFill>
                  <a:schemeClr val="bg1"/>
                </a:solidFill>
                <a:cs typeface="Arial" pitchFamily="34" charset="0"/>
              </a:rPr>
              <a:t>Proses </a:t>
            </a:r>
            <a:r>
              <a:rPr lang="en-US" altLang="ko-KR" sz="1600" b="1" dirty="0" err="1" smtClean="0">
                <a:solidFill>
                  <a:schemeClr val="bg1"/>
                </a:solidFill>
                <a:cs typeface="Arial" pitchFamily="34" charset="0"/>
              </a:rPr>
              <a:t>perkembangan</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suatu</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penyakit</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tanpa</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adanya</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intervensi</a:t>
            </a:r>
            <a:r>
              <a:rPr lang="en-US" altLang="ko-KR" sz="1600" b="1" dirty="0" smtClean="0">
                <a:solidFill>
                  <a:schemeClr val="bg1"/>
                </a:solidFill>
                <a:cs typeface="Arial" pitchFamily="34" charset="0"/>
              </a:rPr>
              <a:t> yang </a:t>
            </a:r>
            <a:r>
              <a:rPr lang="en-US" altLang="ko-KR" sz="1600" b="1" dirty="0" err="1" smtClean="0">
                <a:solidFill>
                  <a:schemeClr val="bg1"/>
                </a:solidFill>
                <a:cs typeface="Arial" pitchFamily="34" charset="0"/>
              </a:rPr>
              <a:t>dilakukan</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oleh</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manusia</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dengan</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sengaja</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dan</a:t>
            </a:r>
            <a:r>
              <a:rPr lang="en-US" altLang="ko-KR" sz="1600" b="1" dirty="0" smtClean="0">
                <a:solidFill>
                  <a:schemeClr val="bg1"/>
                </a:solidFill>
                <a:cs typeface="Arial" pitchFamily="34" charset="0"/>
              </a:rPr>
              <a:t> </a:t>
            </a:r>
            <a:r>
              <a:rPr lang="en-US" altLang="ko-KR" sz="1600" b="1" dirty="0" err="1" smtClean="0">
                <a:solidFill>
                  <a:schemeClr val="bg1"/>
                </a:solidFill>
                <a:cs typeface="Arial" pitchFamily="34" charset="0"/>
              </a:rPr>
              <a:t>terencana</a:t>
            </a:r>
            <a:endParaRPr lang="ko-KR" altLang="en-US" sz="1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6960F9A5-3717-4EDD-A9A8-A37B9C99EBED}"/>
              </a:ext>
            </a:extLst>
          </p:cNvPr>
          <p:cNvSpPr txBox="1"/>
          <p:nvPr/>
        </p:nvSpPr>
        <p:spPr>
          <a:xfrm>
            <a:off x="6764009" y="3367364"/>
            <a:ext cx="4507692" cy="276999"/>
          </a:xfrm>
          <a:prstGeom prst="rect">
            <a:avLst/>
          </a:prstGeom>
          <a:noFill/>
        </p:spPr>
        <p:txBody>
          <a:bodyPr wrap="square" rtlCol="0">
            <a:spAutoFit/>
          </a:bodyPr>
          <a:lstStyle/>
          <a:p>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206762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aphic 3">
            <a:extLst>
              <a:ext uri="{FF2B5EF4-FFF2-40B4-BE49-F238E27FC236}">
                <a16:creationId xmlns:a16="http://schemas.microsoft.com/office/drawing/2014/main" xmlns="" id="{51F32A23-A4B3-41BC-B5FD-6C4A03866791}"/>
              </a:ext>
            </a:extLst>
          </p:cNvPr>
          <p:cNvGrpSpPr/>
          <p:nvPr/>
        </p:nvGrpSpPr>
        <p:grpSpPr>
          <a:xfrm>
            <a:off x="9297405" y="4242520"/>
            <a:ext cx="1305267" cy="1345203"/>
            <a:chOff x="564614" y="1241658"/>
            <a:chExt cx="1797856" cy="1852863"/>
          </a:xfrm>
        </p:grpSpPr>
        <p:sp>
          <p:nvSpPr>
            <p:cNvPr id="47" name="Freeform: Shape 46">
              <a:extLst>
                <a:ext uri="{FF2B5EF4-FFF2-40B4-BE49-F238E27FC236}">
                  <a16:creationId xmlns:a16="http://schemas.microsoft.com/office/drawing/2014/main" xmlns="" id="{68E472EC-2B3D-4897-ACE1-4B0BA058A4FA}"/>
                </a:ext>
              </a:extLst>
            </p:cNvPr>
            <p:cNvSpPr/>
            <p:nvPr/>
          </p:nvSpPr>
          <p:spPr>
            <a:xfrm>
              <a:off x="564614" y="1607320"/>
              <a:ext cx="791809" cy="848264"/>
            </a:xfrm>
            <a:custGeom>
              <a:avLst/>
              <a:gdLst>
                <a:gd name="connsiteX0" fmla="*/ 0 w 791809"/>
                <a:gd name="connsiteY0" fmla="*/ 108844 h 848263"/>
                <a:gd name="connsiteX1" fmla="*/ 4632 w 791809"/>
                <a:gd name="connsiteY1" fmla="*/ 68747 h 848263"/>
                <a:gd name="connsiteX2" fmla="*/ 15923 w 791809"/>
                <a:gd name="connsiteY2" fmla="*/ 26334 h 848263"/>
                <a:gd name="connsiteX3" fmla="*/ 69193 w 791809"/>
                <a:gd name="connsiteY3" fmla="*/ 5345 h 848263"/>
                <a:gd name="connsiteX4" fmla="*/ 112764 w 791809"/>
                <a:gd name="connsiteY4" fmla="*/ 34585 h 848263"/>
                <a:gd name="connsiteX5" fmla="*/ 211342 w 791809"/>
                <a:gd name="connsiteY5" fmla="*/ 145033 h 848263"/>
                <a:gd name="connsiteX6" fmla="*/ 339885 w 791809"/>
                <a:gd name="connsiteY6" fmla="*/ 319897 h 848263"/>
                <a:gd name="connsiteX7" fmla="*/ 479139 w 791809"/>
                <a:gd name="connsiteY7" fmla="*/ 460744 h 848263"/>
                <a:gd name="connsiteX8" fmla="*/ 659938 w 791809"/>
                <a:gd name="connsiteY8" fmla="*/ 595800 h 848263"/>
                <a:gd name="connsiteX9" fmla="*/ 757213 w 791809"/>
                <a:gd name="connsiteY9" fmla="*/ 685259 h 848263"/>
                <a:gd name="connsiteX10" fmla="*/ 790362 w 791809"/>
                <a:gd name="connsiteY10" fmla="*/ 743884 h 848263"/>
                <a:gd name="connsiteX11" fmla="*/ 775452 w 791809"/>
                <a:gd name="connsiteY11" fmla="*/ 800773 h 848263"/>
                <a:gd name="connsiteX12" fmla="*/ 697429 w 791809"/>
                <a:gd name="connsiteY12" fmla="*/ 842318 h 848263"/>
                <a:gd name="connsiteX13" fmla="*/ 557306 w 791809"/>
                <a:gd name="connsiteY13" fmla="*/ 843331 h 848263"/>
                <a:gd name="connsiteX14" fmla="*/ 252018 w 791809"/>
                <a:gd name="connsiteY14" fmla="*/ 682219 h 848263"/>
                <a:gd name="connsiteX15" fmla="*/ 16936 w 791809"/>
                <a:gd name="connsiteY15" fmla="*/ 269378 h 848263"/>
                <a:gd name="connsiteX16" fmla="*/ 1303 w 791809"/>
                <a:gd name="connsiteY16" fmla="*/ 161535 h 848263"/>
                <a:gd name="connsiteX17" fmla="*/ 0 w 791809"/>
                <a:gd name="connsiteY17" fmla="*/ 153863 h 848263"/>
                <a:gd name="connsiteX18" fmla="*/ 0 w 791809"/>
                <a:gd name="connsiteY18" fmla="*/ 108844 h 8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809" h="848263">
                  <a:moveTo>
                    <a:pt x="0" y="108844"/>
                  </a:moveTo>
                  <a:cubicBezTo>
                    <a:pt x="1448" y="95527"/>
                    <a:pt x="2171" y="81920"/>
                    <a:pt x="4632" y="68747"/>
                  </a:cubicBezTo>
                  <a:cubicBezTo>
                    <a:pt x="7383" y="54417"/>
                    <a:pt x="10422" y="39796"/>
                    <a:pt x="15923" y="26334"/>
                  </a:cubicBezTo>
                  <a:cubicBezTo>
                    <a:pt x="26056" y="1436"/>
                    <a:pt x="45019" y="-6380"/>
                    <a:pt x="69193" y="5345"/>
                  </a:cubicBezTo>
                  <a:cubicBezTo>
                    <a:pt x="84826" y="12872"/>
                    <a:pt x="99591" y="23150"/>
                    <a:pt x="112764" y="34585"/>
                  </a:cubicBezTo>
                  <a:cubicBezTo>
                    <a:pt x="150400" y="67010"/>
                    <a:pt x="181667" y="105515"/>
                    <a:pt x="211342" y="145033"/>
                  </a:cubicBezTo>
                  <a:cubicBezTo>
                    <a:pt x="254913" y="202790"/>
                    <a:pt x="298050" y="260837"/>
                    <a:pt x="339885" y="319897"/>
                  </a:cubicBezTo>
                  <a:cubicBezTo>
                    <a:pt x="378679" y="374615"/>
                    <a:pt x="425435" y="420936"/>
                    <a:pt x="479139" y="460744"/>
                  </a:cubicBezTo>
                  <a:cubicBezTo>
                    <a:pt x="539646" y="505473"/>
                    <a:pt x="600009" y="550347"/>
                    <a:pt x="659938" y="595800"/>
                  </a:cubicBezTo>
                  <a:cubicBezTo>
                    <a:pt x="695113" y="622580"/>
                    <a:pt x="728696" y="651241"/>
                    <a:pt x="757213" y="685259"/>
                  </a:cubicBezTo>
                  <a:cubicBezTo>
                    <a:pt x="771833" y="702774"/>
                    <a:pt x="784861" y="721303"/>
                    <a:pt x="790362" y="743884"/>
                  </a:cubicBezTo>
                  <a:cubicBezTo>
                    <a:pt x="795573" y="765453"/>
                    <a:pt x="790507" y="784560"/>
                    <a:pt x="775452" y="800773"/>
                  </a:cubicBezTo>
                  <a:cubicBezTo>
                    <a:pt x="754318" y="823644"/>
                    <a:pt x="727104" y="835514"/>
                    <a:pt x="697429" y="842318"/>
                  </a:cubicBezTo>
                  <a:cubicBezTo>
                    <a:pt x="650818" y="853030"/>
                    <a:pt x="604062" y="850858"/>
                    <a:pt x="557306" y="843331"/>
                  </a:cubicBezTo>
                  <a:cubicBezTo>
                    <a:pt x="437594" y="823789"/>
                    <a:pt x="337713" y="765887"/>
                    <a:pt x="252018" y="682219"/>
                  </a:cubicBezTo>
                  <a:cubicBezTo>
                    <a:pt x="134333" y="567428"/>
                    <a:pt x="55875" y="429477"/>
                    <a:pt x="16936" y="269378"/>
                  </a:cubicBezTo>
                  <a:cubicBezTo>
                    <a:pt x="8396" y="233913"/>
                    <a:pt x="3040" y="198014"/>
                    <a:pt x="1303" y="161535"/>
                  </a:cubicBezTo>
                  <a:cubicBezTo>
                    <a:pt x="1158" y="158930"/>
                    <a:pt x="434" y="156324"/>
                    <a:pt x="0" y="153863"/>
                  </a:cubicBezTo>
                  <a:cubicBezTo>
                    <a:pt x="0" y="138809"/>
                    <a:pt x="0" y="123899"/>
                    <a:pt x="0" y="108844"/>
                  </a:cubicBezTo>
                  <a:close/>
                </a:path>
              </a:pathLst>
            </a:custGeom>
            <a:solidFill>
              <a:schemeClr val="accent3"/>
            </a:solidFill>
            <a:ln w="14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56ACAED-D6BE-45C0-B3AC-5CC417F2D045}"/>
                </a:ext>
              </a:extLst>
            </p:cNvPr>
            <p:cNvSpPr/>
            <p:nvPr/>
          </p:nvSpPr>
          <p:spPr>
            <a:xfrm>
              <a:off x="1745904" y="2483559"/>
              <a:ext cx="413999" cy="609418"/>
            </a:xfrm>
            <a:custGeom>
              <a:avLst/>
              <a:gdLst>
                <a:gd name="connsiteX0" fmla="*/ 15833 w 413999"/>
                <a:gd name="connsiteY0" fmla="*/ 610672 h 609418"/>
                <a:gd name="connsiteX1" fmla="*/ 12503 w 413999"/>
                <a:gd name="connsiteY1" fmla="*/ 609370 h 609418"/>
                <a:gd name="connsiteX2" fmla="*/ 54 w 413999"/>
                <a:gd name="connsiteY2" fmla="*/ 594894 h 609418"/>
                <a:gd name="connsiteX3" fmla="*/ 17136 w 413999"/>
                <a:gd name="connsiteY3" fmla="*/ 537137 h 609418"/>
                <a:gd name="connsiteX4" fmla="*/ 86184 w 413999"/>
                <a:gd name="connsiteY4" fmla="*/ 430453 h 609418"/>
                <a:gd name="connsiteX5" fmla="*/ 168694 w 413999"/>
                <a:gd name="connsiteY5" fmla="*/ 310016 h 609418"/>
                <a:gd name="connsiteX6" fmla="*/ 208791 w 413999"/>
                <a:gd name="connsiteY6" fmla="*/ 208833 h 609418"/>
                <a:gd name="connsiteX7" fmla="*/ 259889 w 413999"/>
                <a:gd name="connsiteY7" fmla="*/ 70736 h 609418"/>
                <a:gd name="connsiteX8" fmla="*/ 289420 w 413999"/>
                <a:gd name="connsiteY8" fmla="*/ 22967 h 609418"/>
                <a:gd name="connsiteX9" fmla="*/ 365271 w 413999"/>
                <a:gd name="connsiteY9" fmla="*/ 21230 h 609418"/>
                <a:gd name="connsiteX10" fmla="*/ 412316 w 413999"/>
                <a:gd name="connsiteY10" fmla="*/ 128059 h 609418"/>
                <a:gd name="connsiteX11" fmla="*/ 379747 w 413999"/>
                <a:gd name="connsiteY11" fmla="*/ 327532 h 609418"/>
                <a:gd name="connsiteX12" fmla="*/ 262206 w 413999"/>
                <a:gd name="connsiteY12" fmla="*/ 488499 h 609418"/>
                <a:gd name="connsiteX13" fmla="*/ 139598 w 413999"/>
                <a:gd name="connsiteY13" fmla="*/ 578537 h 609418"/>
                <a:gd name="connsiteX14" fmla="*/ 44639 w 413999"/>
                <a:gd name="connsiteY14" fmla="*/ 609225 h 609418"/>
                <a:gd name="connsiteX15" fmla="*/ 40586 w 413999"/>
                <a:gd name="connsiteY15" fmla="*/ 610383 h 609418"/>
                <a:gd name="connsiteX16" fmla="*/ 15833 w 413999"/>
                <a:gd name="connsiteY16" fmla="*/ 610672 h 6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999" h="609418">
                  <a:moveTo>
                    <a:pt x="15833" y="610672"/>
                  </a:moveTo>
                  <a:cubicBezTo>
                    <a:pt x="14675" y="610238"/>
                    <a:pt x="13661" y="609514"/>
                    <a:pt x="12503" y="609370"/>
                  </a:cubicBezTo>
                  <a:cubicBezTo>
                    <a:pt x="199" y="608356"/>
                    <a:pt x="-235" y="609659"/>
                    <a:pt x="54" y="594894"/>
                  </a:cubicBezTo>
                  <a:cubicBezTo>
                    <a:pt x="489" y="574194"/>
                    <a:pt x="8016" y="555376"/>
                    <a:pt x="17136" y="537137"/>
                  </a:cubicBezTo>
                  <a:cubicBezTo>
                    <a:pt x="36098" y="498922"/>
                    <a:pt x="61865" y="465194"/>
                    <a:pt x="86184" y="430453"/>
                  </a:cubicBezTo>
                  <a:cubicBezTo>
                    <a:pt x="114121" y="390645"/>
                    <a:pt x="142059" y="350692"/>
                    <a:pt x="168694" y="310016"/>
                  </a:cubicBezTo>
                  <a:cubicBezTo>
                    <a:pt x="188815" y="279184"/>
                    <a:pt x="197500" y="243429"/>
                    <a:pt x="208791" y="208833"/>
                  </a:cubicBezTo>
                  <a:cubicBezTo>
                    <a:pt x="223846" y="162077"/>
                    <a:pt x="238032" y="114887"/>
                    <a:pt x="259889" y="70736"/>
                  </a:cubicBezTo>
                  <a:cubicBezTo>
                    <a:pt x="268141" y="53945"/>
                    <a:pt x="277839" y="37443"/>
                    <a:pt x="289420" y="22967"/>
                  </a:cubicBezTo>
                  <a:cubicBezTo>
                    <a:pt x="313449" y="-7286"/>
                    <a:pt x="339360" y="-7431"/>
                    <a:pt x="365271" y="21230"/>
                  </a:cubicBezTo>
                  <a:cubicBezTo>
                    <a:pt x="392485" y="51629"/>
                    <a:pt x="406960" y="88107"/>
                    <a:pt x="412316" y="128059"/>
                  </a:cubicBezTo>
                  <a:cubicBezTo>
                    <a:pt x="421726" y="197831"/>
                    <a:pt x="405803" y="263405"/>
                    <a:pt x="379747" y="327532"/>
                  </a:cubicBezTo>
                  <a:cubicBezTo>
                    <a:pt x="353980" y="391079"/>
                    <a:pt x="312001" y="442612"/>
                    <a:pt x="262206" y="488499"/>
                  </a:cubicBezTo>
                  <a:cubicBezTo>
                    <a:pt x="224714" y="523096"/>
                    <a:pt x="185051" y="554797"/>
                    <a:pt x="139598" y="578537"/>
                  </a:cubicBezTo>
                  <a:cubicBezTo>
                    <a:pt x="109779" y="594170"/>
                    <a:pt x="78512" y="606040"/>
                    <a:pt x="44639" y="609225"/>
                  </a:cubicBezTo>
                  <a:cubicBezTo>
                    <a:pt x="43191" y="609370"/>
                    <a:pt x="41889" y="610093"/>
                    <a:pt x="40586" y="610383"/>
                  </a:cubicBezTo>
                  <a:cubicBezTo>
                    <a:pt x="32190" y="610672"/>
                    <a:pt x="24084" y="610672"/>
                    <a:pt x="15833" y="610672"/>
                  </a:cubicBezTo>
                  <a:close/>
                </a:path>
              </a:pathLst>
            </a:custGeom>
            <a:solidFill>
              <a:schemeClr val="accent1"/>
            </a:solidFill>
            <a:ln w="14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D181EC0-7434-4589-8C42-5B37A557B4EC}"/>
                </a:ext>
              </a:extLst>
            </p:cNvPr>
            <p:cNvSpPr/>
            <p:nvPr/>
          </p:nvSpPr>
          <p:spPr>
            <a:xfrm>
              <a:off x="646835" y="1445034"/>
              <a:ext cx="790362" cy="858397"/>
            </a:xfrm>
            <a:custGeom>
              <a:avLst/>
              <a:gdLst>
                <a:gd name="connsiteX0" fmla="*/ 174719 w 790361"/>
                <a:gd name="connsiteY0" fmla="*/ 5 h 858396"/>
                <a:gd name="connsiteX1" fmla="*/ 357979 w 790361"/>
                <a:gd name="connsiteY1" fmla="*/ 44445 h 858396"/>
                <a:gd name="connsiteX2" fmla="*/ 629539 w 790361"/>
                <a:gd name="connsiteY2" fmla="*/ 269684 h 858396"/>
                <a:gd name="connsiteX3" fmla="*/ 723920 w 790361"/>
                <a:gd name="connsiteY3" fmla="*/ 445127 h 858396"/>
                <a:gd name="connsiteX4" fmla="*/ 782545 w 790361"/>
                <a:gd name="connsiteY4" fmla="*/ 633018 h 858396"/>
                <a:gd name="connsiteX5" fmla="*/ 780084 w 790361"/>
                <a:gd name="connsiteY5" fmla="*/ 804408 h 858396"/>
                <a:gd name="connsiteX6" fmla="*/ 761701 w 790361"/>
                <a:gd name="connsiteY6" fmla="*/ 853770 h 858396"/>
                <a:gd name="connsiteX7" fmla="*/ 752871 w 790361"/>
                <a:gd name="connsiteY7" fmla="*/ 858257 h 858396"/>
                <a:gd name="connsiteX8" fmla="*/ 685704 w 790361"/>
                <a:gd name="connsiteY8" fmla="*/ 822937 h 858396"/>
                <a:gd name="connsiteX9" fmla="*/ 598996 w 790361"/>
                <a:gd name="connsiteY9" fmla="*/ 731018 h 858396"/>
                <a:gd name="connsiteX10" fmla="*/ 471033 w 790361"/>
                <a:gd name="connsiteY10" fmla="*/ 558470 h 858396"/>
                <a:gd name="connsiteX11" fmla="*/ 376073 w 790361"/>
                <a:gd name="connsiteY11" fmla="*/ 443679 h 858396"/>
                <a:gd name="connsiteX12" fmla="*/ 282707 w 790361"/>
                <a:gd name="connsiteY12" fmla="*/ 368551 h 858396"/>
                <a:gd name="connsiteX13" fmla="*/ 108422 w 790361"/>
                <a:gd name="connsiteY13" fmla="*/ 236969 h 858396"/>
                <a:gd name="connsiteX14" fmla="*/ 26201 w 790361"/>
                <a:gd name="connsiteY14" fmla="*/ 151853 h 858396"/>
                <a:gd name="connsiteX15" fmla="*/ 4343 w 790361"/>
                <a:gd name="connsiteY15" fmla="*/ 110598 h 858396"/>
                <a:gd name="connsiteX16" fmla="*/ 26056 w 790361"/>
                <a:gd name="connsiteY16" fmla="*/ 40247 h 858396"/>
                <a:gd name="connsiteX17" fmla="*/ 95828 w 790361"/>
                <a:gd name="connsiteY17" fmla="*/ 9848 h 858396"/>
                <a:gd name="connsiteX18" fmla="*/ 174719 w 790361"/>
                <a:gd name="connsiteY18" fmla="*/ 5 h 8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361" h="858396">
                  <a:moveTo>
                    <a:pt x="174719" y="5"/>
                  </a:moveTo>
                  <a:cubicBezTo>
                    <a:pt x="239425" y="150"/>
                    <a:pt x="300222" y="16797"/>
                    <a:pt x="357979" y="44445"/>
                  </a:cubicBezTo>
                  <a:cubicBezTo>
                    <a:pt x="467414" y="96557"/>
                    <a:pt x="558754" y="171105"/>
                    <a:pt x="629539" y="269684"/>
                  </a:cubicBezTo>
                  <a:cubicBezTo>
                    <a:pt x="668478" y="323822"/>
                    <a:pt x="697429" y="384040"/>
                    <a:pt x="723920" y="445127"/>
                  </a:cubicBezTo>
                  <a:cubicBezTo>
                    <a:pt x="750120" y="505634"/>
                    <a:pt x="771110" y="567879"/>
                    <a:pt x="782545" y="633018"/>
                  </a:cubicBezTo>
                  <a:cubicBezTo>
                    <a:pt x="792678" y="690341"/>
                    <a:pt x="795428" y="747664"/>
                    <a:pt x="780084" y="804408"/>
                  </a:cubicBezTo>
                  <a:cubicBezTo>
                    <a:pt x="775597" y="821345"/>
                    <a:pt x="767925" y="837268"/>
                    <a:pt x="761701" y="853770"/>
                  </a:cubicBezTo>
                  <a:cubicBezTo>
                    <a:pt x="760108" y="858112"/>
                    <a:pt x="757503" y="859270"/>
                    <a:pt x="752871" y="858257"/>
                  </a:cubicBezTo>
                  <a:cubicBezTo>
                    <a:pt x="727249" y="852612"/>
                    <a:pt x="705680" y="839005"/>
                    <a:pt x="685704" y="822937"/>
                  </a:cubicBezTo>
                  <a:cubicBezTo>
                    <a:pt x="652555" y="796302"/>
                    <a:pt x="624618" y="764601"/>
                    <a:pt x="598996" y="731018"/>
                  </a:cubicBezTo>
                  <a:cubicBezTo>
                    <a:pt x="555714" y="673984"/>
                    <a:pt x="513735" y="615937"/>
                    <a:pt x="471033" y="558470"/>
                  </a:cubicBezTo>
                  <a:cubicBezTo>
                    <a:pt x="441358" y="518517"/>
                    <a:pt x="410670" y="479578"/>
                    <a:pt x="376073" y="443679"/>
                  </a:cubicBezTo>
                  <a:cubicBezTo>
                    <a:pt x="347991" y="414728"/>
                    <a:pt x="315132" y="391857"/>
                    <a:pt x="282707" y="368551"/>
                  </a:cubicBezTo>
                  <a:cubicBezTo>
                    <a:pt x="223647" y="325849"/>
                    <a:pt x="163863" y="284304"/>
                    <a:pt x="108422" y="236969"/>
                  </a:cubicBezTo>
                  <a:cubicBezTo>
                    <a:pt x="78313" y="211203"/>
                    <a:pt x="48927" y="184568"/>
                    <a:pt x="26201" y="151853"/>
                  </a:cubicBezTo>
                  <a:cubicBezTo>
                    <a:pt x="17371" y="139115"/>
                    <a:pt x="9699" y="125073"/>
                    <a:pt x="4343" y="110598"/>
                  </a:cubicBezTo>
                  <a:cubicBezTo>
                    <a:pt x="-5935" y="82515"/>
                    <a:pt x="2316" y="58341"/>
                    <a:pt x="26056" y="40247"/>
                  </a:cubicBezTo>
                  <a:cubicBezTo>
                    <a:pt x="46756" y="24469"/>
                    <a:pt x="71075" y="16362"/>
                    <a:pt x="95828" y="9848"/>
                  </a:cubicBezTo>
                  <a:cubicBezTo>
                    <a:pt x="121739" y="2755"/>
                    <a:pt x="148084" y="-140"/>
                    <a:pt x="174719" y="5"/>
                  </a:cubicBezTo>
                  <a:close/>
                </a:path>
              </a:pathLst>
            </a:custGeom>
            <a:solidFill>
              <a:schemeClr val="accent3"/>
            </a:solidFill>
            <a:ln w="14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8B3F6CE-7560-491F-888C-6E119657B87F}"/>
                </a:ext>
              </a:extLst>
            </p:cNvPr>
            <p:cNvSpPr/>
            <p:nvPr/>
          </p:nvSpPr>
          <p:spPr>
            <a:xfrm>
              <a:off x="1716574" y="1255866"/>
              <a:ext cx="366230" cy="898928"/>
            </a:xfrm>
            <a:custGeom>
              <a:avLst/>
              <a:gdLst>
                <a:gd name="connsiteX0" fmla="*/ 0 w 366229"/>
                <a:gd name="connsiteY0" fmla="*/ 566548 h 898928"/>
                <a:gd name="connsiteX1" fmla="*/ 79470 w 366229"/>
                <a:gd name="connsiteY1" fmla="*/ 249101 h 898928"/>
                <a:gd name="connsiteX2" fmla="*/ 220317 w 366229"/>
                <a:gd name="connsiteY2" fmla="*/ 64394 h 898928"/>
                <a:gd name="connsiteX3" fmla="*/ 296892 w 366229"/>
                <a:gd name="connsiteY3" fmla="*/ 11413 h 898928"/>
                <a:gd name="connsiteX4" fmla="*/ 326712 w 366229"/>
                <a:gd name="connsiteY4" fmla="*/ 991 h 898928"/>
                <a:gd name="connsiteX5" fmla="*/ 362177 w 366229"/>
                <a:gd name="connsiteY5" fmla="*/ 21546 h 898928"/>
                <a:gd name="connsiteX6" fmla="*/ 365651 w 366229"/>
                <a:gd name="connsiteY6" fmla="*/ 75974 h 898928"/>
                <a:gd name="connsiteX7" fmla="*/ 328015 w 366229"/>
                <a:gd name="connsiteY7" fmla="*/ 242153 h 898928"/>
                <a:gd name="connsiteX8" fmla="*/ 280680 w 366229"/>
                <a:gd name="connsiteY8" fmla="*/ 402252 h 898928"/>
                <a:gd name="connsiteX9" fmla="*/ 267073 w 366229"/>
                <a:gd name="connsiteY9" fmla="*/ 523267 h 898928"/>
                <a:gd name="connsiteX10" fmla="*/ 268520 w 366229"/>
                <a:gd name="connsiteY10" fmla="*/ 673812 h 898928"/>
                <a:gd name="connsiteX11" fmla="*/ 260414 w 366229"/>
                <a:gd name="connsiteY11" fmla="*/ 813645 h 898928"/>
                <a:gd name="connsiteX12" fmla="*/ 244346 w 366229"/>
                <a:gd name="connsiteY12" fmla="*/ 865902 h 898928"/>
                <a:gd name="connsiteX13" fmla="*/ 176167 w 366229"/>
                <a:gd name="connsiteY13" fmla="*/ 896590 h 898928"/>
                <a:gd name="connsiteX14" fmla="*/ 97420 w 366229"/>
                <a:gd name="connsiteY14" fmla="*/ 842741 h 898928"/>
                <a:gd name="connsiteX15" fmla="*/ 12449 w 366229"/>
                <a:gd name="connsiteY15" fmla="*/ 669180 h 898928"/>
                <a:gd name="connsiteX16" fmla="*/ 3908 w 366229"/>
                <a:gd name="connsiteY16" fmla="*/ 618660 h 898928"/>
                <a:gd name="connsiteX17" fmla="*/ 0 w 366229"/>
                <a:gd name="connsiteY17" fmla="*/ 566548 h 89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229" h="898928">
                  <a:moveTo>
                    <a:pt x="0" y="566548"/>
                  </a:moveTo>
                  <a:cubicBezTo>
                    <a:pt x="1592" y="449007"/>
                    <a:pt x="29675" y="346231"/>
                    <a:pt x="79470" y="249101"/>
                  </a:cubicBezTo>
                  <a:cubicBezTo>
                    <a:pt x="115370" y="179329"/>
                    <a:pt x="160967" y="116505"/>
                    <a:pt x="220317" y="64394"/>
                  </a:cubicBezTo>
                  <a:cubicBezTo>
                    <a:pt x="243767" y="43838"/>
                    <a:pt x="268810" y="25310"/>
                    <a:pt x="296892" y="11413"/>
                  </a:cubicBezTo>
                  <a:cubicBezTo>
                    <a:pt x="306301" y="6781"/>
                    <a:pt x="316579" y="3307"/>
                    <a:pt x="326712" y="991"/>
                  </a:cubicBezTo>
                  <a:cubicBezTo>
                    <a:pt x="343793" y="-2917"/>
                    <a:pt x="356387" y="4899"/>
                    <a:pt x="362177" y="21546"/>
                  </a:cubicBezTo>
                  <a:cubicBezTo>
                    <a:pt x="368401" y="39351"/>
                    <a:pt x="367388" y="57735"/>
                    <a:pt x="365651" y="75974"/>
                  </a:cubicBezTo>
                  <a:cubicBezTo>
                    <a:pt x="359861" y="132863"/>
                    <a:pt x="343938" y="187435"/>
                    <a:pt x="328015" y="242153"/>
                  </a:cubicBezTo>
                  <a:cubicBezTo>
                    <a:pt x="312526" y="295567"/>
                    <a:pt x="296458" y="348837"/>
                    <a:pt x="280680" y="402252"/>
                  </a:cubicBezTo>
                  <a:cubicBezTo>
                    <a:pt x="268955" y="441770"/>
                    <a:pt x="267218" y="482591"/>
                    <a:pt x="267073" y="523267"/>
                  </a:cubicBezTo>
                  <a:cubicBezTo>
                    <a:pt x="266928" y="573497"/>
                    <a:pt x="268231" y="623582"/>
                    <a:pt x="268520" y="673812"/>
                  </a:cubicBezTo>
                  <a:cubicBezTo>
                    <a:pt x="268810" y="720568"/>
                    <a:pt x="269244" y="767468"/>
                    <a:pt x="260414" y="813645"/>
                  </a:cubicBezTo>
                  <a:cubicBezTo>
                    <a:pt x="257085" y="831450"/>
                    <a:pt x="251874" y="849400"/>
                    <a:pt x="244346" y="865902"/>
                  </a:cubicBezTo>
                  <a:cubicBezTo>
                    <a:pt x="230884" y="895142"/>
                    <a:pt x="207289" y="904551"/>
                    <a:pt x="176167" y="896590"/>
                  </a:cubicBezTo>
                  <a:cubicBezTo>
                    <a:pt x="143452" y="888049"/>
                    <a:pt x="118699" y="867639"/>
                    <a:pt x="97420" y="842741"/>
                  </a:cubicBezTo>
                  <a:cubicBezTo>
                    <a:pt x="54138" y="792366"/>
                    <a:pt x="27359" y="733451"/>
                    <a:pt x="12449" y="669180"/>
                  </a:cubicBezTo>
                  <a:cubicBezTo>
                    <a:pt x="8541" y="652533"/>
                    <a:pt x="5790" y="635597"/>
                    <a:pt x="3908" y="618660"/>
                  </a:cubicBezTo>
                  <a:cubicBezTo>
                    <a:pt x="1592" y="598829"/>
                    <a:pt x="869" y="578708"/>
                    <a:pt x="0" y="566548"/>
                  </a:cubicBezTo>
                  <a:close/>
                </a:path>
              </a:pathLst>
            </a:custGeom>
            <a:solidFill>
              <a:schemeClr val="accent2"/>
            </a:solidFill>
            <a:ln w="14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C01A7922-41C3-4C85-AE43-1088D3F61291}"/>
                </a:ext>
              </a:extLst>
            </p:cNvPr>
            <p:cNvSpPr/>
            <p:nvPr/>
          </p:nvSpPr>
          <p:spPr>
            <a:xfrm>
              <a:off x="1996404" y="1241624"/>
              <a:ext cx="364782" cy="903271"/>
            </a:xfrm>
            <a:custGeom>
              <a:avLst/>
              <a:gdLst>
                <a:gd name="connsiteX0" fmla="*/ 365632 w 364782"/>
                <a:gd name="connsiteY0" fmla="*/ 346867 h 903270"/>
                <a:gd name="connsiteX1" fmla="*/ 301940 w 364782"/>
                <a:gd name="connsiteY1" fmla="*/ 613651 h 903270"/>
                <a:gd name="connsiteX2" fmla="*/ 179477 w 364782"/>
                <a:gd name="connsiteY2" fmla="*/ 801542 h 903270"/>
                <a:gd name="connsiteX3" fmla="*/ 62081 w 364782"/>
                <a:gd name="connsiteY3" fmla="*/ 889988 h 903270"/>
                <a:gd name="connsiteX4" fmla="*/ 18655 w 364782"/>
                <a:gd name="connsiteY4" fmla="*/ 903450 h 903270"/>
                <a:gd name="connsiteX5" fmla="*/ 9969 w 364782"/>
                <a:gd name="connsiteY5" fmla="*/ 898962 h 903270"/>
                <a:gd name="connsiteX6" fmla="*/ 271 w 364782"/>
                <a:gd name="connsiteY6" fmla="*/ 854668 h 903270"/>
                <a:gd name="connsiteX7" fmla="*/ 15470 w 364782"/>
                <a:gd name="connsiteY7" fmla="*/ 741903 h 903270"/>
                <a:gd name="connsiteX8" fmla="*/ 71345 w 364782"/>
                <a:gd name="connsiteY8" fmla="*/ 548945 h 903270"/>
                <a:gd name="connsiteX9" fmla="*/ 98994 w 364782"/>
                <a:gd name="connsiteY9" fmla="*/ 414612 h 903270"/>
                <a:gd name="connsiteX10" fmla="*/ 99283 w 364782"/>
                <a:gd name="connsiteY10" fmla="*/ 332826 h 903270"/>
                <a:gd name="connsiteX11" fmla="*/ 99138 w 364782"/>
                <a:gd name="connsiteY11" fmla="*/ 159989 h 903270"/>
                <a:gd name="connsiteX12" fmla="*/ 115930 w 364782"/>
                <a:gd name="connsiteY12" fmla="*/ 53883 h 903270"/>
                <a:gd name="connsiteX13" fmla="*/ 127945 w 364782"/>
                <a:gd name="connsiteY13" fmla="*/ 27683 h 903270"/>
                <a:gd name="connsiteX14" fmla="*/ 193519 w 364782"/>
                <a:gd name="connsiteY14" fmla="*/ 4088 h 903270"/>
                <a:gd name="connsiteX15" fmla="*/ 270094 w 364782"/>
                <a:gd name="connsiteY15" fmla="*/ 57357 h 903270"/>
                <a:gd name="connsiteX16" fmla="*/ 347104 w 364782"/>
                <a:gd name="connsiteY16" fmla="*/ 199651 h 903270"/>
                <a:gd name="connsiteX17" fmla="*/ 365632 w 364782"/>
                <a:gd name="connsiteY17" fmla="*/ 346867 h 9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782" h="903270">
                  <a:moveTo>
                    <a:pt x="365632" y="346867"/>
                  </a:moveTo>
                  <a:cubicBezTo>
                    <a:pt x="366790" y="441103"/>
                    <a:pt x="344353" y="529693"/>
                    <a:pt x="301940" y="613651"/>
                  </a:cubicBezTo>
                  <a:cubicBezTo>
                    <a:pt x="267923" y="680817"/>
                    <a:pt x="230142" y="745378"/>
                    <a:pt x="179477" y="801542"/>
                  </a:cubicBezTo>
                  <a:cubicBezTo>
                    <a:pt x="146039" y="838600"/>
                    <a:pt x="108692" y="870735"/>
                    <a:pt x="62081" y="889988"/>
                  </a:cubicBezTo>
                  <a:cubicBezTo>
                    <a:pt x="48185" y="895778"/>
                    <a:pt x="33130" y="898962"/>
                    <a:pt x="18655" y="903450"/>
                  </a:cubicBezTo>
                  <a:cubicBezTo>
                    <a:pt x="13878" y="905042"/>
                    <a:pt x="11851" y="903160"/>
                    <a:pt x="9969" y="898962"/>
                  </a:cubicBezTo>
                  <a:cubicBezTo>
                    <a:pt x="3745" y="884777"/>
                    <a:pt x="850" y="870011"/>
                    <a:pt x="271" y="854668"/>
                  </a:cubicBezTo>
                  <a:cubicBezTo>
                    <a:pt x="-1466" y="816163"/>
                    <a:pt x="5337" y="778671"/>
                    <a:pt x="15470" y="741903"/>
                  </a:cubicBezTo>
                  <a:cubicBezTo>
                    <a:pt x="33275" y="677343"/>
                    <a:pt x="52817" y="613361"/>
                    <a:pt x="71345" y="548945"/>
                  </a:cubicBezTo>
                  <a:cubicBezTo>
                    <a:pt x="83939" y="504940"/>
                    <a:pt x="96099" y="460645"/>
                    <a:pt x="98994" y="414612"/>
                  </a:cubicBezTo>
                  <a:cubicBezTo>
                    <a:pt x="100731" y="387399"/>
                    <a:pt x="99428" y="360185"/>
                    <a:pt x="99283" y="332826"/>
                  </a:cubicBezTo>
                  <a:cubicBezTo>
                    <a:pt x="99138" y="275214"/>
                    <a:pt x="97980" y="217601"/>
                    <a:pt x="99138" y="159989"/>
                  </a:cubicBezTo>
                  <a:cubicBezTo>
                    <a:pt x="99862" y="124089"/>
                    <a:pt x="104060" y="88190"/>
                    <a:pt x="115930" y="53883"/>
                  </a:cubicBezTo>
                  <a:cubicBezTo>
                    <a:pt x="119115" y="44764"/>
                    <a:pt x="123023" y="35789"/>
                    <a:pt x="127945" y="27683"/>
                  </a:cubicBezTo>
                  <a:cubicBezTo>
                    <a:pt x="143144" y="2206"/>
                    <a:pt x="165581" y="-5756"/>
                    <a:pt x="193519" y="4088"/>
                  </a:cubicBezTo>
                  <a:cubicBezTo>
                    <a:pt x="223772" y="14799"/>
                    <a:pt x="248091" y="34486"/>
                    <a:pt x="270094" y="57357"/>
                  </a:cubicBezTo>
                  <a:cubicBezTo>
                    <a:pt x="308744" y="97744"/>
                    <a:pt x="332194" y="146382"/>
                    <a:pt x="347104" y="199651"/>
                  </a:cubicBezTo>
                  <a:cubicBezTo>
                    <a:pt x="360421" y="247710"/>
                    <a:pt x="365487" y="297071"/>
                    <a:pt x="365632" y="346867"/>
                  </a:cubicBezTo>
                  <a:close/>
                </a:path>
              </a:pathLst>
            </a:custGeom>
            <a:solidFill>
              <a:schemeClr val="accent2"/>
            </a:solidFill>
            <a:ln w="144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998E1280-E903-4422-BD3E-05CE0222E30C}"/>
                </a:ext>
              </a:extLst>
            </p:cNvPr>
            <p:cNvSpPr/>
            <p:nvPr/>
          </p:nvSpPr>
          <p:spPr>
            <a:xfrm>
              <a:off x="1599612" y="2464952"/>
              <a:ext cx="411104" cy="610866"/>
            </a:xfrm>
            <a:custGeom>
              <a:avLst/>
              <a:gdLst>
                <a:gd name="connsiteX0" fmla="*/ 0 w 411103"/>
                <a:gd name="connsiteY0" fmla="*/ 436756 h 610865"/>
                <a:gd name="connsiteX1" fmla="*/ 39518 w 411103"/>
                <a:gd name="connsiteY1" fmla="*/ 273472 h 610865"/>
                <a:gd name="connsiteX2" fmla="*/ 272139 w 411103"/>
                <a:gd name="connsiteY2" fmla="*/ 32600 h 610865"/>
                <a:gd name="connsiteX3" fmla="*/ 369994 w 411103"/>
                <a:gd name="connsiteY3" fmla="*/ 609 h 610865"/>
                <a:gd name="connsiteX4" fmla="*/ 394312 w 411103"/>
                <a:gd name="connsiteY4" fmla="*/ 1188 h 610865"/>
                <a:gd name="connsiteX5" fmla="*/ 412262 w 411103"/>
                <a:gd name="connsiteY5" fmla="*/ 23625 h 610865"/>
                <a:gd name="connsiteX6" fmla="*/ 405603 w 411103"/>
                <a:gd name="connsiteY6" fmla="*/ 53734 h 610865"/>
                <a:gd name="connsiteX7" fmla="*/ 356242 w 411103"/>
                <a:gd name="connsiteY7" fmla="*/ 140153 h 610865"/>
                <a:gd name="connsiteX8" fmla="*/ 287773 w 411103"/>
                <a:gd name="connsiteY8" fmla="*/ 235257 h 610865"/>
                <a:gd name="connsiteX9" fmla="*/ 209316 w 411103"/>
                <a:gd name="connsiteY9" fmla="*/ 388118 h 610865"/>
                <a:gd name="connsiteX10" fmla="*/ 157349 w 411103"/>
                <a:gd name="connsiteY10" fmla="*/ 534466 h 610865"/>
                <a:gd name="connsiteX11" fmla="*/ 134043 w 411103"/>
                <a:gd name="connsiteY11" fmla="*/ 578471 h 610865"/>
                <a:gd name="connsiteX12" fmla="*/ 117396 w 411103"/>
                <a:gd name="connsiteY12" fmla="*/ 598302 h 610865"/>
                <a:gd name="connsiteX13" fmla="*/ 63982 w 411103"/>
                <a:gd name="connsiteY13" fmla="*/ 602935 h 610865"/>
                <a:gd name="connsiteX14" fmla="*/ 22003 w 411103"/>
                <a:gd name="connsiteY14" fmla="*/ 549810 h 610865"/>
                <a:gd name="connsiteX15" fmla="*/ 0 w 411103"/>
                <a:gd name="connsiteY15" fmla="*/ 436756 h 61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103" h="610865">
                  <a:moveTo>
                    <a:pt x="0" y="436756"/>
                  </a:moveTo>
                  <a:cubicBezTo>
                    <a:pt x="290" y="378130"/>
                    <a:pt x="14475" y="324281"/>
                    <a:pt x="39518" y="273472"/>
                  </a:cubicBezTo>
                  <a:cubicBezTo>
                    <a:pt x="91196" y="168380"/>
                    <a:pt x="167916" y="87028"/>
                    <a:pt x="272139" y="32600"/>
                  </a:cubicBezTo>
                  <a:cubicBezTo>
                    <a:pt x="302827" y="16532"/>
                    <a:pt x="335397" y="5097"/>
                    <a:pt x="369994" y="609"/>
                  </a:cubicBezTo>
                  <a:cubicBezTo>
                    <a:pt x="377955" y="-404"/>
                    <a:pt x="386496" y="-114"/>
                    <a:pt x="394312" y="1188"/>
                  </a:cubicBezTo>
                  <a:cubicBezTo>
                    <a:pt x="406617" y="3360"/>
                    <a:pt x="413275" y="11176"/>
                    <a:pt x="412262" y="23625"/>
                  </a:cubicBezTo>
                  <a:cubicBezTo>
                    <a:pt x="411393" y="33758"/>
                    <a:pt x="409367" y="44181"/>
                    <a:pt x="405603" y="53734"/>
                  </a:cubicBezTo>
                  <a:cubicBezTo>
                    <a:pt x="393589" y="85001"/>
                    <a:pt x="375205" y="112939"/>
                    <a:pt x="356242" y="140153"/>
                  </a:cubicBezTo>
                  <a:cubicBezTo>
                    <a:pt x="333950" y="172144"/>
                    <a:pt x="311802" y="204424"/>
                    <a:pt x="287773" y="235257"/>
                  </a:cubicBezTo>
                  <a:cubicBezTo>
                    <a:pt x="251729" y="281289"/>
                    <a:pt x="227265" y="332822"/>
                    <a:pt x="209316" y="388118"/>
                  </a:cubicBezTo>
                  <a:cubicBezTo>
                    <a:pt x="193393" y="437335"/>
                    <a:pt x="175443" y="485973"/>
                    <a:pt x="157349" y="534466"/>
                  </a:cubicBezTo>
                  <a:cubicBezTo>
                    <a:pt x="151558" y="549954"/>
                    <a:pt x="142584" y="564285"/>
                    <a:pt x="134043" y="578471"/>
                  </a:cubicBezTo>
                  <a:cubicBezTo>
                    <a:pt x="129700" y="585854"/>
                    <a:pt x="123621" y="592512"/>
                    <a:pt x="117396" y="598302"/>
                  </a:cubicBezTo>
                  <a:cubicBezTo>
                    <a:pt x="100749" y="613791"/>
                    <a:pt x="83234" y="615094"/>
                    <a:pt x="63982" y="602935"/>
                  </a:cubicBezTo>
                  <a:cubicBezTo>
                    <a:pt x="43716" y="590196"/>
                    <a:pt x="31267" y="571088"/>
                    <a:pt x="22003" y="549810"/>
                  </a:cubicBezTo>
                  <a:cubicBezTo>
                    <a:pt x="6080" y="513331"/>
                    <a:pt x="579" y="474682"/>
                    <a:pt x="0" y="436756"/>
                  </a:cubicBezTo>
                  <a:close/>
                </a:path>
              </a:pathLst>
            </a:custGeom>
            <a:solidFill>
              <a:schemeClr val="accent1"/>
            </a:solidFill>
            <a:ln w="1442" cap="flat">
              <a:noFill/>
              <a:prstDash val="solid"/>
              <a:miter/>
            </a:ln>
          </p:spPr>
          <p:txBody>
            <a:bodyPr rtlCol="0" anchor="ctr"/>
            <a:lstStyle/>
            <a:p>
              <a:endParaRPr lang="en-US"/>
            </a:p>
          </p:txBody>
        </p:sp>
      </p:grpSp>
      <p:grpSp>
        <p:nvGrpSpPr>
          <p:cNvPr id="53" name="그룹 5">
            <a:extLst>
              <a:ext uri="{FF2B5EF4-FFF2-40B4-BE49-F238E27FC236}">
                <a16:creationId xmlns:a16="http://schemas.microsoft.com/office/drawing/2014/main" xmlns="" id="{11878051-40BF-4DA6-8F20-7C662D45BA88}"/>
              </a:ext>
            </a:extLst>
          </p:cNvPr>
          <p:cNvGrpSpPr/>
          <p:nvPr/>
        </p:nvGrpSpPr>
        <p:grpSpPr>
          <a:xfrm>
            <a:off x="1353555" y="720022"/>
            <a:ext cx="5420370" cy="5134393"/>
            <a:chOff x="-3413002" y="1313223"/>
            <a:chExt cx="4248200" cy="5134393"/>
          </a:xfrm>
        </p:grpSpPr>
        <p:sp>
          <p:nvSpPr>
            <p:cNvPr id="54" name="Rectangle 53">
              <a:extLst>
                <a:ext uri="{FF2B5EF4-FFF2-40B4-BE49-F238E27FC236}">
                  <a16:creationId xmlns:a16="http://schemas.microsoft.com/office/drawing/2014/main" xmlns="" id="{AB25F998-ADF2-4633-9685-8CDE0F7E41FD}"/>
                </a:ext>
              </a:extLst>
            </p:cNvPr>
            <p:cNvSpPr/>
            <p:nvPr/>
          </p:nvSpPr>
          <p:spPr>
            <a:xfrm>
              <a:off x="-3393582" y="1961516"/>
              <a:ext cx="3918451" cy="4486100"/>
            </a:xfrm>
            <a:prstGeom prst="rect">
              <a:avLst/>
            </a:prstGeom>
          </p:spPr>
          <p:txBody>
            <a:bodyPr wrap="square" lIns="72000" rIns="72000">
              <a:spAutoFit/>
            </a:bodyPr>
            <a:lstStyle/>
            <a:p>
              <a:pPr>
                <a:lnSpc>
                  <a:spcPct val="150000"/>
                </a:lnSpc>
              </a:pPr>
              <a:r>
                <a:rPr lang="en-US" altLang="ko-KR" sz="1400" b="1" dirty="0" smtClean="0">
                  <a:cs typeface="Arial" pitchFamily="34" charset="0"/>
                </a:rPr>
                <a:t>A</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Penyebab</a:t>
              </a:r>
              <a:endParaRPr lang="en-US" altLang="ko-KR" sz="1600" b="1" dirty="0" smtClean="0">
                <a:latin typeface="Calibri" pitchFamily="34" charset="0"/>
                <a:cs typeface="Calibri" pitchFamily="34" charset="0"/>
              </a:endParaRPr>
            </a:p>
            <a:p>
              <a:pPr marL="285750" indent="-100013">
                <a:lnSpc>
                  <a:spcPct val="150000"/>
                </a:lnSpc>
                <a:buFont typeface="Arial" pitchFamily="34" charset="0"/>
                <a:buChar char="•"/>
              </a:pPr>
              <a:r>
                <a:rPr lang="en-US" altLang="ko-KR" sz="1600" dirty="0" err="1" smtClean="0">
                  <a:latin typeface="Calibri" pitchFamily="34" charset="0"/>
                  <a:cs typeface="Calibri" pitchFamily="34" charset="0"/>
                </a:rPr>
                <a:t>Pada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penyakit</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menular</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sebagai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sasaran</a:t>
              </a:r>
              <a:r>
                <a:rPr lang="en-US" altLang="ko-KR" sz="1600" dirty="0" smtClean="0">
                  <a:latin typeface="Calibri" pitchFamily="34" charset="0"/>
                  <a:cs typeface="Calibri" pitchFamily="34" charset="0"/>
                </a:rPr>
                <a:t> agent </a:t>
              </a:r>
              <a:r>
                <a:rPr lang="en-US" altLang="ko-KR" sz="1600" dirty="0" err="1" smtClean="0">
                  <a:latin typeface="Calibri" pitchFamily="34" charset="0"/>
                  <a:cs typeface="Calibri" pitchFamily="34" charset="0"/>
                </a:rPr>
                <a:t>dengan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berbagai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usaha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antara</a:t>
              </a:r>
              <a:r>
                <a:rPr lang="en-US" altLang="ko-KR" sz="1600" dirty="0" smtClean="0">
                  <a:latin typeface="Calibri" pitchFamily="34" charset="0"/>
                  <a:cs typeface="Calibri" pitchFamily="34" charset="0"/>
                </a:rPr>
                <a:t> lain (</a:t>
              </a:r>
              <a:r>
                <a:rPr lang="en-US" altLang="ko-KR" sz="1600" dirty="0" err="1" smtClean="0">
                  <a:latin typeface="Calibri" pitchFamily="34" charset="0"/>
                  <a:cs typeface="Calibri" pitchFamily="34" charset="0"/>
                </a:rPr>
                <a:t>disinfeksi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pasteurisasi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sterilisasi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karantina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mengurangi</a:t>
              </a:r>
              <a:r>
                <a:rPr lang="en-US" altLang="ko-KR" sz="1600" dirty="0" smtClean="0">
                  <a:latin typeface="Calibri" pitchFamily="34" charset="0"/>
                  <a:cs typeface="Calibri" pitchFamily="34" charset="0"/>
                </a:rPr>
                <a:t> allergen </a:t>
              </a:r>
              <a:r>
                <a:rPr lang="en-US" altLang="ko-KR" sz="1600" dirty="0" err="1" smtClean="0">
                  <a:latin typeface="Calibri" pitchFamily="34" charset="0"/>
                  <a:cs typeface="Calibri" pitchFamily="34" charset="0"/>
                </a:rPr>
                <a:t>radiasi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perilaku</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beresiko</a:t>
              </a:r>
              <a:r>
                <a:rPr lang="en-US" altLang="ko-KR" sz="1600" dirty="0" smtClean="0">
                  <a:latin typeface="Calibri" pitchFamily="34" charset="0"/>
                  <a:cs typeface="Calibri" pitchFamily="34" charset="0"/>
                </a:rPr>
                <a:t>.</a:t>
              </a:r>
            </a:p>
            <a:p>
              <a:pPr marL="184150" indent="-184150">
                <a:lnSpc>
                  <a:spcPct val="150000"/>
                </a:lnSpc>
              </a:pPr>
              <a:r>
                <a:rPr lang="en-US" altLang="ko-KR" sz="1600" b="1" dirty="0" smtClean="0">
                  <a:latin typeface="Calibri" pitchFamily="34" charset="0"/>
                  <a:cs typeface="Calibri" pitchFamily="34" charset="0"/>
                </a:rPr>
                <a:t>B.  </a:t>
              </a:r>
              <a:r>
                <a:rPr lang="en-US" altLang="ko-KR" sz="1600" b="1" dirty="0" err="1" smtClean="0">
                  <a:latin typeface="Calibri" pitchFamily="34" charset="0"/>
                  <a:cs typeface="Calibri" pitchFamily="34" charset="0"/>
                </a:rPr>
                <a:t>Modifikasi</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Lingkungan</a:t>
              </a:r>
              <a:endParaRPr lang="en-US" altLang="ko-KR" sz="1600" dirty="0">
                <a:latin typeface="Calibri" pitchFamily="34" charset="0"/>
                <a:cs typeface="Calibri" pitchFamily="34" charset="0"/>
              </a:endParaRPr>
            </a:p>
            <a:p>
              <a:pPr marL="285750" indent="-100013">
                <a:lnSpc>
                  <a:spcPct val="150000"/>
                </a:lnSpc>
                <a:buFont typeface="Arial" pitchFamily="34" charset="0"/>
                <a:buChar char="•"/>
              </a:pPr>
              <a:r>
                <a:rPr lang="en-US" altLang="ko-KR" sz="1600" dirty="0" err="1" smtClean="0">
                  <a:latin typeface="Calibri" pitchFamily="34" charset="0"/>
                  <a:cs typeface="Calibri" pitchFamily="34" charset="0"/>
                </a:rPr>
                <a:t>Perbaikan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lingkungan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fisik</a:t>
              </a:r>
              <a:r>
                <a:rPr lang="en-US" altLang="ko-KR" sz="1600" dirty="0" smtClean="0">
                  <a:latin typeface="Calibri" pitchFamily="34" charset="0"/>
                  <a:cs typeface="Calibri" pitchFamily="34" charset="0"/>
                </a:rPr>
                <a:t> (air </a:t>
              </a:r>
              <a:r>
                <a:rPr lang="en-US" altLang="ko-KR" sz="1600" dirty="0" err="1" smtClean="0">
                  <a:latin typeface="Calibri" pitchFamily="34" charset="0"/>
                  <a:cs typeface="Calibri" pitchFamily="34" charset="0"/>
                </a:rPr>
                <a:t>minum</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sanitasi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lingkungan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biologis</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vektor</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lingkungan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sosial</a:t>
              </a:r>
              <a:r>
                <a:rPr lang="en-US" altLang="ko-KR" sz="1600" dirty="0" smtClean="0">
                  <a:latin typeface="Calibri" pitchFamily="34" charset="0"/>
                  <a:cs typeface="Calibri" pitchFamily="34" charset="0"/>
                </a:rPr>
                <a:t> (crowded), </a:t>
              </a:r>
              <a:r>
                <a:rPr lang="en-US" altLang="ko-KR" sz="1600" dirty="0" err="1" smtClean="0">
                  <a:latin typeface="Calibri" pitchFamily="34" charset="0"/>
                  <a:cs typeface="Calibri" pitchFamily="34" charset="0"/>
                </a:rPr>
                <a:t>dll</a:t>
              </a:r>
              <a:r>
                <a:rPr lang="en-US" altLang="ko-KR" sz="1600" dirty="0" smtClean="0">
                  <a:latin typeface="Calibri" pitchFamily="34" charset="0"/>
                  <a:cs typeface="Calibri" pitchFamily="34" charset="0"/>
                </a:rPr>
                <a:t>.</a:t>
              </a:r>
              <a:endParaRPr lang="en-US" altLang="ko-KR" sz="1600" b="1" dirty="0">
                <a:latin typeface="Calibri" pitchFamily="34" charset="0"/>
                <a:cs typeface="Calibri" pitchFamily="34" charset="0"/>
              </a:endParaRPr>
            </a:p>
            <a:p>
              <a:pPr>
                <a:lnSpc>
                  <a:spcPct val="150000"/>
                </a:lnSpc>
                <a:tabLst>
                  <a:tab pos="0" algn="l"/>
                </a:tabLst>
              </a:pPr>
              <a:r>
                <a:rPr lang="en-US" altLang="ko-KR" sz="1600" b="1" dirty="0">
                  <a:latin typeface="Calibri" pitchFamily="34" charset="0"/>
                  <a:cs typeface="Calibri" pitchFamily="34" charset="0"/>
                </a:rPr>
                <a:t>C</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Meningkatkan</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Daya</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tahan</a:t>
              </a:r>
              <a:r>
                <a:rPr lang="en-US" altLang="ko-KR" sz="1600" b="1" dirty="0" smtClean="0">
                  <a:latin typeface="Calibri" pitchFamily="34" charset="0"/>
                  <a:cs typeface="Calibri" pitchFamily="34" charset="0"/>
                </a:rPr>
                <a:t> </a:t>
              </a:r>
              <a:r>
                <a:rPr lang="en-US" altLang="ko-KR" sz="1600" b="1" dirty="0" err="1" smtClean="0">
                  <a:latin typeface="Calibri" pitchFamily="34" charset="0"/>
                  <a:cs typeface="Calibri" pitchFamily="34" charset="0"/>
                </a:rPr>
                <a:t>tubuh</a:t>
              </a:r>
              <a:r>
                <a:rPr lang="en-US" altLang="ko-KR" sz="1600" b="1" dirty="0" smtClean="0">
                  <a:latin typeface="Calibri" pitchFamily="34" charset="0"/>
                  <a:cs typeface="Calibri" pitchFamily="34" charset="0"/>
                </a:rPr>
                <a:t> </a:t>
              </a:r>
              <a:endParaRPr lang="en-US" altLang="ko-KR" sz="1600" dirty="0">
                <a:latin typeface="Calibri" pitchFamily="34" charset="0"/>
                <a:cs typeface="Calibri" pitchFamily="34" charset="0"/>
              </a:endParaRPr>
            </a:p>
            <a:p>
              <a:pPr marL="285750" indent="-100013">
                <a:lnSpc>
                  <a:spcPct val="150000"/>
                </a:lnSpc>
                <a:buFont typeface="Arial" pitchFamily="34" charset="0"/>
                <a:buChar char="•"/>
              </a:pPr>
              <a:r>
                <a:rPr lang="en-US" altLang="ko-KR" sz="1600" dirty="0" err="1" smtClean="0">
                  <a:latin typeface="Calibri" pitchFamily="34" charset="0"/>
                  <a:cs typeface="Calibri" pitchFamily="34" charset="0"/>
                </a:rPr>
                <a:t>Perbaikan</a:t>
              </a:r>
              <a:r>
                <a:rPr lang="en-US" altLang="ko-KR" sz="1600" dirty="0" smtClean="0">
                  <a:latin typeface="Calibri" pitchFamily="34" charset="0"/>
                  <a:cs typeface="Calibri" pitchFamily="34" charset="0"/>
                </a:rPr>
                <a:t> status </a:t>
              </a:r>
              <a:r>
                <a:rPr lang="en-US" altLang="ko-KR" sz="1600" dirty="0" err="1" smtClean="0">
                  <a:latin typeface="Calibri" pitchFamily="34" charset="0"/>
                  <a:cs typeface="Calibri" pitchFamily="34" charset="0"/>
                </a:rPr>
                <a:t>gizi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imunisasi</a:t>
              </a:r>
              <a:r>
                <a:rPr lang="en-US" altLang="ko-KR" sz="1600" dirty="0" smtClean="0">
                  <a:latin typeface="Calibri" pitchFamily="34" charset="0"/>
                  <a:cs typeface="Calibri" pitchFamily="34" charset="0"/>
                </a:rPr>
                <a:t>, status </a:t>
              </a:r>
              <a:r>
                <a:rPr lang="en-US" altLang="ko-KR" sz="1600" dirty="0" err="1" smtClean="0">
                  <a:latin typeface="Calibri" pitchFamily="34" charset="0"/>
                  <a:cs typeface="Calibri" pitchFamily="34" charset="0"/>
                </a:rPr>
                <a:t>psikologis</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ketahanan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fisik</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dll</a:t>
              </a:r>
              <a:r>
                <a:rPr lang="en-US" altLang="ko-KR" sz="1600" dirty="0" smtClean="0">
                  <a:latin typeface="Calibri" pitchFamily="34" charset="0"/>
                  <a:cs typeface="Calibri" pitchFamily="34" charset="0"/>
                </a:rPr>
                <a:t>.</a:t>
              </a:r>
            </a:p>
          </p:txBody>
        </p:sp>
        <p:sp>
          <p:nvSpPr>
            <p:cNvPr id="55" name="Rectangle 54">
              <a:extLst>
                <a:ext uri="{FF2B5EF4-FFF2-40B4-BE49-F238E27FC236}">
                  <a16:creationId xmlns:a16="http://schemas.microsoft.com/office/drawing/2014/main" xmlns="" id="{C41ED99F-AED7-486C-86BF-EFA104A70B0C}"/>
                </a:ext>
              </a:extLst>
            </p:cNvPr>
            <p:cNvSpPr/>
            <p:nvPr/>
          </p:nvSpPr>
          <p:spPr>
            <a:xfrm>
              <a:off x="-3413002" y="1313223"/>
              <a:ext cx="4248200" cy="338554"/>
            </a:xfrm>
            <a:prstGeom prst="rect">
              <a:avLst/>
            </a:prstGeom>
          </p:spPr>
          <p:txBody>
            <a:bodyPr wrap="square">
              <a:spAutoFit/>
            </a:bodyPr>
            <a:lstStyle/>
            <a:p>
              <a:r>
                <a:rPr lang="en-US" altLang="ko-KR" sz="1600" b="1" dirty="0" err="1" smtClean="0">
                  <a:solidFill>
                    <a:schemeClr val="accent2"/>
                  </a:solidFill>
                </a:rPr>
                <a:t>Sasaran</a:t>
              </a:r>
              <a:r>
                <a:rPr lang="en-US" altLang="ko-KR" sz="1600" b="1" dirty="0" smtClean="0">
                  <a:solidFill>
                    <a:schemeClr val="accent2"/>
                  </a:solidFill>
                </a:rPr>
                <a:t> </a:t>
              </a:r>
              <a:r>
                <a:rPr lang="en-US" altLang="ko-KR" sz="1600" b="1" dirty="0" err="1" smtClean="0">
                  <a:solidFill>
                    <a:schemeClr val="accent2"/>
                  </a:solidFill>
                </a:rPr>
                <a:t>Pencegahan</a:t>
              </a:r>
              <a:r>
                <a:rPr lang="en-US" altLang="ko-KR" sz="1600" b="1" dirty="0" smtClean="0">
                  <a:solidFill>
                    <a:schemeClr val="accent2"/>
                  </a:solidFill>
                </a:rPr>
                <a:t> Primer</a:t>
              </a:r>
              <a:endParaRPr lang="ko-KR" altLang="en-US" sz="1600" b="1" dirty="0">
                <a:solidFill>
                  <a:schemeClr val="accent2"/>
                </a:solidFill>
              </a:endParaRPr>
            </a:p>
          </p:txBody>
        </p:sp>
      </p:grpSp>
    </p:spTree>
    <p:extLst>
      <p:ext uri="{BB962C8B-B14F-4D97-AF65-F5344CB8AC3E}">
        <p14:creationId xmlns:p14="http://schemas.microsoft.com/office/powerpoint/2010/main" val="27764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rPr>
              <a:t>Upaya</a:t>
            </a:r>
            <a:r>
              <a:rPr lang="en-US" dirty="0" smtClean="0">
                <a:solidFill>
                  <a:schemeClr val="tx1"/>
                </a:solidFill>
              </a:rPr>
              <a:t> </a:t>
            </a:r>
            <a:r>
              <a:rPr lang="en-US" dirty="0" err="1" smtClean="0">
                <a:solidFill>
                  <a:schemeClr val="tx1"/>
                </a:solidFill>
              </a:rPr>
              <a:t>Pencegahan</a:t>
            </a:r>
            <a:r>
              <a:rPr lang="en-US" dirty="0" smtClean="0">
                <a:solidFill>
                  <a:schemeClr val="tx1"/>
                </a:solidFill>
              </a:rPr>
              <a:t> </a:t>
            </a:r>
            <a:r>
              <a:rPr lang="en-US" dirty="0" err="1" smtClean="0">
                <a:solidFill>
                  <a:schemeClr val="tx1"/>
                </a:solidFill>
              </a:rPr>
              <a:t>Penyakit</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Epidemiologi</a:t>
            </a:r>
            <a:endParaRPr spc="-7" dirty="0">
              <a:solidFill>
                <a:schemeClr val="tx1"/>
              </a:solidFill>
            </a:endParaRPr>
          </a:p>
        </p:txBody>
      </p:sp>
      <p:sp>
        <p:nvSpPr>
          <p:cNvPr id="11" name="object 2"/>
          <p:cNvSpPr txBox="1">
            <a:spLocks/>
          </p:cNvSpPr>
          <p:nvPr/>
        </p:nvSpPr>
        <p:spPr>
          <a:xfrm>
            <a:off x="2227820" y="1442523"/>
            <a:ext cx="8729499" cy="448841"/>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rPr>
              <a:t>Tingkat Kedua (</a:t>
            </a:r>
            <a:r>
              <a:rPr lang="en-US" altLang="ko-KR" sz="2800" i="1" dirty="0">
                <a:solidFill>
                  <a:schemeClr val="tx1"/>
                </a:solidFill>
                <a:cs typeface="Arial" pitchFamily="34" charset="0"/>
              </a:rPr>
              <a:t>Secondary </a:t>
            </a:r>
            <a:r>
              <a:rPr lang="sv-SE" i="1" spc="-7" dirty="0" smtClean="0">
                <a:solidFill>
                  <a:schemeClr val="tx1"/>
                </a:solidFill>
              </a:rPr>
              <a:t>Prevention</a:t>
            </a:r>
            <a:r>
              <a:rPr lang="sv-SE" spc="-7" dirty="0" smtClean="0">
                <a:solidFill>
                  <a:schemeClr val="tx1"/>
                </a:solidFill>
              </a:rPr>
              <a:t>)</a:t>
            </a:r>
            <a:endParaRPr lang="sv-SE" spc="-7" dirty="0">
              <a:solidFill>
                <a:schemeClr val="tx1"/>
              </a:solidFill>
            </a:endParaRPr>
          </a:p>
        </p:txBody>
      </p:sp>
      <p:sp>
        <p:nvSpPr>
          <p:cNvPr id="5" name="object 3"/>
          <p:cNvSpPr txBox="1"/>
          <p:nvPr/>
        </p:nvSpPr>
        <p:spPr>
          <a:xfrm>
            <a:off x="2330808" y="2076056"/>
            <a:ext cx="9166428" cy="986595"/>
          </a:xfrm>
          <a:prstGeom prst="rect">
            <a:avLst/>
          </a:prstGeom>
        </p:spPr>
        <p:txBody>
          <a:bodyPr vert="horz" wrap="square" lIns="0" tIns="16933" rIns="0" bIns="0" rtlCol="0">
            <a:spAutoFit/>
          </a:bodyPr>
          <a:lstStyle/>
          <a:p>
            <a:pPr marL="16086" algn="just">
              <a:tabLst>
                <a:tab pos="398770" algn="l"/>
                <a:tab pos="399617" algn="l"/>
              </a:tabLst>
            </a:pPr>
            <a:r>
              <a:rPr lang="en-US" sz="2100" dirty="0" err="1" smtClean="0">
                <a:latin typeface="Calibri" pitchFamily="34" charset="0"/>
                <a:ea typeface="Tahoma" pitchFamily="34" charset="0"/>
                <a:cs typeface="Calibri" pitchFamily="34" charset="0"/>
              </a:rPr>
              <a:t>Mencegah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meluasnya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a:t>
            </a:r>
            <a:r>
              <a:rPr lang="en-US" sz="2100" dirty="0" err="1" smtClean="0">
                <a:latin typeface="Calibri" pitchFamily="34" charset="0"/>
                <a:ea typeface="Tahoma" pitchFamily="34" charset="0"/>
                <a:cs typeface="Calibri" pitchFamily="34" charset="0"/>
              </a:rPr>
              <a:t>terjadinya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wabah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pada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menular</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untuk</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menghentikan</a:t>
            </a:r>
            <a:r>
              <a:rPr lang="en-US" sz="2100" dirty="0" smtClean="0">
                <a:latin typeface="Calibri" pitchFamily="34" charset="0"/>
                <a:ea typeface="Tahoma" pitchFamily="34" charset="0"/>
                <a:cs typeface="Calibri" pitchFamily="34" charset="0"/>
              </a:rPr>
              <a:t> proses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lebih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lanjut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serta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mencegah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komplikasi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sehingga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mendapatkan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pengobatan</a:t>
            </a:r>
            <a:r>
              <a:rPr lang="en-US" sz="2100" dirty="0" smtClean="0">
                <a:latin typeface="Calibri" pitchFamily="34" charset="0"/>
                <a:ea typeface="Tahoma" pitchFamily="34" charset="0"/>
                <a:cs typeface="Calibri" pitchFamily="34" charset="0"/>
              </a:rPr>
              <a:t> yang </a:t>
            </a:r>
            <a:r>
              <a:rPr lang="en-US" sz="2100" dirty="0" err="1" smtClean="0">
                <a:latin typeface="Calibri" pitchFamily="34" charset="0"/>
                <a:ea typeface="Tahoma" pitchFamily="34" charset="0"/>
                <a:cs typeface="Calibri" pitchFamily="34" charset="0"/>
              </a:rPr>
              <a:t>tepat</a:t>
            </a:r>
            <a:r>
              <a:rPr lang="en-US" sz="2100" dirty="0" smtClean="0">
                <a:latin typeface="Calibri" pitchFamily="34" charset="0"/>
                <a:ea typeface="Tahoma" pitchFamily="34" charset="0"/>
                <a:cs typeface="Calibri" pitchFamily="34" charset="0"/>
              </a:rPr>
              <a:t>.</a:t>
            </a:r>
            <a:endParaRPr lang="en-US" sz="2100" dirty="0">
              <a:latin typeface="Calibri" pitchFamily="34" charset="0"/>
              <a:ea typeface="Tahoma" pitchFamily="34" charset="0"/>
              <a:cs typeface="Calibri" pitchFamily="34" charset="0"/>
            </a:endParaRPr>
          </a:p>
        </p:txBody>
      </p:sp>
      <p:sp>
        <p:nvSpPr>
          <p:cNvPr id="6" name="object 2"/>
          <p:cNvSpPr txBox="1">
            <a:spLocks/>
          </p:cNvSpPr>
          <p:nvPr/>
        </p:nvSpPr>
        <p:spPr>
          <a:xfrm>
            <a:off x="1169985" y="3369935"/>
            <a:ext cx="8729499" cy="1074653"/>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latin typeface="Calibri" pitchFamily="34" charset="0"/>
                <a:cs typeface="Calibri" pitchFamily="34" charset="0"/>
              </a:rPr>
              <a:t>Pencegahan Tingkat Kedua meliputi:</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Diagnosis awal dan pengobatan yang tepat</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Pembatasan kecacatan.</a:t>
            </a:r>
            <a:endParaRPr lang="sv-SE" sz="2000" b="0" spc="-7" dirty="0">
              <a:solidFill>
                <a:schemeClr val="tx1"/>
              </a:solidFill>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928" y="1442523"/>
            <a:ext cx="120967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40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aphic 3">
            <a:extLst>
              <a:ext uri="{FF2B5EF4-FFF2-40B4-BE49-F238E27FC236}">
                <a16:creationId xmlns:a16="http://schemas.microsoft.com/office/drawing/2014/main" xmlns="" id="{51F32A23-A4B3-41BC-B5FD-6C4A03866791}"/>
              </a:ext>
            </a:extLst>
          </p:cNvPr>
          <p:cNvGrpSpPr/>
          <p:nvPr/>
        </p:nvGrpSpPr>
        <p:grpSpPr>
          <a:xfrm>
            <a:off x="9297405" y="4242520"/>
            <a:ext cx="1305267" cy="1345203"/>
            <a:chOff x="564614" y="1241658"/>
            <a:chExt cx="1797856" cy="1852863"/>
          </a:xfrm>
        </p:grpSpPr>
        <p:sp>
          <p:nvSpPr>
            <p:cNvPr id="47" name="Freeform: Shape 46">
              <a:extLst>
                <a:ext uri="{FF2B5EF4-FFF2-40B4-BE49-F238E27FC236}">
                  <a16:creationId xmlns:a16="http://schemas.microsoft.com/office/drawing/2014/main" xmlns="" id="{68E472EC-2B3D-4897-ACE1-4B0BA058A4FA}"/>
                </a:ext>
              </a:extLst>
            </p:cNvPr>
            <p:cNvSpPr/>
            <p:nvPr/>
          </p:nvSpPr>
          <p:spPr>
            <a:xfrm>
              <a:off x="564614" y="1607320"/>
              <a:ext cx="791809" cy="848264"/>
            </a:xfrm>
            <a:custGeom>
              <a:avLst/>
              <a:gdLst>
                <a:gd name="connsiteX0" fmla="*/ 0 w 791809"/>
                <a:gd name="connsiteY0" fmla="*/ 108844 h 848263"/>
                <a:gd name="connsiteX1" fmla="*/ 4632 w 791809"/>
                <a:gd name="connsiteY1" fmla="*/ 68747 h 848263"/>
                <a:gd name="connsiteX2" fmla="*/ 15923 w 791809"/>
                <a:gd name="connsiteY2" fmla="*/ 26334 h 848263"/>
                <a:gd name="connsiteX3" fmla="*/ 69193 w 791809"/>
                <a:gd name="connsiteY3" fmla="*/ 5345 h 848263"/>
                <a:gd name="connsiteX4" fmla="*/ 112764 w 791809"/>
                <a:gd name="connsiteY4" fmla="*/ 34585 h 848263"/>
                <a:gd name="connsiteX5" fmla="*/ 211342 w 791809"/>
                <a:gd name="connsiteY5" fmla="*/ 145033 h 848263"/>
                <a:gd name="connsiteX6" fmla="*/ 339885 w 791809"/>
                <a:gd name="connsiteY6" fmla="*/ 319897 h 848263"/>
                <a:gd name="connsiteX7" fmla="*/ 479139 w 791809"/>
                <a:gd name="connsiteY7" fmla="*/ 460744 h 848263"/>
                <a:gd name="connsiteX8" fmla="*/ 659938 w 791809"/>
                <a:gd name="connsiteY8" fmla="*/ 595800 h 848263"/>
                <a:gd name="connsiteX9" fmla="*/ 757213 w 791809"/>
                <a:gd name="connsiteY9" fmla="*/ 685259 h 848263"/>
                <a:gd name="connsiteX10" fmla="*/ 790362 w 791809"/>
                <a:gd name="connsiteY10" fmla="*/ 743884 h 848263"/>
                <a:gd name="connsiteX11" fmla="*/ 775452 w 791809"/>
                <a:gd name="connsiteY11" fmla="*/ 800773 h 848263"/>
                <a:gd name="connsiteX12" fmla="*/ 697429 w 791809"/>
                <a:gd name="connsiteY12" fmla="*/ 842318 h 848263"/>
                <a:gd name="connsiteX13" fmla="*/ 557306 w 791809"/>
                <a:gd name="connsiteY13" fmla="*/ 843331 h 848263"/>
                <a:gd name="connsiteX14" fmla="*/ 252018 w 791809"/>
                <a:gd name="connsiteY14" fmla="*/ 682219 h 848263"/>
                <a:gd name="connsiteX15" fmla="*/ 16936 w 791809"/>
                <a:gd name="connsiteY15" fmla="*/ 269378 h 848263"/>
                <a:gd name="connsiteX16" fmla="*/ 1303 w 791809"/>
                <a:gd name="connsiteY16" fmla="*/ 161535 h 848263"/>
                <a:gd name="connsiteX17" fmla="*/ 0 w 791809"/>
                <a:gd name="connsiteY17" fmla="*/ 153863 h 848263"/>
                <a:gd name="connsiteX18" fmla="*/ 0 w 791809"/>
                <a:gd name="connsiteY18" fmla="*/ 108844 h 8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809" h="848263">
                  <a:moveTo>
                    <a:pt x="0" y="108844"/>
                  </a:moveTo>
                  <a:cubicBezTo>
                    <a:pt x="1448" y="95527"/>
                    <a:pt x="2171" y="81920"/>
                    <a:pt x="4632" y="68747"/>
                  </a:cubicBezTo>
                  <a:cubicBezTo>
                    <a:pt x="7383" y="54417"/>
                    <a:pt x="10422" y="39796"/>
                    <a:pt x="15923" y="26334"/>
                  </a:cubicBezTo>
                  <a:cubicBezTo>
                    <a:pt x="26056" y="1436"/>
                    <a:pt x="45019" y="-6380"/>
                    <a:pt x="69193" y="5345"/>
                  </a:cubicBezTo>
                  <a:cubicBezTo>
                    <a:pt x="84826" y="12872"/>
                    <a:pt x="99591" y="23150"/>
                    <a:pt x="112764" y="34585"/>
                  </a:cubicBezTo>
                  <a:cubicBezTo>
                    <a:pt x="150400" y="67010"/>
                    <a:pt x="181667" y="105515"/>
                    <a:pt x="211342" y="145033"/>
                  </a:cubicBezTo>
                  <a:cubicBezTo>
                    <a:pt x="254913" y="202790"/>
                    <a:pt x="298050" y="260837"/>
                    <a:pt x="339885" y="319897"/>
                  </a:cubicBezTo>
                  <a:cubicBezTo>
                    <a:pt x="378679" y="374615"/>
                    <a:pt x="425435" y="420936"/>
                    <a:pt x="479139" y="460744"/>
                  </a:cubicBezTo>
                  <a:cubicBezTo>
                    <a:pt x="539646" y="505473"/>
                    <a:pt x="600009" y="550347"/>
                    <a:pt x="659938" y="595800"/>
                  </a:cubicBezTo>
                  <a:cubicBezTo>
                    <a:pt x="695113" y="622580"/>
                    <a:pt x="728696" y="651241"/>
                    <a:pt x="757213" y="685259"/>
                  </a:cubicBezTo>
                  <a:cubicBezTo>
                    <a:pt x="771833" y="702774"/>
                    <a:pt x="784861" y="721303"/>
                    <a:pt x="790362" y="743884"/>
                  </a:cubicBezTo>
                  <a:cubicBezTo>
                    <a:pt x="795573" y="765453"/>
                    <a:pt x="790507" y="784560"/>
                    <a:pt x="775452" y="800773"/>
                  </a:cubicBezTo>
                  <a:cubicBezTo>
                    <a:pt x="754318" y="823644"/>
                    <a:pt x="727104" y="835514"/>
                    <a:pt x="697429" y="842318"/>
                  </a:cubicBezTo>
                  <a:cubicBezTo>
                    <a:pt x="650818" y="853030"/>
                    <a:pt x="604062" y="850858"/>
                    <a:pt x="557306" y="843331"/>
                  </a:cubicBezTo>
                  <a:cubicBezTo>
                    <a:pt x="437594" y="823789"/>
                    <a:pt x="337713" y="765887"/>
                    <a:pt x="252018" y="682219"/>
                  </a:cubicBezTo>
                  <a:cubicBezTo>
                    <a:pt x="134333" y="567428"/>
                    <a:pt x="55875" y="429477"/>
                    <a:pt x="16936" y="269378"/>
                  </a:cubicBezTo>
                  <a:cubicBezTo>
                    <a:pt x="8396" y="233913"/>
                    <a:pt x="3040" y="198014"/>
                    <a:pt x="1303" y="161535"/>
                  </a:cubicBezTo>
                  <a:cubicBezTo>
                    <a:pt x="1158" y="158930"/>
                    <a:pt x="434" y="156324"/>
                    <a:pt x="0" y="153863"/>
                  </a:cubicBezTo>
                  <a:cubicBezTo>
                    <a:pt x="0" y="138809"/>
                    <a:pt x="0" y="123899"/>
                    <a:pt x="0" y="108844"/>
                  </a:cubicBezTo>
                  <a:close/>
                </a:path>
              </a:pathLst>
            </a:custGeom>
            <a:solidFill>
              <a:schemeClr val="accent3"/>
            </a:solidFill>
            <a:ln w="14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56ACAED-D6BE-45C0-B3AC-5CC417F2D045}"/>
                </a:ext>
              </a:extLst>
            </p:cNvPr>
            <p:cNvSpPr/>
            <p:nvPr/>
          </p:nvSpPr>
          <p:spPr>
            <a:xfrm>
              <a:off x="1745904" y="2483559"/>
              <a:ext cx="413999" cy="609418"/>
            </a:xfrm>
            <a:custGeom>
              <a:avLst/>
              <a:gdLst>
                <a:gd name="connsiteX0" fmla="*/ 15833 w 413999"/>
                <a:gd name="connsiteY0" fmla="*/ 610672 h 609418"/>
                <a:gd name="connsiteX1" fmla="*/ 12503 w 413999"/>
                <a:gd name="connsiteY1" fmla="*/ 609370 h 609418"/>
                <a:gd name="connsiteX2" fmla="*/ 54 w 413999"/>
                <a:gd name="connsiteY2" fmla="*/ 594894 h 609418"/>
                <a:gd name="connsiteX3" fmla="*/ 17136 w 413999"/>
                <a:gd name="connsiteY3" fmla="*/ 537137 h 609418"/>
                <a:gd name="connsiteX4" fmla="*/ 86184 w 413999"/>
                <a:gd name="connsiteY4" fmla="*/ 430453 h 609418"/>
                <a:gd name="connsiteX5" fmla="*/ 168694 w 413999"/>
                <a:gd name="connsiteY5" fmla="*/ 310016 h 609418"/>
                <a:gd name="connsiteX6" fmla="*/ 208791 w 413999"/>
                <a:gd name="connsiteY6" fmla="*/ 208833 h 609418"/>
                <a:gd name="connsiteX7" fmla="*/ 259889 w 413999"/>
                <a:gd name="connsiteY7" fmla="*/ 70736 h 609418"/>
                <a:gd name="connsiteX8" fmla="*/ 289420 w 413999"/>
                <a:gd name="connsiteY8" fmla="*/ 22967 h 609418"/>
                <a:gd name="connsiteX9" fmla="*/ 365271 w 413999"/>
                <a:gd name="connsiteY9" fmla="*/ 21230 h 609418"/>
                <a:gd name="connsiteX10" fmla="*/ 412316 w 413999"/>
                <a:gd name="connsiteY10" fmla="*/ 128059 h 609418"/>
                <a:gd name="connsiteX11" fmla="*/ 379747 w 413999"/>
                <a:gd name="connsiteY11" fmla="*/ 327532 h 609418"/>
                <a:gd name="connsiteX12" fmla="*/ 262206 w 413999"/>
                <a:gd name="connsiteY12" fmla="*/ 488499 h 609418"/>
                <a:gd name="connsiteX13" fmla="*/ 139598 w 413999"/>
                <a:gd name="connsiteY13" fmla="*/ 578537 h 609418"/>
                <a:gd name="connsiteX14" fmla="*/ 44639 w 413999"/>
                <a:gd name="connsiteY14" fmla="*/ 609225 h 609418"/>
                <a:gd name="connsiteX15" fmla="*/ 40586 w 413999"/>
                <a:gd name="connsiteY15" fmla="*/ 610383 h 609418"/>
                <a:gd name="connsiteX16" fmla="*/ 15833 w 413999"/>
                <a:gd name="connsiteY16" fmla="*/ 610672 h 6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999" h="609418">
                  <a:moveTo>
                    <a:pt x="15833" y="610672"/>
                  </a:moveTo>
                  <a:cubicBezTo>
                    <a:pt x="14675" y="610238"/>
                    <a:pt x="13661" y="609514"/>
                    <a:pt x="12503" y="609370"/>
                  </a:cubicBezTo>
                  <a:cubicBezTo>
                    <a:pt x="199" y="608356"/>
                    <a:pt x="-235" y="609659"/>
                    <a:pt x="54" y="594894"/>
                  </a:cubicBezTo>
                  <a:cubicBezTo>
                    <a:pt x="489" y="574194"/>
                    <a:pt x="8016" y="555376"/>
                    <a:pt x="17136" y="537137"/>
                  </a:cubicBezTo>
                  <a:cubicBezTo>
                    <a:pt x="36098" y="498922"/>
                    <a:pt x="61865" y="465194"/>
                    <a:pt x="86184" y="430453"/>
                  </a:cubicBezTo>
                  <a:cubicBezTo>
                    <a:pt x="114121" y="390645"/>
                    <a:pt x="142059" y="350692"/>
                    <a:pt x="168694" y="310016"/>
                  </a:cubicBezTo>
                  <a:cubicBezTo>
                    <a:pt x="188815" y="279184"/>
                    <a:pt x="197500" y="243429"/>
                    <a:pt x="208791" y="208833"/>
                  </a:cubicBezTo>
                  <a:cubicBezTo>
                    <a:pt x="223846" y="162077"/>
                    <a:pt x="238032" y="114887"/>
                    <a:pt x="259889" y="70736"/>
                  </a:cubicBezTo>
                  <a:cubicBezTo>
                    <a:pt x="268141" y="53945"/>
                    <a:pt x="277839" y="37443"/>
                    <a:pt x="289420" y="22967"/>
                  </a:cubicBezTo>
                  <a:cubicBezTo>
                    <a:pt x="313449" y="-7286"/>
                    <a:pt x="339360" y="-7431"/>
                    <a:pt x="365271" y="21230"/>
                  </a:cubicBezTo>
                  <a:cubicBezTo>
                    <a:pt x="392485" y="51629"/>
                    <a:pt x="406960" y="88107"/>
                    <a:pt x="412316" y="128059"/>
                  </a:cubicBezTo>
                  <a:cubicBezTo>
                    <a:pt x="421726" y="197831"/>
                    <a:pt x="405803" y="263405"/>
                    <a:pt x="379747" y="327532"/>
                  </a:cubicBezTo>
                  <a:cubicBezTo>
                    <a:pt x="353980" y="391079"/>
                    <a:pt x="312001" y="442612"/>
                    <a:pt x="262206" y="488499"/>
                  </a:cubicBezTo>
                  <a:cubicBezTo>
                    <a:pt x="224714" y="523096"/>
                    <a:pt x="185051" y="554797"/>
                    <a:pt x="139598" y="578537"/>
                  </a:cubicBezTo>
                  <a:cubicBezTo>
                    <a:pt x="109779" y="594170"/>
                    <a:pt x="78512" y="606040"/>
                    <a:pt x="44639" y="609225"/>
                  </a:cubicBezTo>
                  <a:cubicBezTo>
                    <a:pt x="43191" y="609370"/>
                    <a:pt x="41889" y="610093"/>
                    <a:pt x="40586" y="610383"/>
                  </a:cubicBezTo>
                  <a:cubicBezTo>
                    <a:pt x="32190" y="610672"/>
                    <a:pt x="24084" y="610672"/>
                    <a:pt x="15833" y="610672"/>
                  </a:cubicBezTo>
                  <a:close/>
                </a:path>
              </a:pathLst>
            </a:custGeom>
            <a:solidFill>
              <a:schemeClr val="accent1"/>
            </a:solidFill>
            <a:ln w="14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D181EC0-7434-4589-8C42-5B37A557B4EC}"/>
                </a:ext>
              </a:extLst>
            </p:cNvPr>
            <p:cNvSpPr/>
            <p:nvPr/>
          </p:nvSpPr>
          <p:spPr>
            <a:xfrm>
              <a:off x="646835" y="1445034"/>
              <a:ext cx="790362" cy="858397"/>
            </a:xfrm>
            <a:custGeom>
              <a:avLst/>
              <a:gdLst>
                <a:gd name="connsiteX0" fmla="*/ 174719 w 790361"/>
                <a:gd name="connsiteY0" fmla="*/ 5 h 858396"/>
                <a:gd name="connsiteX1" fmla="*/ 357979 w 790361"/>
                <a:gd name="connsiteY1" fmla="*/ 44445 h 858396"/>
                <a:gd name="connsiteX2" fmla="*/ 629539 w 790361"/>
                <a:gd name="connsiteY2" fmla="*/ 269684 h 858396"/>
                <a:gd name="connsiteX3" fmla="*/ 723920 w 790361"/>
                <a:gd name="connsiteY3" fmla="*/ 445127 h 858396"/>
                <a:gd name="connsiteX4" fmla="*/ 782545 w 790361"/>
                <a:gd name="connsiteY4" fmla="*/ 633018 h 858396"/>
                <a:gd name="connsiteX5" fmla="*/ 780084 w 790361"/>
                <a:gd name="connsiteY5" fmla="*/ 804408 h 858396"/>
                <a:gd name="connsiteX6" fmla="*/ 761701 w 790361"/>
                <a:gd name="connsiteY6" fmla="*/ 853770 h 858396"/>
                <a:gd name="connsiteX7" fmla="*/ 752871 w 790361"/>
                <a:gd name="connsiteY7" fmla="*/ 858257 h 858396"/>
                <a:gd name="connsiteX8" fmla="*/ 685704 w 790361"/>
                <a:gd name="connsiteY8" fmla="*/ 822937 h 858396"/>
                <a:gd name="connsiteX9" fmla="*/ 598996 w 790361"/>
                <a:gd name="connsiteY9" fmla="*/ 731018 h 858396"/>
                <a:gd name="connsiteX10" fmla="*/ 471033 w 790361"/>
                <a:gd name="connsiteY10" fmla="*/ 558470 h 858396"/>
                <a:gd name="connsiteX11" fmla="*/ 376073 w 790361"/>
                <a:gd name="connsiteY11" fmla="*/ 443679 h 858396"/>
                <a:gd name="connsiteX12" fmla="*/ 282707 w 790361"/>
                <a:gd name="connsiteY12" fmla="*/ 368551 h 858396"/>
                <a:gd name="connsiteX13" fmla="*/ 108422 w 790361"/>
                <a:gd name="connsiteY13" fmla="*/ 236969 h 858396"/>
                <a:gd name="connsiteX14" fmla="*/ 26201 w 790361"/>
                <a:gd name="connsiteY14" fmla="*/ 151853 h 858396"/>
                <a:gd name="connsiteX15" fmla="*/ 4343 w 790361"/>
                <a:gd name="connsiteY15" fmla="*/ 110598 h 858396"/>
                <a:gd name="connsiteX16" fmla="*/ 26056 w 790361"/>
                <a:gd name="connsiteY16" fmla="*/ 40247 h 858396"/>
                <a:gd name="connsiteX17" fmla="*/ 95828 w 790361"/>
                <a:gd name="connsiteY17" fmla="*/ 9848 h 858396"/>
                <a:gd name="connsiteX18" fmla="*/ 174719 w 790361"/>
                <a:gd name="connsiteY18" fmla="*/ 5 h 8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361" h="858396">
                  <a:moveTo>
                    <a:pt x="174719" y="5"/>
                  </a:moveTo>
                  <a:cubicBezTo>
                    <a:pt x="239425" y="150"/>
                    <a:pt x="300222" y="16797"/>
                    <a:pt x="357979" y="44445"/>
                  </a:cubicBezTo>
                  <a:cubicBezTo>
                    <a:pt x="467414" y="96557"/>
                    <a:pt x="558754" y="171105"/>
                    <a:pt x="629539" y="269684"/>
                  </a:cubicBezTo>
                  <a:cubicBezTo>
                    <a:pt x="668478" y="323822"/>
                    <a:pt x="697429" y="384040"/>
                    <a:pt x="723920" y="445127"/>
                  </a:cubicBezTo>
                  <a:cubicBezTo>
                    <a:pt x="750120" y="505634"/>
                    <a:pt x="771110" y="567879"/>
                    <a:pt x="782545" y="633018"/>
                  </a:cubicBezTo>
                  <a:cubicBezTo>
                    <a:pt x="792678" y="690341"/>
                    <a:pt x="795428" y="747664"/>
                    <a:pt x="780084" y="804408"/>
                  </a:cubicBezTo>
                  <a:cubicBezTo>
                    <a:pt x="775597" y="821345"/>
                    <a:pt x="767925" y="837268"/>
                    <a:pt x="761701" y="853770"/>
                  </a:cubicBezTo>
                  <a:cubicBezTo>
                    <a:pt x="760108" y="858112"/>
                    <a:pt x="757503" y="859270"/>
                    <a:pt x="752871" y="858257"/>
                  </a:cubicBezTo>
                  <a:cubicBezTo>
                    <a:pt x="727249" y="852612"/>
                    <a:pt x="705680" y="839005"/>
                    <a:pt x="685704" y="822937"/>
                  </a:cubicBezTo>
                  <a:cubicBezTo>
                    <a:pt x="652555" y="796302"/>
                    <a:pt x="624618" y="764601"/>
                    <a:pt x="598996" y="731018"/>
                  </a:cubicBezTo>
                  <a:cubicBezTo>
                    <a:pt x="555714" y="673984"/>
                    <a:pt x="513735" y="615937"/>
                    <a:pt x="471033" y="558470"/>
                  </a:cubicBezTo>
                  <a:cubicBezTo>
                    <a:pt x="441358" y="518517"/>
                    <a:pt x="410670" y="479578"/>
                    <a:pt x="376073" y="443679"/>
                  </a:cubicBezTo>
                  <a:cubicBezTo>
                    <a:pt x="347991" y="414728"/>
                    <a:pt x="315132" y="391857"/>
                    <a:pt x="282707" y="368551"/>
                  </a:cubicBezTo>
                  <a:cubicBezTo>
                    <a:pt x="223647" y="325849"/>
                    <a:pt x="163863" y="284304"/>
                    <a:pt x="108422" y="236969"/>
                  </a:cubicBezTo>
                  <a:cubicBezTo>
                    <a:pt x="78313" y="211203"/>
                    <a:pt x="48927" y="184568"/>
                    <a:pt x="26201" y="151853"/>
                  </a:cubicBezTo>
                  <a:cubicBezTo>
                    <a:pt x="17371" y="139115"/>
                    <a:pt x="9699" y="125073"/>
                    <a:pt x="4343" y="110598"/>
                  </a:cubicBezTo>
                  <a:cubicBezTo>
                    <a:pt x="-5935" y="82515"/>
                    <a:pt x="2316" y="58341"/>
                    <a:pt x="26056" y="40247"/>
                  </a:cubicBezTo>
                  <a:cubicBezTo>
                    <a:pt x="46756" y="24469"/>
                    <a:pt x="71075" y="16362"/>
                    <a:pt x="95828" y="9848"/>
                  </a:cubicBezTo>
                  <a:cubicBezTo>
                    <a:pt x="121739" y="2755"/>
                    <a:pt x="148084" y="-140"/>
                    <a:pt x="174719" y="5"/>
                  </a:cubicBezTo>
                  <a:close/>
                </a:path>
              </a:pathLst>
            </a:custGeom>
            <a:solidFill>
              <a:schemeClr val="accent3"/>
            </a:solidFill>
            <a:ln w="14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8B3F6CE-7560-491F-888C-6E119657B87F}"/>
                </a:ext>
              </a:extLst>
            </p:cNvPr>
            <p:cNvSpPr/>
            <p:nvPr/>
          </p:nvSpPr>
          <p:spPr>
            <a:xfrm>
              <a:off x="1716574" y="1255866"/>
              <a:ext cx="366230" cy="898928"/>
            </a:xfrm>
            <a:custGeom>
              <a:avLst/>
              <a:gdLst>
                <a:gd name="connsiteX0" fmla="*/ 0 w 366229"/>
                <a:gd name="connsiteY0" fmla="*/ 566548 h 898928"/>
                <a:gd name="connsiteX1" fmla="*/ 79470 w 366229"/>
                <a:gd name="connsiteY1" fmla="*/ 249101 h 898928"/>
                <a:gd name="connsiteX2" fmla="*/ 220317 w 366229"/>
                <a:gd name="connsiteY2" fmla="*/ 64394 h 898928"/>
                <a:gd name="connsiteX3" fmla="*/ 296892 w 366229"/>
                <a:gd name="connsiteY3" fmla="*/ 11413 h 898928"/>
                <a:gd name="connsiteX4" fmla="*/ 326712 w 366229"/>
                <a:gd name="connsiteY4" fmla="*/ 991 h 898928"/>
                <a:gd name="connsiteX5" fmla="*/ 362177 w 366229"/>
                <a:gd name="connsiteY5" fmla="*/ 21546 h 898928"/>
                <a:gd name="connsiteX6" fmla="*/ 365651 w 366229"/>
                <a:gd name="connsiteY6" fmla="*/ 75974 h 898928"/>
                <a:gd name="connsiteX7" fmla="*/ 328015 w 366229"/>
                <a:gd name="connsiteY7" fmla="*/ 242153 h 898928"/>
                <a:gd name="connsiteX8" fmla="*/ 280680 w 366229"/>
                <a:gd name="connsiteY8" fmla="*/ 402252 h 898928"/>
                <a:gd name="connsiteX9" fmla="*/ 267073 w 366229"/>
                <a:gd name="connsiteY9" fmla="*/ 523267 h 898928"/>
                <a:gd name="connsiteX10" fmla="*/ 268520 w 366229"/>
                <a:gd name="connsiteY10" fmla="*/ 673812 h 898928"/>
                <a:gd name="connsiteX11" fmla="*/ 260414 w 366229"/>
                <a:gd name="connsiteY11" fmla="*/ 813645 h 898928"/>
                <a:gd name="connsiteX12" fmla="*/ 244346 w 366229"/>
                <a:gd name="connsiteY12" fmla="*/ 865902 h 898928"/>
                <a:gd name="connsiteX13" fmla="*/ 176167 w 366229"/>
                <a:gd name="connsiteY13" fmla="*/ 896590 h 898928"/>
                <a:gd name="connsiteX14" fmla="*/ 97420 w 366229"/>
                <a:gd name="connsiteY14" fmla="*/ 842741 h 898928"/>
                <a:gd name="connsiteX15" fmla="*/ 12449 w 366229"/>
                <a:gd name="connsiteY15" fmla="*/ 669180 h 898928"/>
                <a:gd name="connsiteX16" fmla="*/ 3908 w 366229"/>
                <a:gd name="connsiteY16" fmla="*/ 618660 h 898928"/>
                <a:gd name="connsiteX17" fmla="*/ 0 w 366229"/>
                <a:gd name="connsiteY17" fmla="*/ 566548 h 89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229" h="898928">
                  <a:moveTo>
                    <a:pt x="0" y="566548"/>
                  </a:moveTo>
                  <a:cubicBezTo>
                    <a:pt x="1592" y="449007"/>
                    <a:pt x="29675" y="346231"/>
                    <a:pt x="79470" y="249101"/>
                  </a:cubicBezTo>
                  <a:cubicBezTo>
                    <a:pt x="115370" y="179329"/>
                    <a:pt x="160967" y="116505"/>
                    <a:pt x="220317" y="64394"/>
                  </a:cubicBezTo>
                  <a:cubicBezTo>
                    <a:pt x="243767" y="43838"/>
                    <a:pt x="268810" y="25310"/>
                    <a:pt x="296892" y="11413"/>
                  </a:cubicBezTo>
                  <a:cubicBezTo>
                    <a:pt x="306301" y="6781"/>
                    <a:pt x="316579" y="3307"/>
                    <a:pt x="326712" y="991"/>
                  </a:cubicBezTo>
                  <a:cubicBezTo>
                    <a:pt x="343793" y="-2917"/>
                    <a:pt x="356387" y="4899"/>
                    <a:pt x="362177" y="21546"/>
                  </a:cubicBezTo>
                  <a:cubicBezTo>
                    <a:pt x="368401" y="39351"/>
                    <a:pt x="367388" y="57735"/>
                    <a:pt x="365651" y="75974"/>
                  </a:cubicBezTo>
                  <a:cubicBezTo>
                    <a:pt x="359861" y="132863"/>
                    <a:pt x="343938" y="187435"/>
                    <a:pt x="328015" y="242153"/>
                  </a:cubicBezTo>
                  <a:cubicBezTo>
                    <a:pt x="312526" y="295567"/>
                    <a:pt x="296458" y="348837"/>
                    <a:pt x="280680" y="402252"/>
                  </a:cubicBezTo>
                  <a:cubicBezTo>
                    <a:pt x="268955" y="441770"/>
                    <a:pt x="267218" y="482591"/>
                    <a:pt x="267073" y="523267"/>
                  </a:cubicBezTo>
                  <a:cubicBezTo>
                    <a:pt x="266928" y="573497"/>
                    <a:pt x="268231" y="623582"/>
                    <a:pt x="268520" y="673812"/>
                  </a:cubicBezTo>
                  <a:cubicBezTo>
                    <a:pt x="268810" y="720568"/>
                    <a:pt x="269244" y="767468"/>
                    <a:pt x="260414" y="813645"/>
                  </a:cubicBezTo>
                  <a:cubicBezTo>
                    <a:pt x="257085" y="831450"/>
                    <a:pt x="251874" y="849400"/>
                    <a:pt x="244346" y="865902"/>
                  </a:cubicBezTo>
                  <a:cubicBezTo>
                    <a:pt x="230884" y="895142"/>
                    <a:pt x="207289" y="904551"/>
                    <a:pt x="176167" y="896590"/>
                  </a:cubicBezTo>
                  <a:cubicBezTo>
                    <a:pt x="143452" y="888049"/>
                    <a:pt x="118699" y="867639"/>
                    <a:pt x="97420" y="842741"/>
                  </a:cubicBezTo>
                  <a:cubicBezTo>
                    <a:pt x="54138" y="792366"/>
                    <a:pt x="27359" y="733451"/>
                    <a:pt x="12449" y="669180"/>
                  </a:cubicBezTo>
                  <a:cubicBezTo>
                    <a:pt x="8541" y="652533"/>
                    <a:pt x="5790" y="635597"/>
                    <a:pt x="3908" y="618660"/>
                  </a:cubicBezTo>
                  <a:cubicBezTo>
                    <a:pt x="1592" y="598829"/>
                    <a:pt x="869" y="578708"/>
                    <a:pt x="0" y="566548"/>
                  </a:cubicBezTo>
                  <a:close/>
                </a:path>
              </a:pathLst>
            </a:custGeom>
            <a:solidFill>
              <a:schemeClr val="accent2"/>
            </a:solidFill>
            <a:ln w="14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C01A7922-41C3-4C85-AE43-1088D3F61291}"/>
                </a:ext>
              </a:extLst>
            </p:cNvPr>
            <p:cNvSpPr/>
            <p:nvPr/>
          </p:nvSpPr>
          <p:spPr>
            <a:xfrm>
              <a:off x="1996404" y="1241624"/>
              <a:ext cx="364782" cy="903271"/>
            </a:xfrm>
            <a:custGeom>
              <a:avLst/>
              <a:gdLst>
                <a:gd name="connsiteX0" fmla="*/ 365632 w 364782"/>
                <a:gd name="connsiteY0" fmla="*/ 346867 h 903270"/>
                <a:gd name="connsiteX1" fmla="*/ 301940 w 364782"/>
                <a:gd name="connsiteY1" fmla="*/ 613651 h 903270"/>
                <a:gd name="connsiteX2" fmla="*/ 179477 w 364782"/>
                <a:gd name="connsiteY2" fmla="*/ 801542 h 903270"/>
                <a:gd name="connsiteX3" fmla="*/ 62081 w 364782"/>
                <a:gd name="connsiteY3" fmla="*/ 889988 h 903270"/>
                <a:gd name="connsiteX4" fmla="*/ 18655 w 364782"/>
                <a:gd name="connsiteY4" fmla="*/ 903450 h 903270"/>
                <a:gd name="connsiteX5" fmla="*/ 9969 w 364782"/>
                <a:gd name="connsiteY5" fmla="*/ 898962 h 903270"/>
                <a:gd name="connsiteX6" fmla="*/ 271 w 364782"/>
                <a:gd name="connsiteY6" fmla="*/ 854668 h 903270"/>
                <a:gd name="connsiteX7" fmla="*/ 15470 w 364782"/>
                <a:gd name="connsiteY7" fmla="*/ 741903 h 903270"/>
                <a:gd name="connsiteX8" fmla="*/ 71345 w 364782"/>
                <a:gd name="connsiteY8" fmla="*/ 548945 h 903270"/>
                <a:gd name="connsiteX9" fmla="*/ 98994 w 364782"/>
                <a:gd name="connsiteY9" fmla="*/ 414612 h 903270"/>
                <a:gd name="connsiteX10" fmla="*/ 99283 w 364782"/>
                <a:gd name="connsiteY10" fmla="*/ 332826 h 903270"/>
                <a:gd name="connsiteX11" fmla="*/ 99138 w 364782"/>
                <a:gd name="connsiteY11" fmla="*/ 159989 h 903270"/>
                <a:gd name="connsiteX12" fmla="*/ 115930 w 364782"/>
                <a:gd name="connsiteY12" fmla="*/ 53883 h 903270"/>
                <a:gd name="connsiteX13" fmla="*/ 127945 w 364782"/>
                <a:gd name="connsiteY13" fmla="*/ 27683 h 903270"/>
                <a:gd name="connsiteX14" fmla="*/ 193519 w 364782"/>
                <a:gd name="connsiteY14" fmla="*/ 4088 h 903270"/>
                <a:gd name="connsiteX15" fmla="*/ 270094 w 364782"/>
                <a:gd name="connsiteY15" fmla="*/ 57357 h 903270"/>
                <a:gd name="connsiteX16" fmla="*/ 347104 w 364782"/>
                <a:gd name="connsiteY16" fmla="*/ 199651 h 903270"/>
                <a:gd name="connsiteX17" fmla="*/ 365632 w 364782"/>
                <a:gd name="connsiteY17" fmla="*/ 346867 h 9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782" h="903270">
                  <a:moveTo>
                    <a:pt x="365632" y="346867"/>
                  </a:moveTo>
                  <a:cubicBezTo>
                    <a:pt x="366790" y="441103"/>
                    <a:pt x="344353" y="529693"/>
                    <a:pt x="301940" y="613651"/>
                  </a:cubicBezTo>
                  <a:cubicBezTo>
                    <a:pt x="267923" y="680817"/>
                    <a:pt x="230142" y="745378"/>
                    <a:pt x="179477" y="801542"/>
                  </a:cubicBezTo>
                  <a:cubicBezTo>
                    <a:pt x="146039" y="838600"/>
                    <a:pt x="108692" y="870735"/>
                    <a:pt x="62081" y="889988"/>
                  </a:cubicBezTo>
                  <a:cubicBezTo>
                    <a:pt x="48185" y="895778"/>
                    <a:pt x="33130" y="898962"/>
                    <a:pt x="18655" y="903450"/>
                  </a:cubicBezTo>
                  <a:cubicBezTo>
                    <a:pt x="13878" y="905042"/>
                    <a:pt x="11851" y="903160"/>
                    <a:pt x="9969" y="898962"/>
                  </a:cubicBezTo>
                  <a:cubicBezTo>
                    <a:pt x="3745" y="884777"/>
                    <a:pt x="850" y="870011"/>
                    <a:pt x="271" y="854668"/>
                  </a:cubicBezTo>
                  <a:cubicBezTo>
                    <a:pt x="-1466" y="816163"/>
                    <a:pt x="5337" y="778671"/>
                    <a:pt x="15470" y="741903"/>
                  </a:cubicBezTo>
                  <a:cubicBezTo>
                    <a:pt x="33275" y="677343"/>
                    <a:pt x="52817" y="613361"/>
                    <a:pt x="71345" y="548945"/>
                  </a:cubicBezTo>
                  <a:cubicBezTo>
                    <a:pt x="83939" y="504940"/>
                    <a:pt x="96099" y="460645"/>
                    <a:pt x="98994" y="414612"/>
                  </a:cubicBezTo>
                  <a:cubicBezTo>
                    <a:pt x="100731" y="387399"/>
                    <a:pt x="99428" y="360185"/>
                    <a:pt x="99283" y="332826"/>
                  </a:cubicBezTo>
                  <a:cubicBezTo>
                    <a:pt x="99138" y="275214"/>
                    <a:pt x="97980" y="217601"/>
                    <a:pt x="99138" y="159989"/>
                  </a:cubicBezTo>
                  <a:cubicBezTo>
                    <a:pt x="99862" y="124089"/>
                    <a:pt x="104060" y="88190"/>
                    <a:pt x="115930" y="53883"/>
                  </a:cubicBezTo>
                  <a:cubicBezTo>
                    <a:pt x="119115" y="44764"/>
                    <a:pt x="123023" y="35789"/>
                    <a:pt x="127945" y="27683"/>
                  </a:cubicBezTo>
                  <a:cubicBezTo>
                    <a:pt x="143144" y="2206"/>
                    <a:pt x="165581" y="-5756"/>
                    <a:pt x="193519" y="4088"/>
                  </a:cubicBezTo>
                  <a:cubicBezTo>
                    <a:pt x="223772" y="14799"/>
                    <a:pt x="248091" y="34486"/>
                    <a:pt x="270094" y="57357"/>
                  </a:cubicBezTo>
                  <a:cubicBezTo>
                    <a:pt x="308744" y="97744"/>
                    <a:pt x="332194" y="146382"/>
                    <a:pt x="347104" y="199651"/>
                  </a:cubicBezTo>
                  <a:cubicBezTo>
                    <a:pt x="360421" y="247710"/>
                    <a:pt x="365487" y="297071"/>
                    <a:pt x="365632" y="346867"/>
                  </a:cubicBezTo>
                  <a:close/>
                </a:path>
              </a:pathLst>
            </a:custGeom>
            <a:solidFill>
              <a:schemeClr val="accent2"/>
            </a:solidFill>
            <a:ln w="144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998E1280-E903-4422-BD3E-05CE0222E30C}"/>
                </a:ext>
              </a:extLst>
            </p:cNvPr>
            <p:cNvSpPr/>
            <p:nvPr/>
          </p:nvSpPr>
          <p:spPr>
            <a:xfrm>
              <a:off x="1599612" y="2464952"/>
              <a:ext cx="411104" cy="610866"/>
            </a:xfrm>
            <a:custGeom>
              <a:avLst/>
              <a:gdLst>
                <a:gd name="connsiteX0" fmla="*/ 0 w 411103"/>
                <a:gd name="connsiteY0" fmla="*/ 436756 h 610865"/>
                <a:gd name="connsiteX1" fmla="*/ 39518 w 411103"/>
                <a:gd name="connsiteY1" fmla="*/ 273472 h 610865"/>
                <a:gd name="connsiteX2" fmla="*/ 272139 w 411103"/>
                <a:gd name="connsiteY2" fmla="*/ 32600 h 610865"/>
                <a:gd name="connsiteX3" fmla="*/ 369994 w 411103"/>
                <a:gd name="connsiteY3" fmla="*/ 609 h 610865"/>
                <a:gd name="connsiteX4" fmla="*/ 394312 w 411103"/>
                <a:gd name="connsiteY4" fmla="*/ 1188 h 610865"/>
                <a:gd name="connsiteX5" fmla="*/ 412262 w 411103"/>
                <a:gd name="connsiteY5" fmla="*/ 23625 h 610865"/>
                <a:gd name="connsiteX6" fmla="*/ 405603 w 411103"/>
                <a:gd name="connsiteY6" fmla="*/ 53734 h 610865"/>
                <a:gd name="connsiteX7" fmla="*/ 356242 w 411103"/>
                <a:gd name="connsiteY7" fmla="*/ 140153 h 610865"/>
                <a:gd name="connsiteX8" fmla="*/ 287773 w 411103"/>
                <a:gd name="connsiteY8" fmla="*/ 235257 h 610865"/>
                <a:gd name="connsiteX9" fmla="*/ 209316 w 411103"/>
                <a:gd name="connsiteY9" fmla="*/ 388118 h 610865"/>
                <a:gd name="connsiteX10" fmla="*/ 157349 w 411103"/>
                <a:gd name="connsiteY10" fmla="*/ 534466 h 610865"/>
                <a:gd name="connsiteX11" fmla="*/ 134043 w 411103"/>
                <a:gd name="connsiteY11" fmla="*/ 578471 h 610865"/>
                <a:gd name="connsiteX12" fmla="*/ 117396 w 411103"/>
                <a:gd name="connsiteY12" fmla="*/ 598302 h 610865"/>
                <a:gd name="connsiteX13" fmla="*/ 63982 w 411103"/>
                <a:gd name="connsiteY13" fmla="*/ 602935 h 610865"/>
                <a:gd name="connsiteX14" fmla="*/ 22003 w 411103"/>
                <a:gd name="connsiteY14" fmla="*/ 549810 h 610865"/>
                <a:gd name="connsiteX15" fmla="*/ 0 w 411103"/>
                <a:gd name="connsiteY15" fmla="*/ 436756 h 61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103" h="610865">
                  <a:moveTo>
                    <a:pt x="0" y="436756"/>
                  </a:moveTo>
                  <a:cubicBezTo>
                    <a:pt x="290" y="378130"/>
                    <a:pt x="14475" y="324281"/>
                    <a:pt x="39518" y="273472"/>
                  </a:cubicBezTo>
                  <a:cubicBezTo>
                    <a:pt x="91196" y="168380"/>
                    <a:pt x="167916" y="87028"/>
                    <a:pt x="272139" y="32600"/>
                  </a:cubicBezTo>
                  <a:cubicBezTo>
                    <a:pt x="302827" y="16532"/>
                    <a:pt x="335397" y="5097"/>
                    <a:pt x="369994" y="609"/>
                  </a:cubicBezTo>
                  <a:cubicBezTo>
                    <a:pt x="377955" y="-404"/>
                    <a:pt x="386496" y="-114"/>
                    <a:pt x="394312" y="1188"/>
                  </a:cubicBezTo>
                  <a:cubicBezTo>
                    <a:pt x="406617" y="3360"/>
                    <a:pt x="413275" y="11176"/>
                    <a:pt x="412262" y="23625"/>
                  </a:cubicBezTo>
                  <a:cubicBezTo>
                    <a:pt x="411393" y="33758"/>
                    <a:pt x="409367" y="44181"/>
                    <a:pt x="405603" y="53734"/>
                  </a:cubicBezTo>
                  <a:cubicBezTo>
                    <a:pt x="393589" y="85001"/>
                    <a:pt x="375205" y="112939"/>
                    <a:pt x="356242" y="140153"/>
                  </a:cubicBezTo>
                  <a:cubicBezTo>
                    <a:pt x="333950" y="172144"/>
                    <a:pt x="311802" y="204424"/>
                    <a:pt x="287773" y="235257"/>
                  </a:cubicBezTo>
                  <a:cubicBezTo>
                    <a:pt x="251729" y="281289"/>
                    <a:pt x="227265" y="332822"/>
                    <a:pt x="209316" y="388118"/>
                  </a:cubicBezTo>
                  <a:cubicBezTo>
                    <a:pt x="193393" y="437335"/>
                    <a:pt x="175443" y="485973"/>
                    <a:pt x="157349" y="534466"/>
                  </a:cubicBezTo>
                  <a:cubicBezTo>
                    <a:pt x="151558" y="549954"/>
                    <a:pt x="142584" y="564285"/>
                    <a:pt x="134043" y="578471"/>
                  </a:cubicBezTo>
                  <a:cubicBezTo>
                    <a:pt x="129700" y="585854"/>
                    <a:pt x="123621" y="592512"/>
                    <a:pt x="117396" y="598302"/>
                  </a:cubicBezTo>
                  <a:cubicBezTo>
                    <a:pt x="100749" y="613791"/>
                    <a:pt x="83234" y="615094"/>
                    <a:pt x="63982" y="602935"/>
                  </a:cubicBezTo>
                  <a:cubicBezTo>
                    <a:pt x="43716" y="590196"/>
                    <a:pt x="31267" y="571088"/>
                    <a:pt x="22003" y="549810"/>
                  </a:cubicBezTo>
                  <a:cubicBezTo>
                    <a:pt x="6080" y="513331"/>
                    <a:pt x="579" y="474682"/>
                    <a:pt x="0" y="436756"/>
                  </a:cubicBezTo>
                  <a:close/>
                </a:path>
              </a:pathLst>
            </a:custGeom>
            <a:solidFill>
              <a:schemeClr val="accent1"/>
            </a:solidFill>
            <a:ln w="1442" cap="flat">
              <a:noFill/>
              <a:prstDash val="solid"/>
              <a:miter/>
            </a:ln>
          </p:spPr>
          <p:txBody>
            <a:bodyPr rtlCol="0" anchor="ctr"/>
            <a:lstStyle/>
            <a:p>
              <a:endParaRPr lang="en-US"/>
            </a:p>
          </p:txBody>
        </p:sp>
      </p:grpSp>
      <p:grpSp>
        <p:nvGrpSpPr>
          <p:cNvPr id="20" name="그룹 5">
            <a:extLst>
              <a:ext uri="{FF2B5EF4-FFF2-40B4-BE49-F238E27FC236}">
                <a16:creationId xmlns:a16="http://schemas.microsoft.com/office/drawing/2014/main" xmlns="" id="{11878051-40BF-4DA6-8F20-7C662D45BA88}"/>
              </a:ext>
            </a:extLst>
          </p:cNvPr>
          <p:cNvGrpSpPr/>
          <p:nvPr/>
        </p:nvGrpSpPr>
        <p:grpSpPr>
          <a:xfrm>
            <a:off x="569991" y="212191"/>
            <a:ext cx="5420370" cy="3895002"/>
            <a:chOff x="359994" y="805392"/>
            <a:chExt cx="4248200" cy="3895002"/>
          </a:xfrm>
        </p:grpSpPr>
        <p:sp>
          <p:nvSpPr>
            <p:cNvPr id="21" name="Rectangle 20">
              <a:extLst>
                <a:ext uri="{FF2B5EF4-FFF2-40B4-BE49-F238E27FC236}">
                  <a16:creationId xmlns:a16="http://schemas.microsoft.com/office/drawing/2014/main" xmlns="" id="{AB25F998-ADF2-4633-9685-8CDE0F7E41FD}"/>
                </a:ext>
              </a:extLst>
            </p:cNvPr>
            <p:cNvSpPr/>
            <p:nvPr/>
          </p:nvSpPr>
          <p:spPr>
            <a:xfrm>
              <a:off x="524869" y="1561073"/>
              <a:ext cx="3918451" cy="3139321"/>
            </a:xfrm>
            <a:prstGeom prst="rect">
              <a:avLst/>
            </a:prstGeom>
          </p:spPr>
          <p:txBody>
            <a:bodyPr wrap="square" lIns="72000" rIns="72000">
              <a:spAutoFit/>
            </a:bodyPr>
            <a:lstStyle/>
            <a:p>
              <a:pPr marL="285750" indent="-285750">
                <a:lnSpc>
                  <a:spcPct val="150000"/>
                </a:lnSpc>
                <a:buFont typeface="Wingdings" pitchFamily="2" charset="2"/>
                <a:buChar char="§"/>
              </a:pPr>
              <a:endParaRPr lang="en-US" altLang="ko-KR" sz="1400" dirty="0">
                <a:cs typeface="Arial" pitchFamily="34" charset="0"/>
              </a:endParaRPr>
            </a:p>
            <a:p>
              <a:pPr>
                <a:lnSpc>
                  <a:spcPct val="150000"/>
                </a:lnSpc>
              </a:pPr>
              <a:r>
                <a:rPr lang="en-US" altLang="ko-KR" b="1" dirty="0" err="1" smtClean="0">
                  <a:latin typeface="Calibri" pitchFamily="34" charset="0"/>
                  <a:cs typeface="Calibri" pitchFamily="34" charset="0"/>
                </a:rPr>
                <a:t>Sasaran</a:t>
              </a:r>
              <a:r>
                <a:rPr lang="en-US" altLang="ko-KR" b="1" dirty="0" smtClean="0">
                  <a:latin typeface="Calibri" pitchFamily="34" charset="0"/>
                  <a:cs typeface="Calibri" pitchFamily="34" charset="0"/>
                </a:rPr>
                <a:t> </a:t>
              </a:r>
              <a:r>
                <a:rPr lang="en-US" altLang="ko-KR" b="1" dirty="0" err="1" smtClean="0">
                  <a:latin typeface="Calibri" pitchFamily="34" charset="0"/>
                  <a:cs typeface="Calibri" pitchFamily="34" charset="0"/>
                </a:rPr>
                <a:t>Pencegahan</a:t>
              </a:r>
              <a:r>
                <a:rPr lang="en-US" altLang="ko-KR" b="1" dirty="0" smtClean="0">
                  <a:latin typeface="Calibri" pitchFamily="34" charset="0"/>
                  <a:cs typeface="Calibri" pitchFamily="34" charset="0"/>
                </a:rPr>
                <a:t> </a:t>
              </a:r>
              <a:r>
                <a:rPr lang="en-US" altLang="ko-KR" b="1" dirty="0" err="1" smtClean="0">
                  <a:latin typeface="Calibri" pitchFamily="34" charset="0"/>
                  <a:cs typeface="Calibri" pitchFamily="34" charset="0"/>
                </a:rPr>
                <a:t>Sekunder</a:t>
              </a:r>
              <a:endParaRPr lang="en-US" altLang="ko-KR" b="1" dirty="0" smtClean="0">
                <a:latin typeface="Calibri" pitchFamily="34" charset="0"/>
                <a:cs typeface="Calibri" pitchFamily="34" charset="0"/>
              </a:endParaRPr>
            </a:p>
            <a:p>
              <a:pPr marL="285750" indent="-285750">
                <a:lnSpc>
                  <a:spcPct val="150000"/>
                </a:lnSpc>
                <a:buFont typeface="Arial" pitchFamily="34" charset="0"/>
                <a:buChar char="•"/>
              </a:pPr>
              <a:r>
                <a:rPr lang="en-US" altLang="ko-KR" dirty="0" err="1" smtClean="0">
                  <a:latin typeface="Calibri" pitchFamily="34" charset="0"/>
                  <a:cs typeface="Calibri" pitchFamily="34" charset="0"/>
                </a:rPr>
                <a:t>Penderita</a:t>
              </a:r>
              <a:r>
                <a:rPr lang="en-US" altLang="ko-KR" dirty="0" smtClean="0">
                  <a:latin typeface="Calibri" pitchFamily="34" charset="0"/>
                  <a:cs typeface="Calibri" pitchFamily="34" charset="0"/>
                </a:rPr>
                <a:t>/</a:t>
              </a:r>
              <a:r>
                <a:rPr lang="en-US" altLang="ko-KR" dirty="0" err="1" smtClean="0">
                  <a:latin typeface="Calibri" pitchFamily="34" charset="0"/>
                  <a:cs typeface="Calibri" pitchFamily="34" charset="0"/>
                </a:rPr>
                <a:t>Terancam</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utamanya</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mereka</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dalam</a:t>
              </a:r>
              <a:r>
                <a:rPr lang="en-US" altLang="ko-KR" dirty="0" smtClean="0">
                  <a:latin typeface="Calibri" pitchFamily="34" charset="0"/>
                  <a:cs typeface="Calibri" pitchFamily="34" charset="0"/>
                </a:rPr>
                <a:t> proses </a:t>
              </a:r>
              <a:r>
                <a:rPr lang="en-US" altLang="ko-KR" dirty="0" err="1" smtClean="0">
                  <a:latin typeface="Calibri" pitchFamily="34" charset="0"/>
                  <a:cs typeface="Calibri" pitchFamily="34" charset="0"/>
                </a:rPr>
                <a:t>prepatogenesis</a:t>
              </a:r>
              <a:r>
                <a:rPr lang="en-US" altLang="ko-KR" dirty="0" smtClean="0">
                  <a:latin typeface="Calibri" pitchFamily="34" charset="0"/>
                  <a:cs typeface="Calibri" pitchFamily="34" charset="0"/>
                </a:rPr>
                <a:t>/</a:t>
              </a:r>
              <a:r>
                <a:rPr lang="en-US" altLang="ko-KR" dirty="0" err="1" smtClean="0">
                  <a:latin typeface="Calibri" pitchFamily="34" charset="0"/>
                  <a:cs typeface="Calibri" pitchFamily="34" charset="0"/>
                </a:rPr>
                <a:t>patogenesis</a:t>
              </a:r>
              <a:r>
                <a:rPr lang="en-US" altLang="ko-KR" dirty="0" smtClean="0">
                  <a:latin typeface="Calibri" pitchFamily="34" charset="0"/>
                  <a:cs typeface="Calibri" pitchFamily="34" charset="0"/>
                </a:rPr>
                <a:t>.</a:t>
              </a:r>
            </a:p>
            <a:p>
              <a:pPr marL="285750" indent="-285750">
                <a:lnSpc>
                  <a:spcPct val="150000"/>
                </a:lnSpc>
                <a:buFont typeface="Arial" pitchFamily="34" charset="0"/>
                <a:buChar char="•"/>
              </a:pPr>
              <a:r>
                <a:rPr lang="en-US" altLang="ko-KR" dirty="0" err="1" smtClean="0">
                  <a:latin typeface="Calibri" pitchFamily="34" charset="0"/>
                  <a:cs typeface="Calibri" pitchFamily="34" charset="0"/>
                </a:rPr>
                <a:t>Pencarian</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penderita</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secara</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dini</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pemeriksaan</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berkala</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calon</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kelompok</a:t>
              </a:r>
              <a:r>
                <a:rPr lang="en-US" altLang="ko-KR" dirty="0" smtClean="0">
                  <a:latin typeface="Calibri" pitchFamily="34" charset="0"/>
                  <a:cs typeface="Calibri" pitchFamily="34" charset="0"/>
                </a:rPr>
                <a:t> </a:t>
              </a:r>
              <a:r>
                <a:rPr lang="en-US" altLang="ko-KR" dirty="0" err="1" smtClean="0">
                  <a:latin typeface="Calibri" pitchFamily="34" charset="0"/>
                  <a:cs typeface="Calibri" pitchFamily="34" charset="0"/>
                </a:rPr>
                <a:t>tertentu</a:t>
              </a:r>
              <a:r>
                <a:rPr lang="en-US" altLang="ko-KR" dirty="0" smtClean="0">
                  <a:latin typeface="Calibri" pitchFamily="34" charset="0"/>
                  <a:cs typeface="Calibri" pitchFamily="34" charset="0"/>
                </a:rPr>
                <a:t>.</a:t>
              </a:r>
            </a:p>
            <a:p>
              <a:pPr marL="285750" indent="-285750">
                <a:lnSpc>
                  <a:spcPct val="150000"/>
                </a:lnSpc>
                <a:buFont typeface="Arial" pitchFamily="34" charset="0"/>
                <a:buChar char="•"/>
              </a:pPr>
              <a:endParaRPr lang="en-US" altLang="ko-KR" sz="1400" b="1" dirty="0" smtClean="0">
                <a:cs typeface="Arial" pitchFamily="34" charset="0"/>
              </a:endParaRPr>
            </a:p>
            <a:p>
              <a:pPr>
                <a:lnSpc>
                  <a:spcPct val="150000"/>
                </a:lnSpc>
              </a:pPr>
              <a:r>
                <a:rPr lang="en-US" altLang="ko-KR" sz="1400" dirty="0">
                  <a:cs typeface="Arial" pitchFamily="34" charset="0"/>
                </a:rPr>
                <a:t> </a:t>
              </a:r>
              <a:r>
                <a:rPr lang="en-US" altLang="ko-KR" sz="1400" dirty="0" smtClean="0">
                  <a:cs typeface="Arial" pitchFamily="34" charset="0"/>
                </a:rPr>
                <a:t>     </a:t>
              </a:r>
              <a:endParaRPr lang="ko-KR" altLang="en-US" sz="1400" dirty="0">
                <a:cs typeface="Arial" pitchFamily="34" charset="0"/>
              </a:endParaRPr>
            </a:p>
          </p:txBody>
        </p:sp>
        <p:sp>
          <p:nvSpPr>
            <p:cNvPr id="22" name="Rectangle 21">
              <a:extLst>
                <a:ext uri="{FF2B5EF4-FFF2-40B4-BE49-F238E27FC236}">
                  <a16:creationId xmlns:a16="http://schemas.microsoft.com/office/drawing/2014/main" xmlns="" id="{C41ED99F-AED7-486C-86BF-EFA104A70B0C}"/>
                </a:ext>
              </a:extLst>
            </p:cNvPr>
            <p:cNvSpPr/>
            <p:nvPr/>
          </p:nvSpPr>
          <p:spPr>
            <a:xfrm>
              <a:off x="359994" y="805392"/>
              <a:ext cx="4248200" cy="338554"/>
            </a:xfrm>
            <a:prstGeom prst="rect">
              <a:avLst/>
            </a:prstGeom>
          </p:spPr>
          <p:txBody>
            <a:bodyPr wrap="square">
              <a:spAutoFit/>
            </a:bodyPr>
            <a:lstStyle/>
            <a:p>
              <a:endParaRPr lang="ko-KR" altLang="en-US" sz="1600" b="1" dirty="0">
                <a:solidFill>
                  <a:schemeClr val="accent2"/>
                </a:solidFill>
              </a:endParaRPr>
            </a:p>
          </p:txBody>
        </p:sp>
      </p:grpSp>
    </p:spTree>
    <p:extLst>
      <p:ext uri="{BB962C8B-B14F-4D97-AF65-F5344CB8AC3E}">
        <p14:creationId xmlns:p14="http://schemas.microsoft.com/office/powerpoint/2010/main" val="27253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rPr>
              <a:t>Upaya</a:t>
            </a:r>
            <a:r>
              <a:rPr lang="en-US" dirty="0" smtClean="0">
                <a:solidFill>
                  <a:schemeClr val="tx1"/>
                </a:solidFill>
              </a:rPr>
              <a:t> </a:t>
            </a:r>
            <a:r>
              <a:rPr lang="en-US" dirty="0" err="1" smtClean="0">
                <a:solidFill>
                  <a:schemeClr val="tx1"/>
                </a:solidFill>
              </a:rPr>
              <a:t>Pencegahan</a:t>
            </a:r>
            <a:r>
              <a:rPr lang="en-US" dirty="0" smtClean="0">
                <a:solidFill>
                  <a:schemeClr val="tx1"/>
                </a:solidFill>
              </a:rPr>
              <a:t> </a:t>
            </a:r>
            <a:r>
              <a:rPr lang="en-US" dirty="0" err="1" smtClean="0">
                <a:solidFill>
                  <a:schemeClr val="tx1"/>
                </a:solidFill>
              </a:rPr>
              <a:t>Penyakit</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Epidemiologi</a:t>
            </a:r>
            <a:endParaRPr spc="-7" dirty="0">
              <a:solidFill>
                <a:schemeClr val="tx1"/>
              </a:solidFill>
            </a:endParaRPr>
          </a:p>
        </p:txBody>
      </p:sp>
      <p:sp>
        <p:nvSpPr>
          <p:cNvPr id="11" name="object 2"/>
          <p:cNvSpPr txBox="1">
            <a:spLocks/>
          </p:cNvSpPr>
          <p:nvPr/>
        </p:nvSpPr>
        <p:spPr>
          <a:xfrm>
            <a:off x="2227820" y="1442523"/>
            <a:ext cx="8729499" cy="448841"/>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rPr>
              <a:t>Tingkat Ketiga (</a:t>
            </a:r>
            <a:r>
              <a:rPr lang="en-US" altLang="ko-KR" sz="2800" i="1" dirty="0" smtClean="0">
                <a:solidFill>
                  <a:schemeClr val="tx1"/>
                </a:solidFill>
                <a:cs typeface="Arial" pitchFamily="34" charset="0"/>
              </a:rPr>
              <a:t>Tertiary </a:t>
            </a:r>
            <a:r>
              <a:rPr lang="sv-SE" i="1" spc="-7" dirty="0" smtClean="0">
                <a:solidFill>
                  <a:schemeClr val="tx1"/>
                </a:solidFill>
              </a:rPr>
              <a:t>Prevention</a:t>
            </a:r>
            <a:r>
              <a:rPr lang="sv-SE" spc="-7" dirty="0" smtClean="0">
                <a:solidFill>
                  <a:schemeClr val="tx1"/>
                </a:solidFill>
              </a:rPr>
              <a:t>)</a:t>
            </a:r>
            <a:endParaRPr lang="sv-SE" spc="-7" dirty="0">
              <a:solidFill>
                <a:schemeClr val="tx1"/>
              </a:solidFill>
            </a:endParaRPr>
          </a:p>
        </p:txBody>
      </p:sp>
      <p:sp>
        <p:nvSpPr>
          <p:cNvPr id="5" name="object 3"/>
          <p:cNvSpPr txBox="1"/>
          <p:nvPr/>
        </p:nvSpPr>
        <p:spPr>
          <a:xfrm>
            <a:off x="2330808" y="2076056"/>
            <a:ext cx="9166428" cy="663429"/>
          </a:xfrm>
          <a:prstGeom prst="rect">
            <a:avLst/>
          </a:prstGeom>
        </p:spPr>
        <p:txBody>
          <a:bodyPr vert="horz" wrap="square" lIns="0" tIns="16933" rIns="0" bIns="0" rtlCol="0">
            <a:spAutoFit/>
          </a:bodyPr>
          <a:lstStyle/>
          <a:p>
            <a:pPr marL="16086" algn="just">
              <a:tabLst>
                <a:tab pos="398770" algn="l"/>
                <a:tab pos="399617" algn="l"/>
              </a:tabLst>
            </a:pPr>
            <a:r>
              <a:rPr lang="en-US" sz="2100" dirty="0" err="1" smtClean="0">
                <a:latin typeface="Calibri" pitchFamily="34" charset="0"/>
                <a:ea typeface="Tahoma" pitchFamily="34" charset="0"/>
                <a:cs typeface="Calibri" pitchFamily="34" charset="0"/>
              </a:rPr>
              <a:t>Mencegah</a:t>
            </a:r>
            <a:r>
              <a:rPr lang="en-US" sz="2100" dirty="0" smtClean="0">
                <a:latin typeface="Calibri" pitchFamily="34" charset="0"/>
                <a:ea typeface="Tahoma" pitchFamily="34" charset="0"/>
                <a:cs typeface="Calibri" pitchFamily="34" charset="0"/>
              </a:rPr>
              <a:t> proses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lebih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lanjut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dan</a:t>
            </a:r>
            <a:r>
              <a:rPr lang="en-US" sz="2100" dirty="0" smtClean="0">
                <a:latin typeface="Calibri" pitchFamily="34" charset="0"/>
                <a:ea typeface="Tahoma" pitchFamily="34" charset="0"/>
                <a:cs typeface="Calibri" pitchFamily="34" charset="0"/>
              </a:rPr>
              <a:t> yang </a:t>
            </a:r>
            <a:r>
              <a:rPr lang="en-US" sz="2100" dirty="0" err="1" smtClean="0">
                <a:latin typeface="Calibri" pitchFamily="34" charset="0"/>
                <a:ea typeface="Tahoma" pitchFamily="34" charset="0"/>
                <a:cs typeface="Calibri" pitchFamily="34" charset="0"/>
              </a:rPr>
              <a:t>termasuk</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pada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upaya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tingkat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ketiga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ini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adalah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rehabilitasi</a:t>
            </a:r>
            <a:endParaRPr lang="en-US" sz="2100" dirty="0">
              <a:latin typeface="Calibri" pitchFamily="34" charset="0"/>
              <a:ea typeface="Tahoma" pitchFamily="34" charset="0"/>
              <a:cs typeface="Calibri" pitchFamily="34" charset="0"/>
            </a:endParaRPr>
          </a:p>
        </p:txBody>
      </p:sp>
      <p:sp>
        <p:nvSpPr>
          <p:cNvPr id="6" name="object 2"/>
          <p:cNvSpPr txBox="1">
            <a:spLocks/>
          </p:cNvSpPr>
          <p:nvPr/>
        </p:nvSpPr>
        <p:spPr>
          <a:xfrm>
            <a:off x="1169985" y="3369935"/>
            <a:ext cx="8729499" cy="1715854"/>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latin typeface="Calibri" pitchFamily="34" charset="0"/>
                <a:cs typeface="Calibri" pitchFamily="34" charset="0"/>
              </a:rPr>
              <a:t>Pencegahan Tingkat Ketiga meliputi:</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Rehabilitasi fisik</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Rehabilitasi sosial</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Rehabilitasi kerja</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Rehabilitasi mental</a:t>
            </a:r>
            <a:endParaRPr lang="sv-SE" sz="2000" b="0" spc="-7" dirty="0">
              <a:solidFill>
                <a:schemeClr val="tx1"/>
              </a:solidFill>
              <a:latin typeface="Calibri" pitchFamily="34" charset="0"/>
              <a:cs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95" y="1442523"/>
            <a:ext cx="14192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rPr>
              <a:t>Upaya</a:t>
            </a:r>
            <a:r>
              <a:rPr lang="en-US" dirty="0" smtClean="0">
                <a:solidFill>
                  <a:schemeClr val="tx1"/>
                </a:solidFill>
              </a:rPr>
              <a:t> </a:t>
            </a:r>
            <a:r>
              <a:rPr lang="en-US" dirty="0" err="1" smtClean="0">
                <a:solidFill>
                  <a:schemeClr val="tx1"/>
                </a:solidFill>
              </a:rPr>
              <a:t>Morbiditas</a:t>
            </a:r>
            <a:r>
              <a:rPr lang="en-US" dirty="0" smtClean="0">
                <a:solidFill>
                  <a:schemeClr val="tx1"/>
                </a:solidFill>
              </a:rPr>
              <a:t> </a:t>
            </a:r>
            <a:r>
              <a:rPr lang="en-US" dirty="0" err="1">
                <a:solidFill>
                  <a:schemeClr val="tx1"/>
                </a:solidFill>
              </a:rPr>
              <a:t>D</a:t>
            </a:r>
            <a:r>
              <a:rPr lang="en-US" dirty="0" err="1" smtClean="0">
                <a:solidFill>
                  <a:schemeClr val="tx1"/>
                </a:solidFill>
              </a:rPr>
              <a:t>alam</a:t>
            </a:r>
            <a:r>
              <a:rPr lang="en-US" dirty="0" smtClean="0">
                <a:solidFill>
                  <a:schemeClr val="tx1"/>
                </a:solidFill>
              </a:rPr>
              <a:t> </a:t>
            </a:r>
            <a:r>
              <a:rPr lang="en-US" dirty="0" err="1" smtClean="0">
                <a:solidFill>
                  <a:schemeClr val="tx1"/>
                </a:solidFill>
              </a:rPr>
              <a:t>Epidemiologi</a:t>
            </a:r>
            <a:endParaRPr spc="-7" dirty="0">
              <a:solidFill>
                <a:schemeClr val="tx1"/>
              </a:solidFill>
            </a:endParaRPr>
          </a:p>
        </p:txBody>
      </p:sp>
      <p:sp>
        <p:nvSpPr>
          <p:cNvPr id="6" name="object 2"/>
          <p:cNvSpPr txBox="1">
            <a:spLocks/>
          </p:cNvSpPr>
          <p:nvPr/>
        </p:nvSpPr>
        <p:spPr>
          <a:xfrm>
            <a:off x="981726" y="1352876"/>
            <a:ext cx="8729499" cy="1595309"/>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Capaian Pembelajaran</a:t>
            </a:r>
          </a:p>
          <a:p>
            <a:pPr marL="359833" indent="-342900">
              <a:lnSpc>
                <a:spcPct val="100000"/>
              </a:lnSpc>
              <a:spcBef>
                <a:spcPts val="140"/>
              </a:spcBef>
              <a:buFont typeface="Arial" pitchFamily="34" charset="0"/>
              <a:buChar char="•"/>
              <a:tabLst>
                <a:tab pos="2552636" algn="l"/>
              </a:tabLst>
            </a:pPr>
            <a:r>
              <a:rPr lang="sv-SE" sz="2000" spc="-7" dirty="0" smtClean="0">
                <a:solidFill>
                  <a:schemeClr val="tx1"/>
                </a:solidFill>
                <a:latin typeface="Calibri" pitchFamily="34" charset="0"/>
                <a:cs typeface="Calibri" pitchFamily="34" charset="0"/>
              </a:rPr>
              <a:t>Menjelaskan dan memahami definisi morbiditas dan dapat menyebutkan sumber data morbiditas</a:t>
            </a:r>
          </a:p>
          <a:p>
            <a:pPr marL="359833" indent="-342900">
              <a:lnSpc>
                <a:spcPct val="100000"/>
              </a:lnSpc>
              <a:spcBef>
                <a:spcPts val="140"/>
              </a:spcBef>
              <a:buFont typeface="Arial" pitchFamily="34" charset="0"/>
              <a:buChar char="•"/>
              <a:tabLst>
                <a:tab pos="2552636" algn="l"/>
              </a:tabLst>
            </a:pPr>
            <a:r>
              <a:rPr lang="sv-SE" sz="2000" spc="-7" dirty="0" smtClean="0">
                <a:solidFill>
                  <a:schemeClr val="tx1"/>
                </a:solidFill>
                <a:latin typeface="Calibri" pitchFamily="34" charset="0"/>
                <a:cs typeface="Calibri" pitchFamily="34" charset="0"/>
              </a:rPr>
              <a:t>Memahami definisi pemakaian rate,ratio dan proporsi, insidensi dan prevalensi.</a:t>
            </a:r>
          </a:p>
          <a:p>
            <a:pPr marL="359833" indent="-342900">
              <a:lnSpc>
                <a:spcPct val="100000"/>
              </a:lnSpc>
              <a:spcBef>
                <a:spcPts val="140"/>
              </a:spcBef>
              <a:buFont typeface="Arial" pitchFamily="34" charset="0"/>
              <a:buChar char="•"/>
              <a:tabLst>
                <a:tab pos="2552636" algn="l"/>
              </a:tabLst>
            </a:pPr>
            <a:r>
              <a:rPr lang="sv-SE" sz="2000" spc="-7" dirty="0" smtClean="0">
                <a:solidFill>
                  <a:schemeClr val="tx1"/>
                </a:solidFill>
                <a:latin typeface="Calibri" pitchFamily="34" charset="0"/>
                <a:cs typeface="Calibri" pitchFamily="34" charset="0"/>
              </a:rPr>
              <a:t>Mampu menghitung ukuran kesakitan dengan insidensi dan </a:t>
            </a:r>
            <a:r>
              <a:rPr lang="sv-SE" sz="2000" spc="-7" dirty="0" smtClean="0">
                <a:solidFill>
                  <a:schemeClr val="tx1"/>
                </a:solidFill>
                <a:latin typeface="Calibri" pitchFamily="34" charset="0"/>
                <a:cs typeface="Calibri" pitchFamily="34" charset="0"/>
              </a:rPr>
              <a:t>prevalensi</a:t>
            </a:r>
            <a:endParaRPr lang="sv-SE" sz="2000" i="1" spc="-7"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5034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Morbiditas</a:t>
            </a:r>
            <a:r>
              <a:rPr lang="en-US" spc="-7" dirty="0" smtClean="0">
                <a:solidFill>
                  <a:schemeClr val="tx1"/>
                </a:solidFill>
              </a:rPr>
              <a:t> </a:t>
            </a:r>
            <a:endParaRPr spc="-7" dirty="0">
              <a:solidFill>
                <a:schemeClr val="tx1"/>
              </a:solidFill>
            </a:endParaRPr>
          </a:p>
        </p:txBody>
      </p:sp>
      <p:sp>
        <p:nvSpPr>
          <p:cNvPr id="6" name="object 2"/>
          <p:cNvSpPr txBox="1">
            <a:spLocks/>
          </p:cNvSpPr>
          <p:nvPr/>
        </p:nvSpPr>
        <p:spPr>
          <a:xfrm>
            <a:off x="1331349" y="1475405"/>
            <a:ext cx="9318722" cy="3331681"/>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359833" indent="-342900">
              <a:lnSpc>
                <a:spcPct val="100000"/>
              </a:lnSpc>
              <a:spcBef>
                <a:spcPts val="140"/>
              </a:spcBef>
              <a:buFont typeface="Arial" pitchFamily="34" charset="0"/>
              <a:buChar char="•"/>
              <a:tabLst>
                <a:tab pos="2552636" algn="l"/>
              </a:tabLst>
            </a:pPr>
            <a:r>
              <a:rPr lang="sv-SE" sz="2400" b="0" spc="-7" dirty="0" smtClean="0">
                <a:solidFill>
                  <a:schemeClr val="tx1"/>
                </a:solidFill>
                <a:latin typeface="Calibri" pitchFamily="34" charset="0"/>
                <a:cs typeface="Calibri" pitchFamily="34" charset="0"/>
              </a:rPr>
              <a:t>Morbiditas sama dengan kesakitan</a:t>
            </a:r>
          </a:p>
          <a:p>
            <a:pPr marL="359833" indent="-342900">
              <a:lnSpc>
                <a:spcPct val="100000"/>
              </a:lnSpc>
              <a:spcBef>
                <a:spcPts val="140"/>
              </a:spcBef>
              <a:buFont typeface="Arial" pitchFamily="34" charset="0"/>
              <a:buChar char="•"/>
              <a:tabLst>
                <a:tab pos="2552636" algn="l"/>
              </a:tabLst>
            </a:pPr>
            <a:r>
              <a:rPr lang="sv-SE" sz="2400" b="0" spc="-7" dirty="0" smtClean="0">
                <a:solidFill>
                  <a:schemeClr val="tx1"/>
                </a:solidFill>
                <a:latin typeface="Calibri" pitchFamily="34" charset="0"/>
                <a:cs typeface="Calibri" pitchFamily="34" charset="0"/>
              </a:rPr>
              <a:t>Morbiditas merupakan derajat sakit, cedera, atau gangguan pada suatu populasi</a:t>
            </a:r>
          </a:p>
          <a:p>
            <a:pPr marL="359833" indent="-342900">
              <a:lnSpc>
                <a:spcPct val="100000"/>
              </a:lnSpc>
              <a:spcBef>
                <a:spcPts val="140"/>
              </a:spcBef>
              <a:buFont typeface="Arial" pitchFamily="34" charset="0"/>
              <a:buChar char="•"/>
              <a:tabLst>
                <a:tab pos="2552636" algn="l"/>
              </a:tabLst>
            </a:pPr>
            <a:r>
              <a:rPr lang="sv-SE" sz="2400" b="0" spc="-7" dirty="0" smtClean="0">
                <a:solidFill>
                  <a:schemeClr val="tx1"/>
                </a:solidFill>
                <a:latin typeface="Calibri" pitchFamily="34" charset="0"/>
                <a:cs typeface="Calibri" pitchFamily="34" charset="0"/>
              </a:rPr>
              <a:t>Morbiditas merupakan suatu penyimpangan dari status sehat dan sejahtera atau keberadaan suatu kondisi sakit.</a:t>
            </a:r>
          </a:p>
          <a:p>
            <a:pPr marL="359833" indent="-342900">
              <a:lnSpc>
                <a:spcPct val="100000"/>
              </a:lnSpc>
              <a:spcBef>
                <a:spcPts val="140"/>
              </a:spcBef>
              <a:buFont typeface="Arial" pitchFamily="34" charset="0"/>
              <a:buChar char="•"/>
              <a:tabLst>
                <a:tab pos="2552636" algn="l"/>
              </a:tabLst>
            </a:pPr>
            <a:r>
              <a:rPr lang="sv-SE" sz="2400" b="0" spc="-7" dirty="0" smtClean="0">
                <a:solidFill>
                  <a:schemeClr val="tx1"/>
                </a:solidFill>
                <a:latin typeface="Calibri" pitchFamily="34" charset="0"/>
                <a:cs typeface="Calibri" pitchFamily="34" charset="0"/>
              </a:rPr>
              <a:t>Morbiditas juga mengacu pada angka kesakitan, yaitu jumlah orang sakit dibandingkan dengan populasi tertentu yang seringkali merupakan kelompok yang sehat atau kelompok beresiko.</a:t>
            </a:r>
          </a:p>
          <a:p>
            <a:pPr marL="359833" indent="-342900">
              <a:lnSpc>
                <a:spcPct val="100000"/>
              </a:lnSpc>
              <a:spcBef>
                <a:spcPts val="140"/>
              </a:spcBef>
              <a:buFont typeface="Arial" pitchFamily="34" charset="0"/>
              <a:buChar char="•"/>
              <a:tabLst>
                <a:tab pos="2552636" algn="l"/>
              </a:tabLst>
            </a:pPr>
            <a:endParaRPr lang="sv-SE" sz="2000" b="0" spc="-7"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1478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smtClean="0">
                <a:solidFill>
                  <a:schemeClr val="tx1"/>
                </a:solidFill>
              </a:rPr>
              <a:t> Ratio, </a:t>
            </a:r>
            <a:r>
              <a:rPr lang="en-US" spc="-7" dirty="0" err="1" smtClean="0">
                <a:solidFill>
                  <a:schemeClr val="tx1"/>
                </a:solidFill>
              </a:rPr>
              <a:t>Proporsi</a:t>
            </a:r>
            <a:r>
              <a:rPr lang="en-US" spc="-7" dirty="0" smtClean="0">
                <a:solidFill>
                  <a:schemeClr val="tx1"/>
                </a:solidFill>
              </a:rPr>
              <a:t>, </a:t>
            </a:r>
            <a:r>
              <a:rPr lang="en-US" spc="-7" dirty="0" err="1" smtClean="0">
                <a:solidFill>
                  <a:schemeClr val="tx1"/>
                </a:solidFill>
              </a:rPr>
              <a:t>dan</a:t>
            </a:r>
            <a:r>
              <a:rPr lang="en-US" spc="-7" dirty="0" smtClean="0">
                <a:solidFill>
                  <a:schemeClr val="tx1"/>
                </a:solidFill>
              </a:rPr>
              <a:t> Rate</a:t>
            </a:r>
            <a:endParaRPr spc="-7" dirty="0">
              <a:solidFill>
                <a:schemeClr val="tx1"/>
              </a:solidFill>
            </a:endParaRPr>
          </a:p>
        </p:txBody>
      </p:sp>
      <p:sp>
        <p:nvSpPr>
          <p:cNvPr id="6" name="object 2"/>
          <p:cNvSpPr txBox="1">
            <a:spLocks/>
          </p:cNvSpPr>
          <p:nvPr/>
        </p:nvSpPr>
        <p:spPr>
          <a:xfrm>
            <a:off x="1331349" y="1112335"/>
            <a:ext cx="9318722" cy="1838965"/>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300" spc="-7" dirty="0" smtClean="0">
                <a:solidFill>
                  <a:schemeClr val="tx1"/>
                </a:solidFill>
                <a:latin typeface="Calibri" pitchFamily="34" charset="0"/>
                <a:cs typeface="Calibri" pitchFamily="34" charset="0"/>
              </a:rPr>
              <a:t>RASIO</a:t>
            </a:r>
          </a:p>
          <a:p>
            <a:pPr marL="359833" indent="-342900">
              <a:lnSpc>
                <a:spcPct val="100000"/>
              </a:lnSpc>
              <a:spcBef>
                <a:spcPts val="140"/>
              </a:spcBef>
              <a:buFont typeface="Arial" pitchFamily="34" charset="0"/>
              <a:buChar char="•"/>
              <a:tabLst>
                <a:tab pos="2552636" algn="l"/>
              </a:tabLst>
            </a:pPr>
            <a:r>
              <a:rPr lang="sv-SE" sz="2300" b="0" spc="-7" dirty="0" smtClean="0">
                <a:solidFill>
                  <a:schemeClr val="tx1"/>
                </a:solidFill>
                <a:latin typeface="Calibri" pitchFamily="34" charset="0"/>
                <a:cs typeface="Calibri" pitchFamily="34" charset="0"/>
              </a:rPr>
              <a:t>Gambaran hubungan dua angka dalam bentuka a/b</a:t>
            </a:r>
          </a:p>
          <a:p>
            <a:pPr marL="359833" indent="-342900">
              <a:lnSpc>
                <a:spcPct val="100000"/>
              </a:lnSpc>
              <a:spcBef>
                <a:spcPts val="140"/>
              </a:spcBef>
              <a:buFont typeface="Arial" pitchFamily="34" charset="0"/>
              <a:buChar char="•"/>
              <a:tabLst>
                <a:tab pos="2552636" algn="l"/>
              </a:tabLst>
            </a:pPr>
            <a:r>
              <a:rPr lang="sv-SE" sz="2300" b="0" spc="-7" dirty="0" smtClean="0">
                <a:solidFill>
                  <a:schemeClr val="tx1"/>
                </a:solidFill>
                <a:latin typeface="Calibri" pitchFamily="34" charset="0"/>
                <a:cs typeface="Calibri" pitchFamily="34" charset="0"/>
              </a:rPr>
              <a:t>Rasio digunakan untuk menyatakan besarnya kejadian</a:t>
            </a:r>
          </a:p>
          <a:p>
            <a:pPr marL="16933">
              <a:lnSpc>
                <a:spcPct val="100000"/>
              </a:lnSpc>
              <a:spcBef>
                <a:spcPts val="140"/>
              </a:spcBef>
              <a:tabLst>
                <a:tab pos="2552636" algn="l"/>
              </a:tabLst>
            </a:pPr>
            <a:r>
              <a:rPr lang="sv-SE" sz="2300" b="0" spc="-7" dirty="0" smtClean="0">
                <a:solidFill>
                  <a:schemeClr val="tx1"/>
                </a:solidFill>
                <a:latin typeface="Calibri" pitchFamily="34" charset="0"/>
                <a:cs typeface="Calibri" pitchFamily="34" charset="0"/>
              </a:rPr>
              <a:t>Contoh : Rasio kelahiran Laki-Laki: Perempuan di Indonesia adalah</a:t>
            </a:r>
          </a:p>
          <a:p>
            <a:pPr marL="16933">
              <a:lnSpc>
                <a:spcPct val="100000"/>
              </a:lnSpc>
              <a:spcBef>
                <a:spcPts val="140"/>
              </a:spcBef>
              <a:tabLst>
                <a:tab pos="2552636" algn="l"/>
              </a:tabLst>
            </a:pPr>
            <a:r>
              <a:rPr lang="sv-SE" sz="2300" b="0" spc="-7" dirty="0" smtClean="0">
                <a:solidFill>
                  <a:schemeClr val="tx1"/>
                </a:solidFill>
                <a:latin typeface="Calibri" pitchFamily="34" charset="0"/>
                <a:cs typeface="Calibri" pitchFamily="34" charset="0"/>
              </a:rPr>
              <a:t>a/b  = 1.790.000 : 1.703.000= 1,052 : 1</a:t>
            </a:r>
          </a:p>
        </p:txBody>
      </p:sp>
      <mc:AlternateContent xmlns:mc="http://schemas.openxmlformats.org/markup-compatibility/2006" xmlns:a14="http://schemas.microsoft.com/office/drawing/2010/main">
        <mc:Choice Requires="a14">
          <p:sp>
            <p:nvSpPr>
              <p:cNvPr id="4" name="object 2"/>
              <p:cNvSpPr txBox="1">
                <a:spLocks/>
              </p:cNvSpPr>
              <p:nvPr/>
            </p:nvSpPr>
            <p:spPr>
              <a:xfrm>
                <a:off x="1331349" y="3069296"/>
                <a:ext cx="9318722" cy="2027414"/>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300" spc="-7" dirty="0" smtClean="0">
                    <a:solidFill>
                      <a:schemeClr val="tx1"/>
                    </a:solidFill>
                    <a:latin typeface="Calibri" pitchFamily="34" charset="0"/>
                    <a:cs typeface="Calibri" pitchFamily="34" charset="0"/>
                  </a:rPr>
                  <a:t>Proporsi</a:t>
                </a:r>
              </a:p>
              <a:p>
                <a:pPr marL="359833" indent="-342900" algn="just">
                  <a:lnSpc>
                    <a:spcPct val="100000"/>
                  </a:lnSpc>
                  <a:spcBef>
                    <a:spcPts val="140"/>
                  </a:spcBef>
                  <a:buFont typeface="Arial" pitchFamily="34" charset="0"/>
                  <a:buChar char="•"/>
                  <a:tabLst>
                    <a:tab pos="2552636" algn="l"/>
                  </a:tabLst>
                </a:pPr>
                <a:r>
                  <a:rPr lang="sv-SE" sz="2300" b="0" spc="-7" dirty="0" smtClean="0">
                    <a:solidFill>
                      <a:schemeClr val="tx1"/>
                    </a:solidFill>
                    <a:latin typeface="Calibri" pitchFamily="34" charset="0"/>
                    <a:cs typeface="Calibri" pitchFamily="34" charset="0"/>
                  </a:rPr>
                  <a:t>Rasio yang spesifik , dimana numerator (pembilang) merupakan bagian dari denominator  (penyebut) dan diekspresikan dalam persentase.</a:t>
                </a:r>
              </a:p>
              <a:p>
                <a:pPr marL="359833" indent="-342900" algn="just">
                  <a:lnSpc>
                    <a:spcPct val="100000"/>
                  </a:lnSpc>
                  <a:spcBef>
                    <a:spcPts val="140"/>
                  </a:spcBef>
                  <a:buFont typeface="Arial" pitchFamily="34" charset="0"/>
                  <a:buChar char="•"/>
                  <a:tabLst>
                    <a:tab pos="2552636" algn="l"/>
                  </a:tabLst>
                </a:pPr>
                <a:r>
                  <a:rPr lang="sv-SE" sz="2300" b="0" spc="-7" dirty="0" smtClean="0">
                    <a:solidFill>
                      <a:schemeClr val="tx1"/>
                    </a:solidFill>
                    <a:latin typeface="Calibri" pitchFamily="34" charset="0"/>
                    <a:cs typeface="Calibri" pitchFamily="34" charset="0"/>
                  </a:rPr>
                  <a:t>Proporsi digunakan untuk melihat komposisi suatu variabel dalam populasi</a:t>
                </a:r>
              </a:p>
              <a:p>
                <a:pPr marL="16933" algn="just">
                  <a:lnSpc>
                    <a:spcPct val="100000"/>
                  </a:lnSpc>
                  <a:spcBef>
                    <a:spcPts val="140"/>
                  </a:spcBef>
                  <a:tabLst>
                    <a:tab pos="2552636" algn="l"/>
                  </a:tabLst>
                </a:pPr>
                <a:r>
                  <a:rPr lang="sv-SE" sz="2300" b="0" spc="-7" dirty="0" smtClean="0">
                    <a:solidFill>
                      <a:schemeClr val="tx1"/>
                    </a:solidFill>
                    <a:latin typeface="Calibri" pitchFamily="34" charset="0"/>
                    <a:cs typeface="Calibri" pitchFamily="34" charset="0"/>
                  </a:rPr>
                  <a:t>Contoh : </a:t>
                </a:r>
                <a14:m>
                  <m:oMath xmlns:m="http://schemas.openxmlformats.org/officeDocument/2006/math">
                    <m:f>
                      <m:fPr>
                        <m:ctrlPr>
                          <a:rPr lang="sv-SE" sz="2300" b="0" i="1" spc="-7" smtClean="0">
                            <a:solidFill>
                              <a:schemeClr val="tx1"/>
                            </a:solidFill>
                            <a:latin typeface="Cambria Math"/>
                            <a:cs typeface="Calibri" pitchFamily="34" charset="0"/>
                          </a:rPr>
                        </m:ctrlPr>
                      </m:fPr>
                      <m:num>
                        <m:r>
                          <a:rPr lang="en-US" sz="2300" b="0" i="1" spc="-7" smtClean="0">
                            <a:solidFill>
                              <a:schemeClr val="tx1"/>
                            </a:solidFill>
                            <a:latin typeface="Cambria Math"/>
                            <a:cs typeface="Calibri" pitchFamily="34" charset="0"/>
                          </a:rPr>
                          <m:t>𝑎𝑛𝑔𝑘𝑎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𝑘𝑒𝑙𝑎h𝑖𝑟𝑎𝑛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𝑙𝑎𝑘𝑖</m:t>
                        </m:r>
                        <m:r>
                          <a:rPr lang="en-US" sz="2300" b="0" i="1" spc="-7" smtClean="0">
                            <a:solidFill>
                              <a:schemeClr val="tx1"/>
                            </a:solidFill>
                            <a:latin typeface="Cambria Math"/>
                            <a:cs typeface="Calibri" pitchFamily="34" charset="0"/>
                          </a:rPr>
                          <m:t>−</m:t>
                        </m:r>
                        <m:r>
                          <a:rPr lang="en-US" sz="2300" b="0" i="1" spc="-7" smtClean="0">
                            <a:solidFill>
                              <a:schemeClr val="tx1"/>
                            </a:solidFill>
                            <a:latin typeface="Cambria Math"/>
                            <a:cs typeface="Calibri" pitchFamily="34" charset="0"/>
                          </a:rPr>
                          <m:t>𝑙𝑎𝑘𝑖</m:t>
                        </m:r>
                      </m:num>
                      <m:den>
                        <m:r>
                          <a:rPr lang="en-US" sz="2300" b="0" i="1" spc="-7" smtClean="0">
                            <a:solidFill>
                              <a:schemeClr val="tx1"/>
                            </a:solidFill>
                            <a:latin typeface="Cambria Math"/>
                            <a:cs typeface="Calibri" pitchFamily="34" charset="0"/>
                          </a:rPr>
                          <m:t>𝑎𝑛𝑔𝑘𝑎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𝑘𝑒𝑙𝑎h𝑖𝑟𝑎𝑛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𝑙𝑎𝑘𝑖</m:t>
                        </m:r>
                        <m:r>
                          <a:rPr lang="en-US" sz="2300" b="0" i="1" spc="-7" smtClean="0">
                            <a:solidFill>
                              <a:schemeClr val="tx1"/>
                            </a:solidFill>
                            <a:latin typeface="Cambria Math"/>
                            <a:cs typeface="Calibri" pitchFamily="34" charset="0"/>
                          </a:rPr>
                          <m:t>−</m:t>
                        </m:r>
                        <m:r>
                          <a:rPr lang="en-US" sz="2300" b="0" i="1" spc="-7" smtClean="0">
                            <a:solidFill>
                              <a:schemeClr val="tx1"/>
                            </a:solidFill>
                            <a:latin typeface="Cambria Math"/>
                            <a:cs typeface="Calibri" pitchFamily="34" charset="0"/>
                          </a:rPr>
                          <m:t>𝑙𝑎𝑘𝑖</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𝑑𝑎𝑛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𝑝𝑒𝑟𝑒𝑚𝑝𝑢𝑎𝑛</m:t>
                        </m:r>
                      </m:den>
                    </m:f>
                  </m:oMath>
                </a14:m>
                <a:r>
                  <a:rPr lang="sv-SE" sz="2300" b="0" spc="-7" dirty="0" smtClean="0">
                    <a:solidFill>
                      <a:schemeClr val="tx1"/>
                    </a:solidFill>
                    <a:latin typeface="Calibri" pitchFamily="34" charset="0"/>
                    <a:cs typeface="Calibri" pitchFamily="34" charset="0"/>
                  </a:rPr>
                  <a:t> = </a:t>
                </a:r>
                <a14:m>
                  <m:oMath xmlns:m="http://schemas.openxmlformats.org/officeDocument/2006/math">
                    <m:f>
                      <m:fPr>
                        <m:ctrlPr>
                          <a:rPr lang="sv-SE" sz="2300" b="0" i="1" spc="-7" smtClean="0">
                            <a:solidFill>
                              <a:schemeClr val="tx1"/>
                            </a:solidFill>
                            <a:latin typeface="Cambria Math"/>
                            <a:cs typeface="Calibri" pitchFamily="34" charset="0"/>
                          </a:rPr>
                        </m:ctrlPr>
                      </m:fPr>
                      <m:num>
                        <m:r>
                          <a:rPr lang="en-US" sz="2300" b="0" i="1" spc="-7" smtClean="0">
                            <a:solidFill>
                              <a:schemeClr val="tx1"/>
                            </a:solidFill>
                            <a:latin typeface="Cambria Math"/>
                            <a:cs typeface="Calibri" pitchFamily="34" charset="0"/>
                          </a:rPr>
                          <m:t>1.790.000</m:t>
                        </m:r>
                      </m:num>
                      <m:den>
                        <m:r>
                          <a:rPr lang="en-US" sz="2300" b="0" i="1" spc="-7" smtClean="0">
                            <a:solidFill>
                              <a:schemeClr val="tx1"/>
                            </a:solidFill>
                            <a:latin typeface="Cambria Math"/>
                            <a:cs typeface="Calibri" pitchFamily="34" charset="0"/>
                          </a:rPr>
                          <m:t>3.493.00</m:t>
                        </m:r>
                      </m:den>
                    </m:f>
                  </m:oMath>
                </a14:m>
                <a:r>
                  <a:rPr lang="sv-SE" sz="2300" b="0" spc="-7" dirty="0" smtClean="0">
                    <a:solidFill>
                      <a:schemeClr val="tx1"/>
                    </a:solidFill>
                    <a:latin typeface="Calibri" pitchFamily="34" charset="0"/>
                    <a:cs typeface="Calibri" pitchFamily="34" charset="0"/>
                  </a:rPr>
                  <a:t>  x 100% = 51,24%</a:t>
                </a:r>
              </a:p>
            </p:txBody>
          </p:sp>
        </mc:Choice>
        <mc:Fallback xmlns="">
          <p:sp>
            <p:nvSpPr>
              <p:cNvPr id="4" name="object 2"/>
              <p:cNvSpPr txBox="1">
                <a:spLocks noRot="1" noChangeAspect="1" noMove="1" noResize="1" noEditPoints="1" noAdjustHandles="1" noChangeArrowheads="1" noChangeShapeType="1" noTextEdit="1"/>
              </p:cNvSpPr>
              <p:nvPr/>
            </p:nvSpPr>
            <p:spPr>
              <a:xfrm>
                <a:off x="1331349" y="3069296"/>
                <a:ext cx="9318722" cy="2027414"/>
              </a:xfrm>
              <a:prstGeom prst="rect">
                <a:avLst/>
              </a:prstGeom>
              <a:blipFill rotWithShape="1">
                <a:blip r:embed="rId2"/>
                <a:stretch>
                  <a:fillRect l="-1700" t="-3303" r="-2616" b="-2402"/>
                </a:stretch>
              </a:blipFill>
            </p:spPr>
            <p:txBody>
              <a:bodyPr/>
              <a:lstStyle/>
              <a:p>
                <a:r>
                  <a:rPr lang="en-US">
                    <a:noFill/>
                  </a:rPr>
                  <a:t> </a:t>
                </a:r>
              </a:p>
            </p:txBody>
          </p:sp>
        </mc:Fallback>
      </mc:AlternateContent>
    </p:spTree>
    <p:extLst>
      <p:ext uri="{BB962C8B-B14F-4D97-AF65-F5344CB8AC3E}">
        <p14:creationId xmlns:p14="http://schemas.microsoft.com/office/powerpoint/2010/main" val="17005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1" end="1"/>
                                            </p:txEl>
                                          </p:spTgt>
                                        </p:tgtEl>
                                        <p:attrNameLst>
                                          <p:attrName>style.visibility</p:attrName>
                                        </p:attrNameLst>
                                      </p:cBhvr>
                                      <p:to>
                                        <p:strVal val="visible"/>
                                      </p:to>
                                    </p:set>
                                    <p:animEffect transition="in" filter="fade">
                                      <p:cBhvr>
                                        <p:cTn id="56" dur="1000"/>
                                        <p:tgtEl>
                                          <p:spTgt spid="4">
                                            <p:txEl>
                                              <p:pRg st="1" end="1"/>
                                            </p:txEl>
                                          </p:spTgt>
                                        </p:tgtEl>
                                      </p:cBhvr>
                                    </p:animEffect>
                                    <p:anim calcmode="lin" valueType="num">
                                      <p:cBhvr>
                                        <p:cTn id="5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animEffect transition="in" filter="fade">
                                      <p:cBhvr>
                                        <p:cTn id="63" dur="1000"/>
                                        <p:tgtEl>
                                          <p:spTgt spid="4">
                                            <p:txEl>
                                              <p:pRg st="2" end="2"/>
                                            </p:txEl>
                                          </p:spTgt>
                                        </p:tgtEl>
                                      </p:cBhvr>
                                    </p:animEffect>
                                    <p:anim calcmode="lin" valueType="num">
                                      <p:cBhvr>
                                        <p:cTn id="6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4">
                                            <p:txEl>
                                              <p:pRg st="3" end="3"/>
                                            </p:txEl>
                                          </p:spTgt>
                                        </p:tgtEl>
                                        <p:attrNameLst>
                                          <p:attrName>style.visibility</p:attrName>
                                        </p:attrNameLst>
                                      </p:cBhvr>
                                      <p:to>
                                        <p:strVal val="visible"/>
                                      </p:to>
                                    </p:set>
                                    <p:animEffect transition="in" filter="fade">
                                      <p:cBhvr>
                                        <p:cTn id="68" dur="1000"/>
                                        <p:tgtEl>
                                          <p:spTgt spid="4">
                                            <p:txEl>
                                              <p:pRg st="3" end="3"/>
                                            </p:txEl>
                                          </p:spTgt>
                                        </p:tgtEl>
                                      </p:cBhvr>
                                    </p:animEffect>
                                    <p:anim calcmode="lin" valueType="num">
                                      <p:cBhvr>
                                        <p:cTn id="6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object 2"/>
              <p:cNvSpPr txBox="1">
                <a:spLocks/>
              </p:cNvSpPr>
              <p:nvPr/>
            </p:nvSpPr>
            <p:spPr>
              <a:xfrm>
                <a:off x="1237220" y="1008804"/>
                <a:ext cx="9318722" cy="3671774"/>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1113" algn="l"/>
                    <a:tab pos="5203825" algn="l"/>
                  </a:tabLst>
                </a:pPr>
                <a:r>
                  <a:rPr lang="sv-SE" sz="2300" spc="-7" dirty="0" smtClean="0">
                    <a:solidFill>
                      <a:schemeClr val="tx1"/>
                    </a:solidFill>
                    <a:latin typeface="Calibri" pitchFamily="34" charset="0"/>
                    <a:cs typeface="Calibri" pitchFamily="34" charset="0"/>
                  </a:rPr>
                  <a:t>Rate</a:t>
                </a:r>
              </a:p>
              <a:p>
                <a:pPr marL="359833" indent="-342900" algn="just">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Merupakan proporsi dalam bentuk khusus, perbandingan antara pembilang dengan penyebut dinyatakan dalam batas waktu tertentu.</a:t>
                </a:r>
              </a:p>
              <a:p>
                <a:pPr marL="359833" indent="-342900" algn="just">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Rate menunjukkan suatu proporsi yang menunjukkan satuan waktu.</a:t>
                </a:r>
              </a:p>
              <a:p>
                <a:pPr marL="359833" indent="-342900" algn="just">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Untuk megukur rate memerlukan data yang akurat</a:t>
                </a:r>
              </a:p>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Contoh:</a:t>
                </a:r>
              </a:p>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Angka kematian kanker di USA tahun 1980 didefinisikan sebagai</a:t>
                </a:r>
              </a:p>
              <a:p>
                <a:pPr marL="16933" algn="just">
                  <a:lnSpc>
                    <a:spcPct val="100000"/>
                  </a:lnSpc>
                  <a:spcBef>
                    <a:spcPts val="140"/>
                  </a:spcBef>
                  <a:tabLst>
                    <a:tab pos="2551113" algn="l"/>
                    <a:tab pos="5203825" algn="l"/>
                  </a:tabLst>
                </a:pPr>
                <a:endParaRPr lang="sv-SE" sz="2300" b="0" spc="-7" dirty="0" smtClean="0">
                  <a:solidFill>
                    <a:schemeClr val="tx1"/>
                  </a:solidFill>
                  <a:latin typeface="Calibri" pitchFamily="34" charset="0"/>
                  <a:cs typeface="Calibri" pitchFamily="34" charset="0"/>
                </a:endParaRPr>
              </a:p>
              <a:p>
                <a:pPr marL="16933" algn="just">
                  <a:lnSpc>
                    <a:spcPct val="100000"/>
                  </a:lnSpc>
                  <a:spcBef>
                    <a:spcPts val="140"/>
                  </a:spcBef>
                  <a:tabLst>
                    <a:tab pos="2551113" algn="l"/>
                    <a:tab pos="5203825" algn="l"/>
                  </a:tabLst>
                </a:pPr>
                <a14:m>
                  <m:oMathPara xmlns:m="http://schemas.openxmlformats.org/officeDocument/2006/math">
                    <m:oMathParaPr>
                      <m:jc m:val="centerGroup"/>
                    </m:oMathParaPr>
                    <m:oMath xmlns:m="http://schemas.openxmlformats.org/officeDocument/2006/math">
                      <m:nary>
                        <m:naryPr>
                          <m:chr m:val="∑"/>
                          <m:subHide m:val="on"/>
                          <m:supHide m:val="on"/>
                          <m:ctrlPr>
                            <a:rPr lang="sv-SE" sz="2000" b="0" i="1" spc="-7" smtClean="0">
                              <a:solidFill>
                                <a:schemeClr val="tx1"/>
                              </a:solidFill>
                              <a:latin typeface="Cambria Math"/>
                              <a:cs typeface="Calibri" pitchFamily="34" charset="0"/>
                            </a:rPr>
                          </m:ctrlPr>
                        </m:naryPr>
                        <m:sub/>
                        <m:sup/>
                        <m:e>
                          <m:f>
                            <m:fPr>
                              <m:ctrlPr>
                                <a:rPr lang="sv-SE" sz="2000" b="0" i="1" spc="-7" smtClean="0">
                                  <a:solidFill>
                                    <a:schemeClr val="tx1"/>
                                  </a:solidFill>
                                  <a:latin typeface="Cambria Math"/>
                                  <a:cs typeface="Calibri" pitchFamily="34" charset="0"/>
                                </a:rPr>
                              </m:ctrlPr>
                            </m:fPr>
                            <m:num>
                              <m:r>
                                <m:rPr>
                                  <m:sty m:val="p"/>
                                </m:rPr>
                                <a:rPr lang="en-US" sz="2000" b="0" i="0" spc="-7" smtClean="0">
                                  <a:solidFill>
                                    <a:schemeClr val="tx1"/>
                                  </a:solidFill>
                                  <a:latin typeface="Cambria Math"/>
                                  <a:cs typeface="Calibri" pitchFamily="34" charset="0"/>
                                </a:rPr>
                                <m:t>Angka</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kematian</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kanker</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di</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AS</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Tahun</m:t>
                              </m:r>
                              <m:r>
                                <a:rPr lang="en-US" sz="2000" b="0" i="0" spc="-7" smtClean="0">
                                  <a:solidFill>
                                    <a:schemeClr val="tx1"/>
                                  </a:solidFill>
                                  <a:latin typeface="Cambria Math"/>
                                  <a:cs typeface="Calibri" pitchFamily="34" charset="0"/>
                                </a:rPr>
                                <m:t> 1980</m:t>
                              </m:r>
                            </m:num>
                            <m:den>
                              <m:r>
                                <m:rPr>
                                  <m:sty m:val="p"/>
                                </m:rPr>
                                <a:rPr lang="en-US" sz="2000" b="0" i="0" spc="-7" smtClean="0">
                                  <a:solidFill>
                                    <a:schemeClr val="tx1"/>
                                  </a:solidFill>
                                  <a:latin typeface="Cambria Math"/>
                                  <a:cs typeface="Calibri" pitchFamily="34" charset="0"/>
                                </a:rPr>
                                <m:t>Populasi</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di</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AS</m:t>
                              </m:r>
                              <m:r>
                                <a:rPr lang="en-US" sz="2000" b="0" i="0" spc="-7" smtClean="0">
                                  <a:solidFill>
                                    <a:schemeClr val="tx1"/>
                                  </a:solidFill>
                                  <a:latin typeface="Cambria Math"/>
                                  <a:cs typeface="Calibri" pitchFamily="34" charset="0"/>
                                </a:rPr>
                                <m:t> </m:t>
                              </m:r>
                              <m:r>
                                <m:rPr>
                                  <m:sty m:val="p"/>
                                </m:rPr>
                                <a:rPr lang="en-US" sz="2000" b="0" i="0" spc="-7" smtClean="0">
                                  <a:solidFill>
                                    <a:schemeClr val="tx1"/>
                                  </a:solidFill>
                                  <a:latin typeface="Cambria Math"/>
                                  <a:cs typeface="Calibri" pitchFamily="34" charset="0"/>
                                </a:rPr>
                                <m:t>Tahun</m:t>
                              </m:r>
                              <m:r>
                                <a:rPr lang="en-US" sz="2000" b="0" i="0" spc="-7" smtClean="0">
                                  <a:solidFill>
                                    <a:schemeClr val="tx1"/>
                                  </a:solidFill>
                                  <a:latin typeface="Cambria Math"/>
                                  <a:cs typeface="Calibri" pitchFamily="34" charset="0"/>
                                </a:rPr>
                                <m:t> 1980</m:t>
                              </m:r>
                            </m:den>
                          </m:f>
                        </m:e>
                      </m:nary>
                    </m:oMath>
                  </m:oMathPara>
                </a14:m>
                <a:endParaRPr lang="sv-SE" sz="2300" b="0" spc="-7" dirty="0" smtClean="0">
                  <a:solidFill>
                    <a:schemeClr val="tx1"/>
                  </a:solidFill>
                  <a:latin typeface="Calibri" pitchFamily="34" charset="0"/>
                  <a:cs typeface="Calibri" pitchFamily="34" charset="0"/>
                </a:endParaRPr>
              </a:p>
            </p:txBody>
          </p:sp>
        </mc:Choice>
        <mc:Fallback xmlns="">
          <p:sp>
            <p:nvSpPr>
              <p:cNvPr id="5" name="object 2"/>
              <p:cNvSpPr txBox="1">
                <a:spLocks noRot="1" noChangeAspect="1" noMove="1" noResize="1" noEditPoints="1" noAdjustHandles="1" noChangeArrowheads="1" noChangeShapeType="1" noTextEdit="1"/>
              </p:cNvSpPr>
              <p:nvPr/>
            </p:nvSpPr>
            <p:spPr>
              <a:xfrm>
                <a:off x="1237220" y="1008804"/>
                <a:ext cx="9318722" cy="3671774"/>
              </a:xfrm>
              <a:prstGeom prst="rect">
                <a:avLst/>
              </a:prstGeom>
              <a:blipFill rotWithShape="1">
                <a:blip r:embed="rId2"/>
                <a:stretch>
                  <a:fillRect l="-1766" t="-1824" r="-2551"/>
                </a:stretch>
              </a:blipFill>
            </p:spPr>
            <p:txBody>
              <a:bodyPr/>
              <a:lstStyle/>
              <a:p>
                <a:r>
                  <a:rPr lang="en-US">
                    <a:noFill/>
                  </a:rPr>
                  <a:t> </a:t>
                </a:r>
              </a:p>
            </p:txBody>
          </p:sp>
        </mc:Fallback>
      </mc:AlternateContent>
    </p:spTree>
    <p:extLst>
      <p:ext uri="{BB962C8B-B14F-4D97-AF65-F5344CB8AC3E}">
        <p14:creationId xmlns:p14="http://schemas.microsoft.com/office/powerpoint/2010/main" val="50589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Insidensi</a:t>
            </a:r>
            <a:endParaRPr spc="-7" dirty="0">
              <a:solidFill>
                <a:schemeClr val="tx1"/>
              </a:solidFill>
            </a:endParaRPr>
          </a:p>
        </p:txBody>
      </p:sp>
      <mc:AlternateContent xmlns:mc="http://schemas.openxmlformats.org/markup-compatibility/2006" xmlns:a14="http://schemas.microsoft.com/office/drawing/2010/main">
        <mc:Choice Requires="a14">
          <p:sp>
            <p:nvSpPr>
              <p:cNvPr id="5" name="object 2"/>
              <p:cNvSpPr txBox="1">
                <a:spLocks/>
              </p:cNvSpPr>
              <p:nvPr/>
            </p:nvSpPr>
            <p:spPr>
              <a:xfrm>
                <a:off x="1362726" y="2143586"/>
                <a:ext cx="8189168" cy="952120"/>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endParaRPr lang="sv-SE" sz="2300" b="0" spc="-7" dirty="0" smtClean="0">
                  <a:solidFill>
                    <a:schemeClr val="tx1"/>
                  </a:solidFill>
                  <a:latin typeface="Calibri" pitchFamily="34" charset="0"/>
                  <a:cs typeface="Calibri" pitchFamily="34" charset="0"/>
                </a:endParaRPr>
              </a:p>
              <a:p>
                <a:pPr marL="16933" algn="just">
                  <a:lnSpc>
                    <a:spcPct val="100000"/>
                  </a:lnSpc>
                  <a:spcBef>
                    <a:spcPts val="140"/>
                  </a:spcBef>
                  <a:tabLst>
                    <a:tab pos="2551113" algn="l"/>
                    <a:tab pos="5203825" algn="l"/>
                  </a:tabLst>
                </a:pP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𝑘𝑎𝑠𝑢𝑠</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𝑏𝑎𝑟𝑢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𝑤𝑎𝑘𝑡𝑢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𝑡𝑒𝑟𝑡𝑒𝑛𝑡𝑢</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𝑦𝑎𝑛𝑔</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𝑏𝑒𝑟𝑒𝑠𝑖𝑘𝑜</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𝑡𝑒𝑟h𝑎𝑑𝑎𝑝</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𝑝𝑒𝑛𝑦𝑎𝑘𝑖𝑡</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𝑠𝑒𝑙𝑎𝑚𝑎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𝑝𝑒𝑟𝑖𝑜𝑑𝑒</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𝑤𝑎𝑘𝑡𝑢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𝑡𝑒𝑟𝑡𝑒𝑛𝑡𝑢</m:t>
                            </m:r>
                            <m:r>
                              <a:rPr lang="en-US" sz="2300" b="0" i="1" spc="-7" smtClean="0">
                                <a:solidFill>
                                  <a:schemeClr val="tx1"/>
                                </a:solidFill>
                                <a:latin typeface="Cambria Math"/>
                                <a:cs typeface="Calibri" pitchFamily="34" charset="0"/>
                              </a:rPr>
                              <m:t> </m:t>
                            </m:r>
                          </m:e>
                        </m:nary>
                      </m:den>
                    </m:f>
                  </m:oMath>
                </a14:m>
                <a:r>
                  <a:rPr lang="sv-SE" sz="2300" b="0" spc="-7" dirty="0" smtClean="0">
                    <a:solidFill>
                      <a:schemeClr val="tx1"/>
                    </a:solidFill>
                    <a:latin typeface="Calibri" pitchFamily="34" charset="0"/>
                    <a:cs typeface="Calibri" pitchFamily="34" charset="0"/>
                  </a:rPr>
                  <a:t> x1000</a:t>
                </a:r>
              </a:p>
            </p:txBody>
          </p:sp>
        </mc:Choice>
        <mc:Fallback xmlns="">
          <p:sp>
            <p:nvSpPr>
              <p:cNvPr id="5" name="object 2"/>
              <p:cNvSpPr txBox="1">
                <a:spLocks noRot="1" noChangeAspect="1" noMove="1" noResize="1" noEditPoints="1" noAdjustHandles="1" noChangeArrowheads="1" noChangeShapeType="1" noTextEdit="1"/>
              </p:cNvSpPr>
              <p:nvPr/>
            </p:nvSpPr>
            <p:spPr>
              <a:xfrm>
                <a:off x="1362726" y="2143586"/>
                <a:ext cx="8189168" cy="952120"/>
              </a:xfrm>
              <a:prstGeom prst="rect">
                <a:avLst/>
              </a:prstGeom>
              <a:blipFill rotWithShape="1">
                <a:blip r:embed="rId2"/>
                <a:stretch>
                  <a:fillRect l="-2009" t="-7643" b="-5732"/>
                </a:stretch>
              </a:blipFill>
            </p:spPr>
            <p:txBody>
              <a:bodyPr/>
              <a:lstStyle/>
              <a:p>
                <a:r>
                  <a:rPr lang="en-US">
                    <a:noFill/>
                  </a:rPr>
                  <a:t> </a:t>
                </a:r>
              </a:p>
            </p:txBody>
          </p:sp>
        </mc:Fallback>
      </mc:AlternateContent>
      <p:sp>
        <p:nvSpPr>
          <p:cNvPr id="4" name="object 2"/>
          <p:cNvSpPr txBox="1">
            <a:spLocks/>
          </p:cNvSpPr>
          <p:nvPr/>
        </p:nvSpPr>
        <p:spPr>
          <a:xfrm>
            <a:off x="1389620" y="4145842"/>
            <a:ext cx="9318722" cy="1472198"/>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Kriteria untuk mendapatkan angka insidensi yang baik :</a:t>
            </a:r>
          </a:p>
          <a:p>
            <a:pPr marL="359833" indent="-342900">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Data lengkap dan akurat</a:t>
            </a:r>
          </a:p>
          <a:p>
            <a:pPr marL="359833" indent="-342900">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Angka numerator tergantung dari onset penyakit dan kriteria diagnosa</a:t>
            </a:r>
          </a:p>
          <a:p>
            <a:pPr marL="359833" indent="-342900">
              <a:lnSpc>
                <a:spcPct val="100000"/>
              </a:lnSpc>
              <a:spcBef>
                <a:spcPts val="140"/>
              </a:spcBef>
              <a:buFont typeface="Arial" pitchFamily="34" charset="0"/>
              <a:buChar char="•"/>
              <a:tabLst>
                <a:tab pos="2551113" algn="l"/>
                <a:tab pos="5203825" algn="l"/>
              </a:tabLst>
            </a:pPr>
            <a:r>
              <a:rPr lang="sv-SE" sz="2300" b="0" spc="-7" dirty="0" smtClean="0">
                <a:solidFill>
                  <a:schemeClr val="tx1"/>
                </a:solidFill>
                <a:latin typeface="Calibri" pitchFamily="34" charset="0"/>
                <a:cs typeface="Calibri" pitchFamily="34" charset="0"/>
              </a:rPr>
              <a:t>Jumlah penduduk di pertengahan tahun</a:t>
            </a:r>
          </a:p>
        </p:txBody>
      </p:sp>
      <p:sp>
        <p:nvSpPr>
          <p:cNvPr id="6" name="object 2"/>
          <p:cNvSpPr txBox="1">
            <a:spLocks/>
          </p:cNvSpPr>
          <p:nvPr/>
        </p:nvSpPr>
        <p:spPr>
          <a:xfrm>
            <a:off x="1237220" y="1089513"/>
            <a:ext cx="9318722" cy="72584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Ukuran yang menggambarkan jumlah kasus baru  (insiden) dalam satu periode waktu tertentu diantara populasi</a:t>
            </a:r>
          </a:p>
        </p:txBody>
      </p:sp>
    </p:spTree>
    <p:extLst>
      <p:ext uri="{BB962C8B-B14F-4D97-AF65-F5344CB8AC3E}">
        <p14:creationId xmlns:p14="http://schemas.microsoft.com/office/powerpoint/2010/main" val="13159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fade">
                                      <p:cBhvr>
                                        <p:cTn id="49" dur="1000"/>
                                        <p:tgtEl>
                                          <p:spTgt spid="4">
                                            <p:txEl>
                                              <p:pRg st="3" end="3"/>
                                            </p:txEl>
                                          </p:spTgt>
                                        </p:tgtEl>
                                      </p:cBhvr>
                                    </p:animEffect>
                                    <p:anim calcmode="lin" valueType="num">
                                      <p:cBhvr>
                                        <p:cTn id="5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Prevalensi</a:t>
            </a:r>
            <a:endParaRPr spc="-7" dirty="0">
              <a:solidFill>
                <a:schemeClr val="tx1"/>
              </a:solidFill>
            </a:endParaRPr>
          </a:p>
        </p:txBody>
      </p:sp>
      <mc:AlternateContent xmlns:mc="http://schemas.openxmlformats.org/markup-compatibility/2006" xmlns:a14="http://schemas.microsoft.com/office/drawing/2010/main">
        <mc:Choice Requires="a14">
          <p:sp>
            <p:nvSpPr>
              <p:cNvPr id="5" name="object 2"/>
              <p:cNvSpPr txBox="1">
                <a:spLocks/>
              </p:cNvSpPr>
              <p:nvPr/>
            </p:nvSpPr>
            <p:spPr>
              <a:xfrm>
                <a:off x="3321515" y="2555491"/>
                <a:ext cx="4908085" cy="95212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endParaRPr lang="sv-SE" sz="2300" b="0" spc="-7" dirty="0" smtClean="0">
                  <a:solidFill>
                    <a:schemeClr val="tx1"/>
                  </a:solidFill>
                  <a:latin typeface="Calibri" pitchFamily="34" charset="0"/>
                  <a:cs typeface="Calibri" pitchFamily="34" charset="0"/>
                </a:endParaRPr>
              </a:p>
              <a:p>
                <a:pPr marL="16933" algn="just">
                  <a:lnSpc>
                    <a:spcPct val="100000"/>
                  </a:lnSpc>
                  <a:spcBef>
                    <a:spcPts val="140"/>
                  </a:spcBef>
                  <a:tabLst>
                    <a:tab pos="2551113" algn="l"/>
                    <a:tab pos="5203825" algn="l"/>
                  </a:tabLst>
                </a:pP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𝑘𝑎𝑠𝑢𝑠</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𝑝𝑒𝑛𝑦𝑎𝑘𝑖𝑡</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𝑤𝑎𝑘𝑡𝑢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𝑡𝑒𝑟𝑡𝑒𝑛𝑡𝑢</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𝑝𝑜𝑝𝑢𝑙𝑎𝑠𝑖</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𝑤𝑎𝑘𝑡𝑢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𝑡𝑒𝑟𝑡𝑒𝑛𝑡𝑢</m:t>
                            </m:r>
                            <m:r>
                              <a:rPr lang="en-US" sz="2300" b="0" i="1" spc="-7" smtClean="0">
                                <a:solidFill>
                                  <a:schemeClr val="tx1"/>
                                </a:solidFill>
                                <a:latin typeface="Cambria Math"/>
                                <a:cs typeface="Calibri" pitchFamily="34" charset="0"/>
                              </a:rPr>
                              <m:t> </m:t>
                            </m:r>
                          </m:e>
                        </m:nary>
                      </m:den>
                    </m:f>
                  </m:oMath>
                </a14:m>
                <a:r>
                  <a:rPr lang="sv-SE" sz="2300" b="0" spc="-7" dirty="0" smtClean="0">
                    <a:solidFill>
                      <a:schemeClr val="tx1"/>
                    </a:solidFill>
                    <a:latin typeface="Calibri" pitchFamily="34" charset="0"/>
                    <a:cs typeface="Calibri" pitchFamily="34" charset="0"/>
                  </a:rPr>
                  <a:t> x1000</a:t>
                </a:r>
              </a:p>
            </p:txBody>
          </p:sp>
        </mc:Choice>
        <mc:Fallback xmlns="">
          <p:sp>
            <p:nvSpPr>
              <p:cNvPr id="5" name="object 2"/>
              <p:cNvSpPr txBox="1">
                <a:spLocks noRot="1" noChangeAspect="1" noMove="1" noResize="1" noEditPoints="1" noAdjustHandles="1" noChangeArrowheads="1" noChangeShapeType="1" noTextEdit="1"/>
              </p:cNvSpPr>
              <p:nvPr/>
            </p:nvSpPr>
            <p:spPr>
              <a:xfrm>
                <a:off x="3321515" y="2555491"/>
                <a:ext cx="4908085" cy="952120"/>
              </a:xfrm>
              <a:prstGeom prst="rect">
                <a:avLst/>
              </a:prstGeom>
              <a:blipFill rotWithShape="1">
                <a:blip r:embed="rId2"/>
                <a:stretch>
                  <a:fillRect l="-3350" t="-7006" r="-3846" b="-6369"/>
                </a:stretch>
              </a:blipFill>
            </p:spPr>
            <p:txBody>
              <a:bodyPr/>
              <a:lstStyle/>
              <a:p>
                <a:r>
                  <a:rPr lang="en-US">
                    <a:noFill/>
                  </a:rPr>
                  <a:t> </a:t>
                </a:r>
              </a:p>
            </p:txBody>
          </p:sp>
        </mc:Fallback>
      </mc:AlternateContent>
      <p:sp>
        <p:nvSpPr>
          <p:cNvPr id="4" name="object 2"/>
          <p:cNvSpPr txBox="1">
            <a:spLocks/>
          </p:cNvSpPr>
          <p:nvPr/>
        </p:nvSpPr>
        <p:spPr>
          <a:xfrm>
            <a:off x="1237220" y="4041755"/>
            <a:ext cx="9318722" cy="1092607"/>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Prevalensi ~ Insidensi x durasi = P ~ I x d</a:t>
            </a:r>
          </a:p>
          <a:p>
            <a:pPr marL="16933">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Insidensi dan durasi keduanya stabil dalam jangka panjang sehingga formulanya P = I x d</a:t>
            </a:r>
          </a:p>
        </p:txBody>
      </p:sp>
      <p:sp>
        <p:nvSpPr>
          <p:cNvPr id="6" name="object 2"/>
          <p:cNvSpPr txBox="1">
            <a:spLocks/>
          </p:cNvSpPr>
          <p:nvPr/>
        </p:nvSpPr>
        <p:spPr>
          <a:xfrm>
            <a:off x="1237220" y="1089513"/>
            <a:ext cx="9318722" cy="72584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Ukuran yang menggambarkan jumlah kasus baru dan </a:t>
            </a:r>
            <a:r>
              <a:rPr lang="sv-SE" sz="2300" b="0" spc="-7" dirty="0" smtClean="0">
                <a:solidFill>
                  <a:schemeClr val="tx1"/>
                </a:solidFill>
                <a:latin typeface="Calibri" pitchFamily="34" charset="0"/>
                <a:cs typeface="Calibri" pitchFamily="34" charset="0"/>
              </a:rPr>
              <a:t>lama dalam </a:t>
            </a:r>
            <a:r>
              <a:rPr lang="sv-SE" sz="2300" b="0" spc="-7" dirty="0" smtClean="0">
                <a:solidFill>
                  <a:schemeClr val="tx1"/>
                </a:solidFill>
                <a:latin typeface="Calibri" pitchFamily="34" charset="0"/>
                <a:cs typeface="Calibri" pitchFamily="34" charset="0"/>
              </a:rPr>
              <a:t>satu periode waktu tertentu diantara populasi beresiko</a:t>
            </a:r>
          </a:p>
        </p:txBody>
      </p:sp>
    </p:spTree>
    <p:extLst>
      <p:ext uri="{BB962C8B-B14F-4D97-AF65-F5344CB8AC3E}">
        <p14:creationId xmlns:p14="http://schemas.microsoft.com/office/powerpoint/2010/main" val="299760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60" y="359325"/>
            <a:ext cx="6771640"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t>Fase-fase</a:t>
            </a:r>
            <a:r>
              <a:rPr lang="en-US" dirty="0" smtClean="0"/>
              <a:t> </a:t>
            </a:r>
            <a:r>
              <a:rPr lang="en-US" dirty="0" err="1" smtClean="0"/>
              <a:t>riwayat</a:t>
            </a:r>
            <a:r>
              <a:rPr lang="en-US" dirty="0" smtClean="0"/>
              <a:t> </a:t>
            </a:r>
            <a:r>
              <a:rPr lang="en-US" dirty="0" err="1" smtClean="0"/>
              <a:t>alamiah</a:t>
            </a:r>
            <a:r>
              <a:rPr lang="en-US" dirty="0" smtClean="0"/>
              <a:t> </a:t>
            </a:r>
            <a:r>
              <a:rPr lang="en-US" dirty="0" err="1" smtClean="0"/>
              <a:t>penyakit</a:t>
            </a:r>
            <a:endParaRPr spc="-7" dirty="0"/>
          </a:p>
        </p:txBody>
      </p:sp>
      <p:sp>
        <p:nvSpPr>
          <p:cNvPr id="3" name="object 3"/>
          <p:cNvSpPr txBox="1"/>
          <p:nvPr/>
        </p:nvSpPr>
        <p:spPr>
          <a:xfrm>
            <a:off x="2149517" y="990601"/>
            <a:ext cx="9342967" cy="2925587"/>
          </a:xfrm>
          <a:prstGeom prst="rect">
            <a:avLst/>
          </a:prstGeom>
        </p:spPr>
        <p:txBody>
          <a:bodyPr vert="horz" wrap="square" lIns="0" tIns="16933" rIns="0" bIns="0" rtlCol="0">
            <a:spAutoFit/>
          </a:bodyPr>
          <a:lstStyle/>
          <a:p>
            <a:pPr marL="16086" algn="just">
              <a:tabLst>
                <a:tab pos="398770" algn="l"/>
                <a:tab pos="399617" algn="l"/>
              </a:tabLst>
            </a:pPr>
            <a:r>
              <a:rPr lang="en-US" sz="2100" b="1" dirty="0">
                <a:latin typeface="Calibri" pitchFamily="34" charset="0"/>
                <a:cs typeface="Calibri" pitchFamily="34" charset="0"/>
              </a:rPr>
              <a:t>Van de </a:t>
            </a:r>
            <a:r>
              <a:rPr lang="en-US" sz="2100" b="1" dirty="0" err="1">
                <a:latin typeface="Calibri" pitchFamily="34" charset="0"/>
                <a:cs typeface="Calibri" pitchFamily="34" charset="0"/>
              </a:rPr>
              <a:t>Broek</a:t>
            </a:r>
            <a:r>
              <a:rPr lang="en-US" sz="2100" b="1" dirty="0">
                <a:latin typeface="Calibri" pitchFamily="34" charset="0"/>
                <a:cs typeface="Calibri" pitchFamily="34" charset="0"/>
              </a:rPr>
              <a:t> </a:t>
            </a:r>
            <a:r>
              <a:rPr lang="en-US" sz="2100" b="1" dirty="0" err="1">
                <a:latin typeface="Calibri" pitchFamily="34" charset="0"/>
                <a:cs typeface="Calibri" pitchFamily="34" charset="0"/>
              </a:rPr>
              <a:t>dalam</a:t>
            </a:r>
            <a:r>
              <a:rPr lang="en-US" sz="2100" b="1" dirty="0">
                <a:latin typeface="Calibri" pitchFamily="34" charset="0"/>
                <a:cs typeface="Calibri" pitchFamily="34" charset="0"/>
              </a:rPr>
              <a:t> </a:t>
            </a:r>
            <a:r>
              <a:rPr lang="en-US" sz="2100" b="1" dirty="0" err="1">
                <a:latin typeface="Calibri" pitchFamily="34" charset="0"/>
                <a:cs typeface="Calibri" pitchFamily="34" charset="0"/>
              </a:rPr>
              <a:t>Alim</a:t>
            </a:r>
            <a:r>
              <a:rPr lang="en-US" sz="2100" b="1" dirty="0">
                <a:latin typeface="Calibri" pitchFamily="34" charset="0"/>
                <a:cs typeface="Calibri" pitchFamily="34" charset="0"/>
              </a:rPr>
              <a:t> (2017) </a:t>
            </a:r>
            <a:r>
              <a:rPr lang="en-US" sz="2100" dirty="0" err="1">
                <a:latin typeface="Calibri" pitchFamily="34" charset="0"/>
                <a:cs typeface="Calibri" pitchFamily="34" charset="0"/>
              </a:rPr>
              <a:t>menyatakan</a:t>
            </a:r>
            <a:r>
              <a:rPr lang="en-US" sz="2100" dirty="0">
                <a:latin typeface="Calibri" pitchFamily="34" charset="0"/>
                <a:cs typeface="Calibri" pitchFamily="34" charset="0"/>
              </a:rPr>
              <a:t> </a:t>
            </a:r>
            <a:r>
              <a:rPr lang="en-US" sz="2100" dirty="0" err="1">
                <a:latin typeface="Calibri" pitchFamily="34" charset="0"/>
                <a:cs typeface="Calibri" pitchFamily="34" charset="0"/>
              </a:rPr>
              <a:t>studi</a:t>
            </a:r>
            <a:r>
              <a:rPr lang="en-US" sz="2100" dirty="0">
                <a:latin typeface="Calibri" pitchFamily="34" charset="0"/>
                <a:cs typeface="Calibri" pitchFamily="34" charset="0"/>
              </a:rPr>
              <a:t> </a:t>
            </a:r>
            <a:r>
              <a:rPr lang="en-US" sz="2100" dirty="0" err="1">
                <a:latin typeface="Calibri" pitchFamily="34" charset="0"/>
                <a:cs typeface="Calibri" pitchFamily="34" charset="0"/>
              </a:rPr>
              <a:t>pemaparan</a:t>
            </a:r>
            <a:r>
              <a:rPr lang="en-US" sz="2100" dirty="0">
                <a:latin typeface="Calibri" pitchFamily="34" charset="0"/>
                <a:cs typeface="Calibri" pitchFamily="34" charset="0"/>
              </a:rPr>
              <a:t> </a:t>
            </a:r>
            <a:r>
              <a:rPr lang="en-US" sz="2100" dirty="0" err="1">
                <a:latin typeface="Calibri" pitchFamily="34" charset="0"/>
                <a:cs typeface="Calibri" pitchFamily="34" charset="0"/>
              </a:rPr>
              <a:t>riwayat</a:t>
            </a:r>
            <a:r>
              <a:rPr lang="en-US" sz="2100" dirty="0">
                <a:latin typeface="Calibri" pitchFamily="34" charset="0"/>
                <a:cs typeface="Calibri" pitchFamily="34" charset="0"/>
              </a:rPr>
              <a:t> </a:t>
            </a:r>
            <a:r>
              <a:rPr lang="en-US" sz="2100" dirty="0" err="1">
                <a:latin typeface="Calibri" pitchFamily="34" charset="0"/>
                <a:cs typeface="Calibri" pitchFamily="34" charset="0"/>
              </a:rPr>
              <a:t>alamiah</a:t>
            </a:r>
            <a:r>
              <a:rPr lang="en-US" sz="2100" dirty="0">
                <a:latin typeface="Calibri" pitchFamily="34" charset="0"/>
                <a:cs typeface="Calibri" pitchFamily="34" charset="0"/>
              </a:rPr>
              <a:t> </a:t>
            </a:r>
            <a:r>
              <a:rPr lang="en-US" sz="2100" dirty="0" err="1">
                <a:latin typeface="Calibri" pitchFamily="34" charset="0"/>
                <a:cs typeface="Calibri" pitchFamily="34" charset="0"/>
              </a:rPr>
              <a:t>penyakit</a:t>
            </a:r>
            <a:r>
              <a:rPr lang="en-US" sz="2100" dirty="0">
                <a:latin typeface="Calibri" pitchFamily="34" charset="0"/>
                <a:cs typeface="Calibri" pitchFamily="34" charset="0"/>
              </a:rPr>
              <a:t> yang </a:t>
            </a:r>
            <a:r>
              <a:rPr lang="en-US" sz="2100" dirty="0" err="1">
                <a:latin typeface="Calibri" pitchFamily="34" charset="0"/>
                <a:cs typeface="Calibri" pitchFamily="34" charset="0"/>
              </a:rPr>
              <a:t>merupakan</a:t>
            </a:r>
            <a:r>
              <a:rPr lang="en-US" sz="2100" dirty="0">
                <a:latin typeface="Calibri" pitchFamily="34" charset="0"/>
                <a:cs typeface="Calibri" pitchFamily="34" charset="0"/>
              </a:rPr>
              <a:t> </a:t>
            </a:r>
            <a:r>
              <a:rPr lang="en-US" sz="2100" dirty="0" err="1">
                <a:latin typeface="Calibri" pitchFamily="34" charset="0"/>
                <a:cs typeface="Calibri" pitchFamily="34" charset="0"/>
              </a:rPr>
              <a:t>tujuan</a:t>
            </a:r>
            <a:r>
              <a:rPr lang="en-US" sz="2100" dirty="0">
                <a:latin typeface="Calibri" pitchFamily="34" charset="0"/>
                <a:cs typeface="Calibri" pitchFamily="34" charset="0"/>
              </a:rPr>
              <a:t> </a:t>
            </a:r>
            <a:r>
              <a:rPr lang="en-US" sz="2100" dirty="0" err="1">
                <a:latin typeface="Calibri" pitchFamily="34" charset="0"/>
                <a:cs typeface="Calibri" pitchFamily="34" charset="0"/>
              </a:rPr>
              <a:t>dari</a:t>
            </a:r>
            <a:r>
              <a:rPr lang="en-US" sz="2100" dirty="0">
                <a:latin typeface="Calibri" pitchFamily="34" charset="0"/>
                <a:cs typeface="Calibri" pitchFamily="34" charset="0"/>
              </a:rPr>
              <a:t> </a:t>
            </a:r>
            <a:r>
              <a:rPr lang="en-US" sz="2100" dirty="0" err="1">
                <a:latin typeface="Calibri" pitchFamily="34" charset="0"/>
                <a:cs typeface="Calibri" pitchFamily="34" charset="0"/>
              </a:rPr>
              <a:t>studi</a:t>
            </a:r>
            <a:r>
              <a:rPr lang="en-US" sz="2100" dirty="0">
                <a:latin typeface="Calibri" pitchFamily="34" charset="0"/>
                <a:cs typeface="Calibri" pitchFamily="34" charset="0"/>
              </a:rPr>
              <a:t> </a:t>
            </a:r>
            <a:r>
              <a:rPr lang="en-US" sz="2100" dirty="0" err="1">
                <a:latin typeface="Calibri" pitchFamily="34" charset="0"/>
                <a:cs typeface="Calibri" pitchFamily="34" charset="0"/>
              </a:rPr>
              <a:t>epidemiologi</a:t>
            </a:r>
            <a:r>
              <a:rPr lang="en-US" sz="2100" dirty="0">
                <a:latin typeface="Calibri" pitchFamily="34" charset="0"/>
                <a:cs typeface="Calibri" pitchFamily="34" charset="0"/>
              </a:rPr>
              <a:t> </a:t>
            </a:r>
            <a:r>
              <a:rPr lang="en-US" sz="2100" dirty="0" err="1">
                <a:latin typeface="Calibri" pitchFamily="34" charset="0"/>
                <a:cs typeface="Calibri" pitchFamily="34" charset="0"/>
              </a:rPr>
              <a:t>deskriptif</a:t>
            </a:r>
            <a:r>
              <a:rPr lang="en-US" sz="2100" dirty="0">
                <a:latin typeface="Calibri" pitchFamily="34" charset="0"/>
                <a:cs typeface="Calibri" pitchFamily="34" charset="0"/>
              </a:rPr>
              <a:t>.</a:t>
            </a:r>
          </a:p>
          <a:p>
            <a:pPr marL="16086" algn="just">
              <a:tabLst>
                <a:tab pos="398770" algn="l"/>
                <a:tab pos="399617" algn="l"/>
              </a:tabLst>
            </a:pPr>
            <a:endParaRPr lang="en-US" sz="2100" b="1" dirty="0">
              <a:latin typeface="Calibri" pitchFamily="34" charset="0"/>
              <a:cs typeface="Calibri" pitchFamily="34" charset="0"/>
            </a:endParaRPr>
          </a:p>
          <a:p>
            <a:pPr marL="16086" algn="just">
              <a:tabLst>
                <a:tab pos="398770" algn="l"/>
                <a:tab pos="399617" algn="l"/>
              </a:tabLst>
            </a:pPr>
            <a:r>
              <a:rPr lang="en-US" sz="2100" b="1" dirty="0" err="1">
                <a:latin typeface="Calibri" pitchFamily="34" charset="0"/>
                <a:cs typeface="Calibri" pitchFamily="34" charset="0"/>
              </a:rPr>
              <a:t>Menurut</a:t>
            </a:r>
            <a:r>
              <a:rPr lang="en-US" sz="2100" b="1" dirty="0">
                <a:latin typeface="Calibri" pitchFamily="34" charset="0"/>
                <a:cs typeface="Calibri" pitchFamily="34" charset="0"/>
              </a:rPr>
              <a:t> CDC (2012) </a:t>
            </a:r>
            <a:r>
              <a:rPr lang="en-US" sz="2100" dirty="0" err="1">
                <a:latin typeface="Calibri" pitchFamily="34" charset="0"/>
                <a:cs typeface="Calibri" pitchFamily="34" charset="0"/>
              </a:rPr>
              <a:t>riwayat</a:t>
            </a:r>
            <a:r>
              <a:rPr lang="en-US" sz="2100" dirty="0">
                <a:latin typeface="Calibri" pitchFamily="34" charset="0"/>
                <a:cs typeface="Calibri" pitchFamily="34" charset="0"/>
              </a:rPr>
              <a:t> </a:t>
            </a:r>
            <a:r>
              <a:rPr lang="en-US" sz="2100" dirty="0" err="1">
                <a:latin typeface="Calibri" pitchFamily="34" charset="0"/>
                <a:cs typeface="Calibri" pitchFamily="34" charset="0"/>
              </a:rPr>
              <a:t>alamiah</a:t>
            </a:r>
            <a:r>
              <a:rPr lang="en-US" sz="2100" dirty="0">
                <a:latin typeface="Calibri" pitchFamily="34" charset="0"/>
                <a:cs typeface="Calibri" pitchFamily="34" charset="0"/>
              </a:rPr>
              <a:t> </a:t>
            </a:r>
            <a:r>
              <a:rPr lang="en-US" sz="2100" dirty="0" err="1">
                <a:latin typeface="Calibri" pitchFamily="34" charset="0"/>
                <a:cs typeface="Calibri" pitchFamily="34" charset="0"/>
              </a:rPr>
              <a:t>penyakit</a:t>
            </a:r>
            <a:r>
              <a:rPr lang="en-US" sz="2100" dirty="0">
                <a:latin typeface="Calibri" pitchFamily="34" charset="0"/>
                <a:cs typeface="Calibri" pitchFamily="34" charset="0"/>
              </a:rPr>
              <a:t> </a:t>
            </a:r>
            <a:r>
              <a:rPr lang="en-US" sz="2100" dirty="0" err="1">
                <a:latin typeface="Calibri" pitchFamily="34" charset="0"/>
                <a:cs typeface="Calibri" pitchFamily="34" charset="0"/>
              </a:rPr>
              <a:t>mengacu</a:t>
            </a:r>
            <a:r>
              <a:rPr lang="en-US" sz="2100" dirty="0">
                <a:latin typeface="Calibri" pitchFamily="34" charset="0"/>
                <a:cs typeface="Calibri" pitchFamily="34" charset="0"/>
              </a:rPr>
              <a:t> </a:t>
            </a:r>
            <a:r>
              <a:rPr lang="en-US" sz="2100" dirty="0" err="1">
                <a:latin typeface="Calibri" pitchFamily="34" charset="0"/>
                <a:cs typeface="Calibri" pitchFamily="34" charset="0"/>
              </a:rPr>
              <a:t>pada</a:t>
            </a:r>
            <a:r>
              <a:rPr lang="en-US" sz="2100" dirty="0">
                <a:latin typeface="Calibri" pitchFamily="34" charset="0"/>
                <a:cs typeface="Calibri" pitchFamily="34" charset="0"/>
              </a:rPr>
              <a:t> </a:t>
            </a:r>
            <a:r>
              <a:rPr lang="en-US" sz="2100" dirty="0" err="1">
                <a:latin typeface="Calibri" pitchFamily="34" charset="0"/>
                <a:cs typeface="Calibri" pitchFamily="34" charset="0"/>
              </a:rPr>
              <a:t>perjalanan</a:t>
            </a:r>
            <a:r>
              <a:rPr lang="en-US" sz="2100" dirty="0">
                <a:latin typeface="Calibri" pitchFamily="34" charset="0"/>
                <a:cs typeface="Calibri" pitchFamily="34" charset="0"/>
              </a:rPr>
              <a:t> </a:t>
            </a:r>
            <a:r>
              <a:rPr lang="en-US" sz="2100" dirty="0" err="1">
                <a:latin typeface="Calibri" pitchFamily="34" charset="0"/>
                <a:cs typeface="Calibri" pitchFamily="34" charset="0"/>
              </a:rPr>
              <a:t>penyakit</a:t>
            </a:r>
            <a:r>
              <a:rPr lang="en-US" sz="2100" dirty="0">
                <a:latin typeface="Calibri" pitchFamily="34" charset="0"/>
                <a:cs typeface="Calibri" pitchFamily="34" charset="0"/>
              </a:rPr>
              <a:t> </a:t>
            </a:r>
            <a:r>
              <a:rPr lang="en-US" sz="2100" dirty="0" err="1">
                <a:latin typeface="Calibri" pitchFamily="34" charset="0"/>
                <a:cs typeface="Calibri" pitchFamily="34" charset="0"/>
              </a:rPr>
              <a:t>pada</a:t>
            </a:r>
            <a:r>
              <a:rPr lang="en-US" sz="2100" dirty="0">
                <a:latin typeface="Calibri" pitchFamily="34" charset="0"/>
                <a:cs typeface="Calibri" pitchFamily="34" charset="0"/>
              </a:rPr>
              <a:t> </a:t>
            </a:r>
            <a:r>
              <a:rPr lang="en-US" sz="2100" dirty="0" err="1">
                <a:latin typeface="Calibri" pitchFamily="34" charset="0"/>
                <a:cs typeface="Calibri" pitchFamily="34" charset="0"/>
              </a:rPr>
              <a:t>individu</a:t>
            </a:r>
            <a:r>
              <a:rPr lang="en-US" sz="2100" dirty="0">
                <a:latin typeface="Calibri" pitchFamily="34" charset="0"/>
                <a:cs typeface="Calibri" pitchFamily="34" charset="0"/>
              </a:rPr>
              <a:t>, </a:t>
            </a:r>
            <a:r>
              <a:rPr lang="en-US" sz="2100" dirty="0" err="1">
                <a:latin typeface="Calibri" pitchFamily="34" charset="0"/>
                <a:cs typeface="Calibri" pitchFamily="34" charset="0"/>
              </a:rPr>
              <a:t>dari</a:t>
            </a:r>
            <a:r>
              <a:rPr lang="en-US" sz="2100" dirty="0">
                <a:latin typeface="Calibri" pitchFamily="34" charset="0"/>
                <a:cs typeface="Calibri" pitchFamily="34" charset="0"/>
              </a:rPr>
              <a:t> onset </a:t>
            </a:r>
            <a:r>
              <a:rPr lang="en-US" sz="2100" dirty="0" err="1">
                <a:latin typeface="Calibri" pitchFamily="34" charset="0"/>
                <a:cs typeface="Calibri" pitchFamily="34" charset="0"/>
              </a:rPr>
              <a:t>hingga</a:t>
            </a:r>
            <a:r>
              <a:rPr lang="en-US" sz="2100" dirty="0">
                <a:latin typeface="Calibri" pitchFamily="34" charset="0"/>
                <a:cs typeface="Calibri" pitchFamily="34" charset="0"/>
              </a:rPr>
              <a:t> </a:t>
            </a:r>
            <a:r>
              <a:rPr lang="en-US" sz="2100" dirty="0" err="1">
                <a:latin typeface="Calibri" pitchFamily="34" charset="0"/>
                <a:cs typeface="Calibri" pitchFamily="34" charset="0"/>
              </a:rPr>
              <a:t>resolusi</a:t>
            </a:r>
            <a:r>
              <a:rPr lang="en-US" sz="2100" dirty="0">
                <a:latin typeface="Calibri" pitchFamily="34" charset="0"/>
                <a:cs typeface="Calibri" pitchFamily="34" charset="0"/>
              </a:rPr>
              <a:t> </a:t>
            </a:r>
            <a:r>
              <a:rPr lang="en-US" sz="2100" dirty="0" err="1">
                <a:latin typeface="Calibri" pitchFamily="34" charset="0"/>
                <a:cs typeface="Calibri" pitchFamily="34" charset="0"/>
              </a:rPr>
              <a:t>tanpa</a:t>
            </a:r>
            <a:r>
              <a:rPr lang="en-US" sz="2100" dirty="0">
                <a:latin typeface="Calibri" pitchFamily="34" charset="0"/>
                <a:cs typeface="Calibri" pitchFamily="34" charset="0"/>
              </a:rPr>
              <a:t> </a:t>
            </a:r>
            <a:r>
              <a:rPr lang="en-US" sz="2100" dirty="0" err="1">
                <a:latin typeface="Calibri" pitchFamily="34" charset="0"/>
                <a:cs typeface="Calibri" pitchFamily="34" charset="0"/>
              </a:rPr>
              <a:t>adanya</a:t>
            </a:r>
            <a:r>
              <a:rPr lang="en-US" sz="2100" dirty="0">
                <a:latin typeface="Calibri" pitchFamily="34" charset="0"/>
                <a:cs typeface="Calibri" pitchFamily="34" charset="0"/>
              </a:rPr>
              <a:t> </a:t>
            </a:r>
            <a:r>
              <a:rPr lang="en-US" sz="2100" dirty="0" err="1">
                <a:latin typeface="Calibri" pitchFamily="34" charset="0"/>
                <a:cs typeface="Calibri" pitchFamily="34" charset="0"/>
              </a:rPr>
              <a:t>intervensi</a:t>
            </a:r>
            <a:r>
              <a:rPr lang="en-US" sz="2100" dirty="0">
                <a:latin typeface="Calibri" pitchFamily="34" charset="0"/>
                <a:cs typeface="Calibri" pitchFamily="34" charset="0"/>
              </a:rPr>
              <a:t>.</a:t>
            </a:r>
          </a:p>
          <a:p>
            <a:pPr marL="16086" algn="just">
              <a:tabLst>
                <a:tab pos="398770" algn="l"/>
                <a:tab pos="399617" algn="l"/>
              </a:tabLst>
            </a:pPr>
            <a:endParaRPr lang="en-US" sz="2100" b="1" dirty="0">
              <a:latin typeface="Calibri" pitchFamily="34" charset="0"/>
              <a:cs typeface="Calibri" pitchFamily="34" charset="0"/>
            </a:endParaRPr>
          </a:p>
          <a:p>
            <a:pPr marL="16086" algn="just">
              <a:tabLst>
                <a:tab pos="398770" algn="l"/>
                <a:tab pos="399617" algn="l"/>
              </a:tabLst>
            </a:pPr>
            <a:r>
              <a:rPr lang="en-US" sz="2100" dirty="0" err="1">
                <a:latin typeface="Calibri" pitchFamily="34" charset="0"/>
                <a:cs typeface="Calibri" pitchFamily="34" charset="0"/>
              </a:rPr>
              <a:t>Istilah</a:t>
            </a:r>
            <a:r>
              <a:rPr lang="en-US" sz="2100" dirty="0">
                <a:latin typeface="Calibri" pitchFamily="34" charset="0"/>
                <a:cs typeface="Calibri" pitchFamily="34" charset="0"/>
              </a:rPr>
              <a:t> lain yang </a:t>
            </a:r>
            <a:r>
              <a:rPr lang="en-US" sz="2100" dirty="0" err="1">
                <a:latin typeface="Calibri" pitchFamily="34" charset="0"/>
                <a:cs typeface="Calibri" pitchFamily="34" charset="0"/>
              </a:rPr>
              <a:t>sering</a:t>
            </a:r>
            <a:r>
              <a:rPr lang="en-US" sz="2100" dirty="0">
                <a:latin typeface="Calibri" pitchFamily="34" charset="0"/>
                <a:cs typeface="Calibri" pitchFamily="34" charset="0"/>
              </a:rPr>
              <a:t> </a:t>
            </a:r>
            <a:r>
              <a:rPr lang="en-US" sz="2100" dirty="0" err="1">
                <a:latin typeface="Calibri" pitchFamily="34" charset="0"/>
                <a:cs typeface="Calibri" pitchFamily="34" charset="0"/>
              </a:rPr>
              <a:t>dipakai</a:t>
            </a:r>
            <a:r>
              <a:rPr lang="en-US" sz="2100" dirty="0">
                <a:latin typeface="Calibri" pitchFamily="34" charset="0"/>
                <a:cs typeface="Calibri" pitchFamily="34" charset="0"/>
              </a:rPr>
              <a:t> </a:t>
            </a:r>
            <a:r>
              <a:rPr lang="en-US" sz="2100" dirty="0" err="1">
                <a:latin typeface="Calibri" pitchFamily="34" charset="0"/>
                <a:cs typeface="Calibri" pitchFamily="34" charset="0"/>
              </a:rPr>
              <a:t>dalam</a:t>
            </a:r>
            <a:r>
              <a:rPr lang="en-US" sz="2100" dirty="0">
                <a:latin typeface="Calibri" pitchFamily="34" charset="0"/>
                <a:cs typeface="Calibri" pitchFamily="34" charset="0"/>
              </a:rPr>
              <a:t> </a:t>
            </a:r>
            <a:r>
              <a:rPr lang="en-US" sz="2100" dirty="0" err="1">
                <a:latin typeface="Calibri" pitchFamily="34" charset="0"/>
                <a:cs typeface="Calibri" pitchFamily="34" charset="0"/>
              </a:rPr>
              <a:t>istilah</a:t>
            </a:r>
            <a:r>
              <a:rPr lang="en-US" sz="2100" dirty="0">
                <a:latin typeface="Calibri" pitchFamily="34" charset="0"/>
                <a:cs typeface="Calibri" pitchFamily="34" charset="0"/>
              </a:rPr>
              <a:t> </a:t>
            </a:r>
            <a:r>
              <a:rPr lang="en-US" sz="2100" dirty="0" err="1">
                <a:latin typeface="Calibri" pitchFamily="34" charset="0"/>
                <a:cs typeface="Calibri" pitchFamily="34" charset="0"/>
              </a:rPr>
              <a:t>riwayat</a:t>
            </a:r>
            <a:r>
              <a:rPr lang="en-US" sz="2100" dirty="0">
                <a:latin typeface="Calibri" pitchFamily="34" charset="0"/>
                <a:cs typeface="Calibri" pitchFamily="34" charset="0"/>
              </a:rPr>
              <a:t> </a:t>
            </a:r>
            <a:r>
              <a:rPr lang="en-US" sz="2100" dirty="0" err="1">
                <a:latin typeface="Calibri" pitchFamily="34" charset="0"/>
                <a:cs typeface="Calibri" pitchFamily="34" charset="0"/>
              </a:rPr>
              <a:t>alamiah</a:t>
            </a:r>
            <a:r>
              <a:rPr lang="en-US" sz="2100" dirty="0">
                <a:latin typeface="Calibri" pitchFamily="34" charset="0"/>
                <a:cs typeface="Calibri" pitchFamily="34" charset="0"/>
              </a:rPr>
              <a:t> </a:t>
            </a:r>
            <a:r>
              <a:rPr lang="en-US" sz="2100" dirty="0" err="1">
                <a:latin typeface="Calibri" pitchFamily="34" charset="0"/>
                <a:cs typeface="Calibri" pitchFamily="34" charset="0"/>
              </a:rPr>
              <a:t>penyakit</a:t>
            </a:r>
            <a:r>
              <a:rPr lang="en-US" sz="2100" dirty="0">
                <a:latin typeface="Calibri" pitchFamily="34" charset="0"/>
                <a:cs typeface="Calibri" pitchFamily="34" charset="0"/>
              </a:rPr>
              <a:t> </a:t>
            </a:r>
            <a:r>
              <a:rPr lang="en-US" sz="2100" dirty="0" err="1">
                <a:latin typeface="Calibri" pitchFamily="34" charset="0"/>
                <a:cs typeface="Calibri" pitchFamily="34" charset="0"/>
              </a:rPr>
              <a:t>adalah</a:t>
            </a:r>
            <a:r>
              <a:rPr lang="en-US" sz="2100" dirty="0">
                <a:latin typeface="Calibri" pitchFamily="34" charset="0"/>
                <a:cs typeface="Calibri" pitchFamily="34" charset="0"/>
              </a:rPr>
              <a:t> </a:t>
            </a:r>
            <a:r>
              <a:rPr lang="en-US" sz="2100" dirty="0" err="1">
                <a:latin typeface="Calibri" pitchFamily="34" charset="0"/>
                <a:cs typeface="Calibri" pitchFamily="34" charset="0"/>
              </a:rPr>
              <a:t>antara</a:t>
            </a:r>
            <a:r>
              <a:rPr lang="en-US" sz="2100" dirty="0">
                <a:latin typeface="Calibri" pitchFamily="34" charset="0"/>
                <a:cs typeface="Calibri" pitchFamily="34" charset="0"/>
              </a:rPr>
              <a:t> lain: </a:t>
            </a:r>
            <a:r>
              <a:rPr lang="en-US" sz="2100" i="1" dirty="0">
                <a:latin typeface="Calibri" pitchFamily="34" charset="0"/>
                <a:cs typeface="Calibri" pitchFamily="34" charset="0"/>
              </a:rPr>
              <a:t>Natural History of Disease, Natural Course of Disease, </a:t>
            </a:r>
            <a:r>
              <a:rPr lang="en-US" sz="2100" i="1" dirty="0" err="1">
                <a:latin typeface="Calibri" pitchFamily="34" charset="0"/>
                <a:cs typeface="Calibri" pitchFamily="34" charset="0"/>
              </a:rPr>
              <a:t>atau</a:t>
            </a:r>
            <a:r>
              <a:rPr lang="en-US" sz="2100" i="1" dirty="0">
                <a:latin typeface="Calibri" pitchFamily="34" charset="0"/>
                <a:cs typeface="Calibri" pitchFamily="34" charset="0"/>
              </a:rPr>
              <a:t> Natural History of Illness.</a:t>
            </a:r>
            <a:endParaRPr sz="2100" dirty="0">
              <a:latin typeface="Calibri" pitchFamily="34" charset="0"/>
              <a:cs typeface="Calibri" pitchFamily="34" charset="0"/>
            </a:endParaRPr>
          </a:p>
        </p:txBody>
      </p:sp>
    </p:spTree>
    <p:extLst>
      <p:ext uri="{BB962C8B-B14F-4D97-AF65-F5344CB8AC3E}">
        <p14:creationId xmlns:p14="http://schemas.microsoft.com/office/powerpoint/2010/main" val="88247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484187" y="1352876"/>
            <a:ext cx="3939898" cy="954107"/>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Point Prevalence</a:t>
            </a:r>
          </a:p>
          <a:p>
            <a:pPr marL="16933">
              <a:lnSpc>
                <a:spcPct val="100000"/>
              </a:lnSpc>
              <a:spcBef>
                <a:spcPts val="140"/>
              </a:spcBef>
              <a:tabLst>
                <a:tab pos="2552636" algn="l"/>
              </a:tabLst>
            </a:pPr>
            <a:r>
              <a:rPr lang="sv-SE" sz="2000" b="0" spc="-7" dirty="0" smtClean="0">
                <a:solidFill>
                  <a:schemeClr val="tx1"/>
                </a:solidFill>
                <a:latin typeface="Calibri" pitchFamily="34" charset="0"/>
                <a:cs typeface="Calibri" pitchFamily="34" charset="0"/>
              </a:rPr>
              <a:t>Prevalensi penyakit pada suatu titk waktu tertentu</a:t>
            </a:r>
            <a:endParaRPr lang="sv-SE" sz="2000" b="0" spc="-7" dirty="0">
              <a:solidFill>
                <a:schemeClr val="tx1"/>
              </a:solidFill>
              <a:latin typeface="Calibri" pitchFamily="34" charset="0"/>
              <a:cs typeface="Calibri" pitchFamily="34" charset="0"/>
            </a:endParaRPr>
          </a:p>
        </p:txBody>
      </p:sp>
      <p:sp>
        <p:nvSpPr>
          <p:cNvPr id="8" name="object 2"/>
          <p:cNvSpPr txBox="1">
            <a:spLocks/>
          </p:cNvSpPr>
          <p:nvPr/>
        </p:nvSpPr>
        <p:spPr>
          <a:xfrm>
            <a:off x="5750952" y="1323596"/>
            <a:ext cx="5078413" cy="954107"/>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Period Prevalence</a:t>
            </a:r>
          </a:p>
          <a:p>
            <a:pPr marL="16933">
              <a:lnSpc>
                <a:spcPct val="100000"/>
              </a:lnSpc>
              <a:spcBef>
                <a:spcPts val="140"/>
              </a:spcBef>
              <a:tabLst>
                <a:tab pos="2552636" algn="l"/>
              </a:tabLst>
            </a:pPr>
            <a:r>
              <a:rPr lang="sv-SE" sz="2000" b="0" spc="-7" dirty="0" smtClean="0">
                <a:solidFill>
                  <a:schemeClr val="tx1"/>
                </a:solidFill>
                <a:latin typeface="Calibri" pitchFamily="34" charset="0"/>
                <a:cs typeface="Calibri" pitchFamily="34" charset="0"/>
              </a:rPr>
              <a:t>Individu yang pernah terkena penyakit kapan saja selama periode waktu tertentu</a:t>
            </a:r>
            <a:endParaRPr lang="sv-SE" sz="2000" b="0" spc="-7" dirty="0">
              <a:solidFill>
                <a:schemeClr val="tx1"/>
              </a:solidFill>
              <a:latin typeface="Calibri" pitchFamily="34" charset="0"/>
              <a:cs typeface="Calibri" pitchFamily="34" charset="0"/>
            </a:endParaRPr>
          </a:p>
        </p:txBody>
      </p:sp>
      <p:sp>
        <p:nvSpPr>
          <p:cNvPr id="7"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Prevalensi</a:t>
            </a:r>
            <a:endParaRPr spc="-7" dirty="0">
              <a:solidFill>
                <a:schemeClr val="tx1"/>
              </a:solidFill>
            </a:endParaRPr>
          </a:p>
        </p:txBody>
      </p:sp>
      <mc:AlternateContent xmlns:mc="http://schemas.openxmlformats.org/markup-compatibility/2006" xmlns:a14="http://schemas.microsoft.com/office/drawing/2010/main">
        <mc:Choice Requires="a14">
          <p:sp>
            <p:nvSpPr>
              <p:cNvPr id="10" name="object 2"/>
              <p:cNvSpPr txBox="1">
                <a:spLocks/>
              </p:cNvSpPr>
              <p:nvPr/>
            </p:nvSpPr>
            <p:spPr>
              <a:xfrm>
                <a:off x="242139" y="2401764"/>
                <a:ext cx="5311496" cy="952120"/>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endParaRPr lang="sv-SE" sz="2300" b="0" spc="-7" dirty="0" smtClean="0">
                  <a:solidFill>
                    <a:schemeClr val="tx1"/>
                  </a:solidFill>
                  <a:latin typeface="Calibri" pitchFamily="34" charset="0"/>
                  <a:cs typeface="Calibri" pitchFamily="34" charset="0"/>
                </a:endParaRPr>
              </a:p>
              <a:p>
                <a:pPr marL="16933" algn="just">
                  <a:lnSpc>
                    <a:spcPct val="100000"/>
                  </a:lnSpc>
                  <a:spcBef>
                    <a:spcPts val="140"/>
                  </a:spcBef>
                  <a:tabLst>
                    <a:tab pos="2551113" algn="l"/>
                    <a:tab pos="5203825" algn="l"/>
                  </a:tabLst>
                </a:pP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𝑘𝑎𝑠𝑢𝑠𝑙𝑎𝑚𝑎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𝑑𝑎𝑛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𝑏𝑎𝑟𝑢</m:t>
                            </m:r>
                          </m:e>
                        </m:nary>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𝑠𝑢𝑎𝑡𝑢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𝑠𝑎𝑎𝑡</m:t>
                        </m:r>
                        <m:r>
                          <a:rPr lang="en-US" sz="2300" b="0" i="1" spc="-7" smtClean="0">
                            <a:solidFill>
                              <a:schemeClr val="tx1"/>
                            </a:solidFill>
                            <a:latin typeface="Cambria Math"/>
                            <a:cs typeface="Calibri" pitchFamily="34" charset="0"/>
                          </a:rPr>
                          <m:t> </m:t>
                        </m:r>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𝑝𝑜𝑝𝑢𝑙𝑎𝑠𝑖</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𝑠𝑎𝑎𝑡</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𝑖𝑡𝑢</m:t>
                            </m:r>
                          </m:e>
                        </m:nary>
                      </m:den>
                    </m:f>
                  </m:oMath>
                </a14:m>
                <a:r>
                  <a:rPr lang="sv-SE" sz="2300" b="0" spc="-7" dirty="0" smtClean="0">
                    <a:solidFill>
                      <a:schemeClr val="tx1"/>
                    </a:solidFill>
                    <a:latin typeface="Calibri" pitchFamily="34" charset="0"/>
                    <a:cs typeface="Calibri" pitchFamily="34" charset="0"/>
                  </a:rPr>
                  <a:t> x1000</a:t>
                </a:r>
              </a:p>
            </p:txBody>
          </p:sp>
        </mc:Choice>
        <mc:Fallback xmlns="">
          <p:sp>
            <p:nvSpPr>
              <p:cNvPr id="10" name="object 2"/>
              <p:cNvSpPr txBox="1">
                <a:spLocks noRot="1" noChangeAspect="1" noMove="1" noResize="1" noEditPoints="1" noAdjustHandles="1" noChangeArrowheads="1" noChangeShapeType="1" noTextEdit="1"/>
              </p:cNvSpPr>
              <p:nvPr/>
            </p:nvSpPr>
            <p:spPr>
              <a:xfrm>
                <a:off x="242139" y="2401764"/>
                <a:ext cx="5311496" cy="952120"/>
              </a:xfrm>
              <a:prstGeom prst="rect">
                <a:avLst/>
              </a:prstGeom>
              <a:blipFill rotWithShape="1">
                <a:blip r:embed="rId2"/>
                <a:stretch>
                  <a:fillRect l="-3096" t="-7643" b="-57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2"/>
              <p:cNvSpPr txBox="1">
                <a:spLocks/>
              </p:cNvSpPr>
              <p:nvPr/>
            </p:nvSpPr>
            <p:spPr>
              <a:xfrm>
                <a:off x="5818187" y="2401764"/>
                <a:ext cx="5311496" cy="952120"/>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endParaRPr lang="sv-SE" sz="2300" b="0" spc="-7" dirty="0" smtClean="0">
                  <a:solidFill>
                    <a:schemeClr val="tx1"/>
                  </a:solidFill>
                  <a:latin typeface="Calibri" pitchFamily="34" charset="0"/>
                  <a:cs typeface="Calibri" pitchFamily="34" charset="0"/>
                </a:endParaRPr>
              </a:p>
              <a:p>
                <a:pPr marL="16933" algn="just">
                  <a:lnSpc>
                    <a:spcPct val="100000"/>
                  </a:lnSpc>
                  <a:spcBef>
                    <a:spcPts val="140"/>
                  </a:spcBef>
                  <a:tabLst>
                    <a:tab pos="2551113" algn="l"/>
                    <a:tab pos="5203825" algn="l"/>
                  </a:tabLst>
                </a:pP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𝑘𝑎𝑠𝑢𝑠𝑙𝑎𝑚𝑎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𝑑𝑎𝑛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𝑏𝑎𝑟𝑢</m:t>
                            </m:r>
                          </m:e>
                        </m:nary>
                        <m:r>
                          <a:rPr lang="en-US" sz="2300" b="0" i="1" spc="-7" smtClean="0">
                            <a:solidFill>
                              <a:schemeClr val="tx1"/>
                            </a:solidFill>
                            <a:latin typeface="Cambria Math"/>
                            <a:cs typeface="Calibri" pitchFamily="34" charset="0"/>
                          </a:rPr>
                          <m:t>  </m:t>
                        </m:r>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𝑝𝑜𝑝𝑢𝑙𝑎𝑠𝑖</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𝑝𝑒𝑟𝑖𝑜𝑑𝑒</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𝑡𝑒𝑟𝑡𝑒𝑛𝑡𝑢</m:t>
                            </m:r>
                          </m:e>
                        </m:nary>
                      </m:den>
                    </m:f>
                  </m:oMath>
                </a14:m>
                <a:r>
                  <a:rPr lang="sv-SE" sz="2300" b="0" spc="-7" dirty="0" smtClean="0">
                    <a:solidFill>
                      <a:schemeClr val="tx1"/>
                    </a:solidFill>
                    <a:latin typeface="Calibri" pitchFamily="34" charset="0"/>
                    <a:cs typeface="Calibri" pitchFamily="34" charset="0"/>
                  </a:rPr>
                  <a:t> x1000</a:t>
                </a:r>
              </a:p>
            </p:txBody>
          </p:sp>
        </mc:Choice>
        <mc:Fallback xmlns="">
          <p:sp>
            <p:nvSpPr>
              <p:cNvPr id="11" name="object 2"/>
              <p:cNvSpPr txBox="1">
                <a:spLocks noRot="1" noChangeAspect="1" noMove="1" noResize="1" noEditPoints="1" noAdjustHandles="1" noChangeArrowheads="1" noChangeShapeType="1" noTextEdit="1"/>
              </p:cNvSpPr>
              <p:nvPr/>
            </p:nvSpPr>
            <p:spPr>
              <a:xfrm>
                <a:off x="5818187" y="2401764"/>
                <a:ext cx="5311496" cy="952120"/>
              </a:xfrm>
              <a:prstGeom prst="rect">
                <a:avLst/>
              </a:prstGeom>
              <a:blipFill rotWithShape="1">
                <a:blip r:embed="rId3"/>
                <a:stretch>
                  <a:fillRect l="-2978" t="-7643" b="-5732"/>
                </a:stretch>
              </a:blipFill>
            </p:spPr>
            <p:txBody>
              <a:bodyPr/>
              <a:lstStyle/>
              <a:p>
                <a:r>
                  <a:rPr lang="en-US">
                    <a:noFill/>
                  </a:rPr>
                  <a:t> </a:t>
                </a:r>
              </a:p>
            </p:txBody>
          </p:sp>
        </mc:Fallback>
      </mc:AlternateContent>
    </p:spTree>
    <p:extLst>
      <p:ext uri="{BB962C8B-B14F-4D97-AF65-F5344CB8AC3E}">
        <p14:creationId xmlns:p14="http://schemas.microsoft.com/office/powerpoint/2010/main" val="9756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1000"/>
                                        <p:tgtEl>
                                          <p:spTgt spid="8">
                                            <p:txEl>
                                              <p:pRg st="1" end="1"/>
                                            </p:txEl>
                                          </p:spTgt>
                                        </p:tgtEl>
                                      </p:cBhvr>
                                    </p:animEffect>
                                    <p:anim calcmode="lin" valueType="num">
                                      <p:cBhvr>
                                        <p:cTn id="4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309374" y="377910"/>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Attack Rate (AR)</a:t>
            </a:r>
          </a:p>
        </p:txBody>
      </p:sp>
      <mc:AlternateContent xmlns:mc="http://schemas.openxmlformats.org/markup-compatibility/2006" xmlns:a14="http://schemas.microsoft.com/office/drawing/2010/main">
        <mc:Choice Requires="a14">
          <p:sp>
            <p:nvSpPr>
              <p:cNvPr id="11" name="object 2"/>
              <p:cNvSpPr txBox="1">
                <a:spLocks/>
              </p:cNvSpPr>
              <p:nvPr/>
            </p:nvSpPr>
            <p:spPr>
              <a:xfrm>
                <a:off x="309374" y="860349"/>
                <a:ext cx="5463896" cy="587277"/>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 AR =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𝑝𝑒𝑛𝑑𝑒𝑟𝑖𝑡𝑎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𝑏𝑎𝑟𝑢</m:t>
                            </m:r>
                            <m:r>
                              <a:rPr lang="en-US" sz="2300" b="0" i="1" spc="-7" smtClean="0">
                                <a:solidFill>
                                  <a:schemeClr val="tx1"/>
                                </a:solidFill>
                                <a:latin typeface="Cambria Math"/>
                                <a:cs typeface="Calibri" pitchFamily="34" charset="0"/>
                              </a:rPr>
                              <m:t> </m:t>
                            </m:r>
                            <m:d>
                              <m:dPr>
                                <m:ctrlPr>
                                  <a:rPr lang="en-US" sz="2300" b="0" i="1" spc="-7" smtClean="0">
                                    <a:solidFill>
                                      <a:schemeClr val="tx1"/>
                                    </a:solidFill>
                                    <a:latin typeface="Cambria Math"/>
                                    <a:cs typeface="Calibri" pitchFamily="34" charset="0"/>
                                  </a:rPr>
                                </m:ctrlPr>
                              </m:dPr>
                              <m:e>
                                <m:r>
                                  <a:rPr lang="en-US" sz="2300" b="0" i="1" spc="-7" smtClean="0">
                                    <a:solidFill>
                                      <a:schemeClr val="tx1"/>
                                    </a:solidFill>
                                    <a:latin typeface="Cambria Math"/>
                                    <a:cs typeface="Calibri" pitchFamily="34" charset="0"/>
                                  </a:rPr>
                                  <m:t>𝑠𝑒𝑟𝑎𝑛𝑔𝑎𝑛</m:t>
                                </m:r>
                              </m:e>
                            </m:d>
                            <m:r>
                              <a:rPr lang="en-US" sz="2300" b="0" i="1" spc="-7" smtClean="0">
                                <a:solidFill>
                                  <a:schemeClr val="tx1"/>
                                </a:solidFill>
                                <a:latin typeface="Cambria Math"/>
                                <a:cs typeface="Calibri" pitchFamily="34" charset="0"/>
                              </a:rPr>
                              <m:t>𝑠𝑢𝑎𝑡𝑢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𝑠𝑎𝑎𝑡</m:t>
                            </m:r>
                            <m:r>
                              <a:rPr lang="en-US" sz="2300" b="0" i="1" spc="-7" smtClean="0">
                                <a:solidFill>
                                  <a:schemeClr val="tx1"/>
                                </a:solidFill>
                                <a:latin typeface="Cambria Math"/>
                                <a:cs typeface="Calibri" pitchFamily="34" charset="0"/>
                              </a:rPr>
                              <m:t> </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𝑝𝑜𝑝𝑢𝑙𝑎𝑠𝑖</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𝑏𝑒𝑟𝑒𝑠𝑖𝑘𝑜</m:t>
                            </m:r>
                          </m:e>
                        </m:nary>
                      </m:den>
                    </m:f>
                  </m:oMath>
                </a14:m>
                <a:r>
                  <a:rPr lang="sv-SE" sz="2300" b="0" spc="-7" dirty="0" smtClean="0">
                    <a:solidFill>
                      <a:schemeClr val="tx1"/>
                    </a:solidFill>
                    <a:latin typeface="Calibri" pitchFamily="34" charset="0"/>
                    <a:cs typeface="Calibri" pitchFamily="34" charset="0"/>
                  </a:rPr>
                  <a:t> x K</a:t>
                </a:r>
              </a:p>
            </p:txBody>
          </p:sp>
        </mc:Choice>
        <mc:Fallback xmlns="">
          <p:sp>
            <p:nvSpPr>
              <p:cNvPr id="11" name="object 2"/>
              <p:cNvSpPr txBox="1">
                <a:spLocks noRot="1" noChangeAspect="1" noMove="1" noResize="1" noEditPoints="1" noAdjustHandles="1" noChangeArrowheads="1" noChangeShapeType="1" noTextEdit="1"/>
              </p:cNvSpPr>
              <p:nvPr/>
            </p:nvSpPr>
            <p:spPr>
              <a:xfrm>
                <a:off x="309374" y="860349"/>
                <a:ext cx="5463896" cy="587277"/>
              </a:xfrm>
              <a:prstGeom prst="rect">
                <a:avLst/>
              </a:prstGeom>
              <a:blipFill rotWithShape="1">
                <a:blip r:embed="rId2"/>
                <a:stretch>
                  <a:fillRect l="-3010" r="-1672" b="-10309"/>
                </a:stretch>
              </a:blipFill>
            </p:spPr>
            <p:txBody>
              <a:bodyPr/>
              <a:lstStyle/>
              <a:p>
                <a:r>
                  <a:rPr lang="en-US">
                    <a:noFill/>
                  </a:rPr>
                  <a:t> </a:t>
                </a:r>
              </a:p>
            </p:txBody>
          </p:sp>
        </mc:Fallback>
      </mc:AlternateContent>
      <p:sp>
        <p:nvSpPr>
          <p:cNvPr id="9" name="object 2"/>
          <p:cNvSpPr txBox="1">
            <a:spLocks/>
          </p:cNvSpPr>
          <p:nvPr/>
        </p:nvSpPr>
        <p:spPr>
          <a:xfrm>
            <a:off x="309374" y="1673310"/>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Seccondary Attack Rate ( SAR)</a:t>
            </a:r>
          </a:p>
        </p:txBody>
      </p:sp>
      <mc:AlternateContent xmlns:mc="http://schemas.openxmlformats.org/markup-compatibility/2006">
        <mc:Choice xmlns:a14="http://schemas.microsoft.com/office/drawing/2010/main" Requires="a14">
          <p:sp>
            <p:nvSpPr>
              <p:cNvPr id="12" name="object 2"/>
              <p:cNvSpPr txBox="1">
                <a:spLocks/>
              </p:cNvSpPr>
              <p:nvPr/>
            </p:nvSpPr>
            <p:spPr>
              <a:xfrm>
                <a:off x="309373" y="2152822"/>
                <a:ext cx="8175721" cy="585353"/>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 SAR =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𝑝𝑒𝑛𝑑𝑒𝑟𝑖𝑡𝑎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𝑏𝑎𝑟𝑢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𝑝𝑎𝑑𝑎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𝑠𝑒𝑟𝑎𝑛𝑔𝑎𝑛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𝑘𝑒𝑑𝑢𝑎</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𝑝𝑒𝑛𝑑𝑢𝑑𝑢𝑘</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𝑗𝑢𝑚𝑙𝑎h</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𝑝𝑒𝑛𝑑𝑢𝑑𝑢𝑘</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𝑡𝑒𝑟𝑘𝑒𝑛𝑎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𝑠𝑒𝑟𝑎𝑛𝑔𝑎𝑛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𝑝𝑒𝑟𝑡𝑎𝑚𝑎</m:t>
                            </m:r>
                          </m:e>
                        </m:nary>
                      </m:den>
                    </m:f>
                  </m:oMath>
                </a14:m>
                <a:r>
                  <a:rPr lang="sv-SE" sz="2300" b="0" spc="-7" dirty="0" smtClean="0">
                    <a:solidFill>
                      <a:schemeClr val="tx1"/>
                    </a:solidFill>
                    <a:latin typeface="Calibri" pitchFamily="34" charset="0"/>
                    <a:cs typeface="Calibri" pitchFamily="34" charset="0"/>
                  </a:rPr>
                  <a:t> x K</a:t>
                </a:r>
              </a:p>
            </p:txBody>
          </p:sp>
        </mc:Choice>
        <mc:Fallback>
          <p:sp>
            <p:nvSpPr>
              <p:cNvPr id="12" name="object 2"/>
              <p:cNvSpPr txBox="1">
                <a:spLocks noRot="1" noChangeAspect="1" noMove="1" noResize="1" noEditPoints="1" noAdjustHandles="1" noChangeArrowheads="1" noChangeShapeType="1" noTextEdit="1"/>
              </p:cNvSpPr>
              <p:nvPr/>
            </p:nvSpPr>
            <p:spPr>
              <a:xfrm>
                <a:off x="309373" y="2152822"/>
                <a:ext cx="8175721" cy="585353"/>
              </a:xfrm>
              <a:prstGeom prst="rect">
                <a:avLst/>
              </a:prstGeom>
              <a:blipFill rotWithShape="1">
                <a:blip r:embed="rId3"/>
                <a:stretch>
                  <a:fillRect l="-2012" b="-10309"/>
                </a:stretch>
              </a:blipFill>
            </p:spPr>
            <p:txBody>
              <a:bodyPr/>
              <a:lstStyle/>
              <a:p>
                <a:r>
                  <a:rPr lang="en-US">
                    <a:noFill/>
                  </a:rPr>
                  <a:t> </a:t>
                </a:r>
              </a:p>
            </p:txBody>
          </p:sp>
        </mc:Fallback>
      </mc:AlternateContent>
      <p:sp>
        <p:nvSpPr>
          <p:cNvPr id="13" name="object 2"/>
          <p:cNvSpPr txBox="1">
            <a:spLocks/>
          </p:cNvSpPr>
          <p:nvPr/>
        </p:nvSpPr>
        <p:spPr>
          <a:xfrm>
            <a:off x="309374" y="3073286"/>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Crude Death Rate ( CDR)</a:t>
            </a:r>
          </a:p>
        </p:txBody>
      </p:sp>
      <mc:AlternateContent xmlns:mc="http://schemas.openxmlformats.org/markup-compatibility/2006">
        <mc:Choice xmlns:a14="http://schemas.microsoft.com/office/drawing/2010/main" Requires="a14">
          <p:sp>
            <p:nvSpPr>
              <p:cNvPr id="14" name="object 2"/>
              <p:cNvSpPr txBox="1">
                <a:spLocks/>
              </p:cNvSpPr>
              <p:nvPr/>
            </p:nvSpPr>
            <p:spPr>
              <a:xfrm>
                <a:off x="309374" y="3724746"/>
                <a:ext cx="6723438" cy="593689"/>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 </a:t>
                </a:r>
                <a:r>
                  <a:rPr lang="sv-SE" sz="2300" b="0" spc="-7" dirty="0" smtClean="0">
                    <a:solidFill>
                      <a:schemeClr val="tx1"/>
                    </a:solidFill>
                    <a:latin typeface="Calibri" pitchFamily="34" charset="0"/>
                    <a:cs typeface="Calibri" pitchFamily="34" charset="0"/>
                  </a:rPr>
                  <a:t>CD</a:t>
                </a:r>
                <a:r>
                  <a:rPr lang="sv-SE" sz="2300" b="0" spc="-7" dirty="0" smtClean="0">
                    <a:solidFill>
                      <a:schemeClr val="tx1"/>
                    </a:solidFill>
                    <a:latin typeface="Calibri" pitchFamily="34" charset="0"/>
                    <a:cs typeface="Calibri" pitchFamily="34" charset="0"/>
                  </a:rPr>
                  <a:t>R </a:t>
                </a:r>
                <a:r>
                  <a:rPr lang="sv-SE" sz="2300" b="0" spc="-7" dirty="0" smtClean="0">
                    <a:solidFill>
                      <a:schemeClr val="tx1"/>
                    </a:solidFill>
                    <a:latin typeface="Calibri" pitchFamily="34" charset="0"/>
                    <a:cs typeface="Calibri" pitchFamily="34" charset="0"/>
                  </a:rPr>
                  <a:t>=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𝐾𝑒𝑚𝑎𝑡𝑖𝑎𝑛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𝑑𝑎𝑙𝑎𝑚</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𝑠𝑎𝑡𝑢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𝑡𝑎h𝑢𝑛</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𝑝𝑒𝑛𝑑𝑢𝑑𝑢𝑘</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𝑑𝑎𝑙𝑎𝑚</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𝑡𝑎h𝑢𝑛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𝑦𝑎𝑛𝑔</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𝑠𝑎𝑚𝑎</m:t>
                            </m:r>
                            <m:r>
                              <a:rPr lang="en-US" sz="2300" b="0" i="1" spc="-7" smtClean="0">
                                <a:solidFill>
                                  <a:schemeClr val="tx1"/>
                                </a:solidFill>
                                <a:latin typeface="Cambria Math"/>
                                <a:cs typeface="Calibri" pitchFamily="34" charset="0"/>
                              </a:rPr>
                              <m:t> </m:t>
                            </m:r>
                          </m:e>
                        </m:nary>
                      </m:den>
                    </m:f>
                  </m:oMath>
                </a14:m>
                <a:r>
                  <a:rPr lang="sv-SE" sz="2300" b="0" spc="-7" dirty="0" smtClean="0">
                    <a:solidFill>
                      <a:schemeClr val="tx1"/>
                    </a:solidFill>
                    <a:latin typeface="Calibri" pitchFamily="34" charset="0"/>
                    <a:cs typeface="Calibri" pitchFamily="34" charset="0"/>
                  </a:rPr>
                  <a:t> x K</a:t>
                </a:r>
              </a:p>
            </p:txBody>
          </p:sp>
        </mc:Choice>
        <mc:Fallback>
          <p:sp>
            <p:nvSpPr>
              <p:cNvPr id="14" name="object 2"/>
              <p:cNvSpPr txBox="1">
                <a:spLocks noRot="1" noChangeAspect="1" noMove="1" noResize="1" noEditPoints="1" noAdjustHandles="1" noChangeArrowheads="1" noChangeShapeType="1" noTextEdit="1"/>
              </p:cNvSpPr>
              <p:nvPr/>
            </p:nvSpPr>
            <p:spPr>
              <a:xfrm>
                <a:off x="309374" y="3724746"/>
                <a:ext cx="6723438" cy="593689"/>
              </a:xfrm>
              <a:prstGeom prst="rect">
                <a:avLst/>
              </a:prstGeom>
              <a:blipFill rotWithShape="1">
                <a:blip r:embed="rId4"/>
                <a:stretch>
                  <a:fillRect l="-2446" b="-8163"/>
                </a:stretch>
              </a:blipFill>
            </p:spPr>
            <p:txBody>
              <a:bodyPr/>
              <a:lstStyle/>
              <a:p>
                <a:r>
                  <a:rPr lang="en-US">
                    <a:noFill/>
                  </a:rPr>
                  <a:t> </a:t>
                </a:r>
              </a:p>
            </p:txBody>
          </p:sp>
        </mc:Fallback>
      </mc:AlternateContent>
      <p:sp>
        <p:nvSpPr>
          <p:cNvPr id="15" name="object 2"/>
          <p:cNvSpPr txBox="1">
            <a:spLocks/>
          </p:cNvSpPr>
          <p:nvPr/>
        </p:nvSpPr>
        <p:spPr>
          <a:xfrm>
            <a:off x="309374" y="4476263"/>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Case Fatality Rate ( CFR)</a:t>
            </a:r>
          </a:p>
        </p:txBody>
      </p:sp>
      <mc:AlternateContent xmlns:mc="http://schemas.openxmlformats.org/markup-compatibility/2006">
        <mc:Choice xmlns:a14="http://schemas.microsoft.com/office/drawing/2010/main" Requires="a14">
          <p:sp>
            <p:nvSpPr>
              <p:cNvPr id="16" name="object 2"/>
              <p:cNvSpPr txBox="1">
                <a:spLocks/>
              </p:cNvSpPr>
              <p:nvPr/>
            </p:nvSpPr>
            <p:spPr>
              <a:xfrm>
                <a:off x="228738" y="5116677"/>
                <a:ext cx="6723438" cy="593689"/>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 CFR =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𝐾𝑒𝑚𝑎𝑡𝑖𝑎𝑛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𝑘𝑎𝑟𝑒𝑛𝑎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𝑝𝑒𝑛𝑦𝑎𝑘𝑖𝑡</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𝑝𝑒𝑛𝑑𝑒𝑟𝑖𝑡𝑎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𝑝𝑒𝑛𝑦𝑎𝑘𝑖𝑡</m:t>
                            </m:r>
                          </m:e>
                        </m:nary>
                      </m:den>
                    </m:f>
                  </m:oMath>
                </a14:m>
                <a:r>
                  <a:rPr lang="sv-SE" sz="2300" b="0" spc="-7" dirty="0" smtClean="0">
                    <a:solidFill>
                      <a:schemeClr val="tx1"/>
                    </a:solidFill>
                    <a:latin typeface="Calibri" pitchFamily="34" charset="0"/>
                    <a:cs typeface="Calibri" pitchFamily="34" charset="0"/>
                  </a:rPr>
                  <a:t> x K</a:t>
                </a:r>
              </a:p>
            </p:txBody>
          </p:sp>
        </mc:Choice>
        <mc:Fallback>
          <p:sp>
            <p:nvSpPr>
              <p:cNvPr id="16" name="object 2"/>
              <p:cNvSpPr txBox="1">
                <a:spLocks noRot="1" noChangeAspect="1" noMove="1" noResize="1" noEditPoints="1" noAdjustHandles="1" noChangeArrowheads="1" noChangeShapeType="1" noTextEdit="1"/>
              </p:cNvSpPr>
              <p:nvPr/>
            </p:nvSpPr>
            <p:spPr>
              <a:xfrm>
                <a:off x="228738" y="5116677"/>
                <a:ext cx="6723438" cy="593689"/>
              </a:xfrm>
              <a:prstGeom prst="rect">
                <a:avLst/>
              </a:prstGeom>
              <a:blipFill rotWithShape="1">
                <a:blip r:embed="rId5"/>
                <a:stretch>
                  <a:fillRect l="-2448" b="-8081"/>
                </a:stretch>
              </a:blipFill>
            </p:spPr>
            <p:txBody>
              <a:bodyPr/>
              <a:lstStyle/>
              <a:p>
                <a:r>
                  <a:rPr lang="en-US">
                    <a:noFill/>
                  </a:rPr>
                  <a:t> </a:t>
                </a:r>
              </a:p>
            </p:txBody>
          </p:sp>
        </mc:Fallback>
      </mc:AlternateContent>
    </p:spTree>
    <p:extLst>
      <p:ext uri="{BB962C8B-B14F-4D97-AF65-F5344CB8AC3E}">
        <p14:creationId xmlns:p14="http://schemas.microsoft.com/office/powerpoint/2010/main" val="16822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9" grpId="0"/>
      <p:bldP spid="12" grpId="0" animBg="1"/>
      <p:bldP spid="13" grpId="0"/>
      <p:bldP spid="14" grpId="0" animBg="1"/>
      <p:bldP spid="15"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309374" y="377910"/>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Matternal Mortality  Rate (MMR)</a:t>
            </a:r>
          </a:p>
        </p:txBody>
      </p:sp>
      <mc:AlternateContent xmlns:mc="http://schemas.openxmlformats.org/markup-compatibility/2006" xmlns:a14="http://schemas.microsoft.com/office/drawing/2010/main">
        <mc:Choice Requires="a14">
          <p:sp>
            <p:nvSpPr>
              <p:cNvPr id="11" name="object 2"/>
              <p:cNvSpPr txBox="1">
                <a:spLocks/>
              </p:cNvSpPr>
              <p:nvPr/>
            </p:nvSpPr>
            <p:spPr>
              <a:xfrm>
                <a:off x="309374" y="860349"/>
                <a:ext cx="6642802" cy="585353"/>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 MMR =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𝐾𝑒𝑚𝑎𝑡𝑖𝑎𝑛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𝐼𝑏𝑢</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𝑘𝑎𝑟𝑒𝑛𝑎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𝑘𝑒h𝑎𝑚𝑖𝑙𝑎𝑛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𝑚𝑎𝑠𝑎</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𝑛𝑖𝑓𝑎𝑠</m:t>
                            </m:r>
                          </m:e>
                        </m:nary>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𝑘𝑒𝑙𝑎h𝑖𝑟𝑎𝑛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h𝑖𝑑𝑢𝑝</m:t>
                            </m:r>
                          </m:e>
                        </m:nary>
                      </m:den>
                    </m:f>
                  </m:oMath>
                </a14:m>
                <a:r>
                  <a:rPr lang="sv-SE" sz="2300" b="0" spc="-7" dirty="0" smtClean="0">
                    <a:solidFill>
                      <a:schemeClr val="tx1"/>
                    </a:solidFill>
                    <a:latin typeface="Calibri" pitchFamily="34" charset="0"/>
                    <a:cs typeface="Calibri" pitchFamily="34" charset="0"/>
                  </a:rPr>
                  <a:t> x K</a:t>
                </a:r>
              </a:p>
            </p:txBody>
          </p:sp>
        </mc:Choice>
        <mc:Fallback xmlns="">
          <p:sp>
            <p:nvSpPr>
              <p:cNvPr id="11" name="object 2"/>
              <p:cNvSpPr txBox="1">
                <a:spLocks noRot="1" noChangeAspect="1" noMove="1" noResize="1" noEditPoints="1" noAdjustHandles="1" noChangeArrowheads="1" noChangeShapeType="1" noTextEdit="1"/>
              </p:cNvSpPr>
              <p:nvPr/>
            </p:nvSpPr>
            <p:spPr>
              <a:xfrm>
                <a:off x="309374" y="860349"/>
                <a:ext cx="6642802" cy="585353"/>
              </a:xfrm>
              <a:prstGeom prst="rect">
                <a:avLst/>
              </a:prstGeom>
              <a:blipFill rotWithShape="1">
                <a:blip r:embed="rId2"/>
                <a:stretch>
                  <a:fillRect l="-2477" b="-10309"/>
                </a:stretch>
              </a:blipFill>
            </p:spPr>
            <p:txBody>
              <a:bodyPr/>
              <a:lstStyle/>
              <a:p>
                <a:r>
                  <a:rPr lang="en-US">
                    <a:noFill/>
                  </a:rPr>
                  <a:t> </a:t>
                </a:r>
              </a:p>
            </p:txBody>
          </p:sp>
        </mc:Fallback>
      </mc:AlternateContent>
      <p:sp>
        <p:nvSpPr>
          <p:cNvPr id="9" name="object 2"/>
          <p:cNvSpPr txBox="1">
            <a:spLocks/>
          </p:cNvSpPr>
          <p:nvPr/>
        </p:nvSpPr>
        <p:spPr>
          <a:xfrm>
            <a:off x="309374" y="1673310"/>
            <a:ext cx="3939898" cy="3257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z="2000" spc="-7" dirty="0" smtClean="0">
                <a:solidFill>
                  <a:schemeClr val="tx1"/>
                </a:solidFill>
                <a:latin typeface="Calibri" pitchFamily="34" charset="0"/>
                <a:cs typeface="Calibri" pitchFamily="34" charset="0"/>
              </a:rPr>
              <a:t>Infant Mortality Rate ( IMR)</a:t>
            </a:r>
          </a:p>
        </p:txBody>
      </p:sp>
      <mc:AlternateContent xmlns:mc="http://schemas.openxmlformats.org/markup-compatibility/2006" xmlns:a14="http://schemas.microsoft.com/office/drawing/2010/main">
        <mc:Choice Requires="a14">
          <p:sp>
            <p:nvSpPr>
              <p:cNvPr id="12" name="object 2"/>
              <p:cNvSpPr txBox="1">
                <a:spLocks/>
              </p:cNvSpPr>
              <p:nvPr/>
            </p:nvSpPr>
            <p:spPr>
              <a:xfrm>
                <a:off x="309374" y="2152822"/>
                <a:ext cx="6723438" cy="593689"/>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gn="just">
                  <a:lnSpc>
                    <a:spcPct val="100000"/>
                  </a:lnSpc>
                  <a:spcBef>
                    <a:spcPts val="140"/>
                  </a:spcBef>
                  <a:tabLst>
                    <a:tab pos="2551113" algn="l"/>
                    <a:tab pos="5203825" algn="l"/>
                  </a:tabLst>
                </a:pPr>
                <a:r>
                  <a:rPr lang="sv-SE" sz="2300" b="0" spc="-7" dirty="0" smtClean="0">
                    <a:solidFill>
                      <a:schemeClr val="tx1"/>
                    </a:solidFill>
                    <a:latin typeface="Calibri" pitchFamily="34" charset="0"/>
                    <a:cs typeface="Calibri" pitchFamily="34" charset="0"/>
                  </a:rPr>
                  <a:t>IMR= </a:t>
                </a:r>
                <a14:m>
                  <m:oMath xmlns:m="http://schemas.openxmlformats.org/officeDocument/2006/math">
                    <m:f>
                      <m:fPr>
                        <m:ctrlPr>
                          <a:rPr lang="sv-SE" sz="2300" b="0" i="1" spc="-7" smtClean="0">
                            <a:solidFill>
                              <a:schemeClr val="tx1"/>
                            </a:solidFill>
                            <a:latin typeface="Cambria Math"/>
                            <a:cs typeface="Calibri" pitchFamily="34" charset="0"/>
                          </a:rPr>
                        </m:ctrlPr>
                      </m:fPr>
                      <m:num>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𝐾𝑒𝑚𝑎𝑡𝑖𝑎𝑛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𝑏𝑎𝑦𝑖</m:t>
                            </m:r>
                          </m:e>
                        </m:nary>
                        <m:r>
                          <a:rPr lang="en-US" sz="2300" b="0" i="1" spc="-7" smtClean="0">
                            <a:solidFill>
                              <a:schemeClr val="tx1"/>
                            </a:solidFill>
                            <a:latin typeface="Cambria Math"/>
                            <a:cs typeface="Calibri" pitchFamily="34" charset="0"/>
                          </a:rPr>
                          <m:t> (&lt;1 </m:t>
                        </m:r>
                        <m:r>
                          <a:rPr lang="en-US" sz="2300" b="0" i="1" spc="-7" smtClean="0">
                            <a:solidFill>
                              <a:schemeClr val="tx1"/>
                            </a:solidFill>
                            <a:latin typeface="Cambria Math"/>
                            <a:cs typeface="Calibri" pitchFamily="34" charset="0"/>
                          </a:rPr>
                          <m:t>𝑡𝑎h𝑢𝑛</m:t>
                        </m:r>
                        <m:r>
                          <a:rPr lang="en-US" sz="2300" b="0" i="1" spc="-7" smtClean="0">
                            <a:solidFill>
                              <a:schemeClr val="tx1"/>
                            </a:solidFill>
                            <a:latin typeface="Cambria Math"/>
                            <a:cs typeface="Calibri" pitchFamily="34" charset="0"/>
                          </a:rPr>
                          <m:t>)</m:t>
                        </m:r>
                      </m:num>
                      <m:den>
                        <m:nary>
                          <m:naryPr>
                            <m:chr m:val="∑"/>
                            <m:subHide m:val="on"/>
                            <m:supHide m:val="on"/>
                            <m:ctrlPr>
                              <a:rPr lang="sv-SE" sz="2300" b="0" i="1" spc="-7" smtClean="0">
                                <a:solidFill>
                                  <a:schemeClr val="tx1"/>
                                </a:solidFill>
                                <a:latin typeface="Cambria Math"/>
                                <a:cs typeface="Calibri" pitchFamily="34" charset="0"/>
                              </a:rPr>
                            </m:ctrlPr>
                          </m:naryPr>
                          <m:sub/>
                          <m:sup/>
                          <m:e>
                            <m:r>
                              <a:rPr lang="en-US" sz="2300" b="0" i="1" spc="-7" smtClean="0">
                                <a:solidFill>
                                  <a:schemeClr val="tx1"/>
                                </a:solidFill>
                                <a:latin typeface="Cambria Math"/>
                                <a:cs typeface="Calibri" pitchFamily="34" charset="0"/>
                              </a:rPr>
                              <m:t>𝑘𝑒𝑙𝑎h𝑖𝑟𝑎𝑛</m:t>
                            </m:r>
                            <m:r>
                              <a:rPr lang="en-US" sz="2300" b="0" i="1" spc="-7" smtClean="0">
                                <a:solidFill>
                                  <a:schemeClr val="tx1"/>
                                </a:solidFill>
                                <a:latin typeface="Cambria Math"/>
                                <a:cs typeface="Calibri" pitchFamily="34" charset="0"/>
                              </a:rPr>
                              <m:t> </m:t>
                            </m:r>
                            <m:r>
                              <a:rPr lang="en-US" sz="2300" b="0" i="1" spc="-7" smtClean="0">
                                <a:solidFill>
                                  <a:schemeClr val="tx1"/>
                                </a:solidFill>
                                <a:latin typeface="Cambria Math"/>
                                <a:cs typeface="Calibri" pitchFamily="34" charset="0"/>
                              </a:rPr>
                              <m:t>h𝑖𝑑𝑢𝑝</m:t>
                            </m:r>
                          </m:e>
                        </m:nary>
                      </m:den>
                    </m:f>
                  </m:oMath>
                </a14:m>
                <a:r>
                  <a:rPr lang="sv-SE" sz="2300" b="0" spc="-7" dirty="0" smtClean="0">
                    <a:solidFill>
                      <a:schemeClr val="tx1"/>
                    </a:solidFill>
                    <a:latin typeface="Calibri" pitchFamily="34" charset="0"/>
                    <a:cs typeface="Calibri" pitchFamily="34" charset="0"/>
                  </a:rPr>
                  <a:t> x K</a:t>
                </a:r>
              </a:p>
            </p:txBody>
          </p:sp>
        </mc:Choice>
        <mc:Fallback xmlns="">
          <p:sp>
            <p:nvSpPr>
              <p:cNvPr id="12" name="object 2"/>
              <p:cNvSpPr txBox="1">
                <a:spLocks noRot="1" noChangeAspect="1" noMove="1" noResize="1" noEditPoints="1" noAdjustHandles="1" noChangeArrowheads="1" noChangeShapeType="1" noTextEdit="1"/>
              </p:cNvSpPr>
              <p:nvPr/>
            </p:nvSpPr>
            <p:spPr>
              <a:xfrm>
                <a:off x="309374" y="2152822"/>
                <a:ext cx="6723438" cy="593689"/>
              </a:xfrm>
              <a:prstGeom prst="rect">
                <a:avLst/>
              </a:prstGeom>
              <a:blipFill rotWithShape="1">
                <a:blip r:embed="rId3"/>
                <a:stretch>
                  <a:fillRect l="-2446" b="-8081"/>
                </a:stretch>
              </a:blipFill>
            </p:spPr>
            <p:txBody>
              <a:bodyPr/>
              <a:lstStyle/>
              <a:p>
                <a:r>
                  <a:rPr lang="en-US">
                    <a:noFill/>
                  </a:rPr>
                  <a:t> </a:t>
                </a:r>
              </a:p>
            </p:txBody>
          </p:sp>
        </mc:Fallback>
      </mc:AlternateContent>
      <p:sp>
        <p:nvSpPr>
          <p:cNvPr id="2" name="TextBox 1"/>
          <p:cNvSpPr txBox="1"/>
          <p:nvPr/>
        </p:nvSpPr>
        <p:spPr>
          <a:xfrm>
            <a:off x="470647" y="3482788"/>
            <a:ext cx="2541494" cy="400110"/>
          </a:xfrm>
          <a:prstGeom prst="rect">
            <a:avLst/>
          </a:prstGeom>
          <a:noFill/>
        </p:spPr>
        <p:txBody>
          <a:bodyPr wrap="square" rtlCol="0">
            <a:spAutoFit/>
          </a:bodyPr>
          <a:lstStyle/>
          <a:p>
            <a:r>
              <a:rPr lang="en-US" sz="2000" b="1" dirty="0" smtClean="0"/>
              <a:t>Note : K = 100%</a:t>
            </a:r>
            <a:endParaRPr lang="en-US" sz="2000" b="1" dirty="0"/>
          </a:p>
        </p:txBody>
      </p:sp>
    </p:spTree>
    <p:extLst>
      <p:ext uri="{BB962C8B-B14F-4D97-AF65-F5344CB8AC3E}">
        <p14:creationId xmlns:p14="http://schemas.microsoft.com/office/powerpoint/2010/main" val="21769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9"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Latihan</a:t>
            </a:r>
            <a:endParaRPr spc="-7" dirty="0">
              <a:solidFill>
                <a:schemeClr val="tx1"/>
              </a:solidFill>
            </a:endParaRPr>
          </a:p>
        </p:txBody>
      </p:sp>
      <p:sp>
        <p:nvSpPr>
          <p:cNvPr id="4" name="object 2"/>
          <p:cNvSpPr txBox="1">
            <a:spLocks/>
          </p:cNvSpPr>
          <p:nvPr/>
        </p:nvSpPr>
        <p:spPr>
          <a:xfrm>
            <a:off x="1237220" y="955910"/>
            <a:ext cx="9318722" cy="617605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473075" indent="-457200" algn="just">
              <a:lnSpc>
                <a:spcPct val="100000"/>
              </a:lnSpc>
              <a:spcBef>
                <a:spcPts val="140"/>
              </a:spcBef>
              <a:buAutoNum type="arabicPeriod"/>
              <a:tabLst>
                <a:tab pos="2551113" algn="l"/>
                <a:tab pos="5203825" algn="l"/>
              </a:tabLst>
            </a:pPr>
            <a:r>
              <a:rPr lang="sv-SE" sz="2200" b="0" spc="-7" dirty="0" smtClean="0">
                <a:solidFill>
                  <a:schemeClr val="tx1"/>
                </a:solidFill>
                <a:latin typeface="Calibri" pitchFamily="34" charset="0"/>
                <a:cs typeface="Calibri" pitchFamily="34" charset="0"/>
              </a:rPr>
              <a:t>Pada tahun 2022, diketahui di Kota X dengan 10.000 penduduk, terdapat 135 kasus malaria dan diketahui sebanyak 12 kasus mengalami kematian. Berapa CFR pada kasus malaria?</a:t>
            </a:r>
          </a:p>
          <a:p>
            <a:pPr marL="473075" indent="-457200" algn="just">
              <a:lnSpc>
                <a:spcPct val="100000"/>
              </a:lnSpc>
              <a:spcBef>
                <a:spcPts val="140"/>
              </a:spcBef>
              <a:buAutoNum type="arabicPeriod"/>
              <a:tabLst>
                <a:tab pos="2551113" algn="l"/>
                <a:tab pos="5203825" algn="l"/>
              </a:tabLst>
            </a:pPr>
            <a:r>
              <a:rPr lang="sv-SE" sz="2200" b="0" spc="-7" dirty="0" smtClean="0">
                <a:solidFill>
                  <a:schemeClr val="tx1"/>
                </a:solidFill>
                <a:latin typeface="Calibri" pitchFamily="34" charset="0"/>
                <a:cs typeface="Calibri" pitchFamily="34" charset="0"/>
              </a:rPr>
              <a:t>Diketahui di Kota Y dengan total penduduk 2500 orang, terdapat 50 kasus kematian akibat Malaria, 20 kasus kematian akibat TB paru-paru, dan terdapat 50 kasus kematian akibat covid-19. Berapa CDR pada kota tersebut?</a:t>
            </a:r>
          </a:p>
          <a:p>
            <a:pPr marL="473075" indent="-457200" algn="just">
              <a:lnSpc>
                <a:spcPct val="100000"/>
              </a:lnSpc>
              <a:spcBef>
                <a:spcPts val="140"/>
              </a:spcBef>
              <a:buAutoNum type="arabicPeriod"/>
              <a:tabLst>
                <a:tab pos="2551113" algn="l"/>
                <a:tab pos="5203825" algn="l"/>
              </a:tabLst>
            </a:pPr>
            <a:r>
              <a:rPr lang="sv-SE" sz="2200" b="0" spc="-7" dirty="0" smtClean="0">
                <a:solidFill>
                  <a:schemeClr val="tx1"/>
                </a:solidFill>
                <a:latin typeface="Calibri" pitchFamily="34" charset="0"/>
                <a:cs typeface="Calibri" pitchFamily="34" charset="0"/>
              </a:rPr>
              <a:t>Puskesmas X dengan jumlah penduduk 1000 orang, terdata penderita TB baru pada tahun 2020 sebanyak 150 orang. Di tahun 2021 bertambah 70 kasus penderita baru. Berapa angka prevalensi TB bary di wilayah kerja Puskesmas X tahun 2021?</a:t>
            </a:r>
          </a:p>
          <a:p>
            <a:pPr marL="473075" indent="-457200" algn="just">
              <a:lnSpc>
                <a:spcPct val="100000"/>
              </a:lnSpc>
              <a:spcBef>
                <a:spcPts val="140"/>
              </a:spcBef>
              <a:buAutoNum type="arabicPeriod"/>
              <a:tabLst>
                <a:tab pos="2551113" algn="l"/>
                <a:tab pos="5203825" algn="l"/>
              </a:tabLst>
            </a:pPr>
            <a:r>
              <a:rPr lang="sv-SE" sz="2200" b="0" spc="-7" dirty="0" smtClean="0">
                <a:solidFill>
                  <a:schemeClr val="tx1"/>
                </a:solidFill>
                <a:latin typeface="Calibri" pitchFamily="34" charset="0"/>
                <a:cs typeface="Calibri" pitchFamily="34" charset="0"/>
              </a:rPr>
              <a:t>Di Kota Z dengan penduduk 1600 orang, diketahui pada akhir tahun 2018 terdapat 100 orang penderika kanker rahim. Pada awal 2019 ditemukan 250 kasus baru. Berapa insidensi penyakit tersebut?</a:t>
            </a:r>
          </a:p>
          <a:p>
            <a:pPr marL="473075" indent="-457200" algn="just">
              <a:lnSpc>
                <a:spcPct val="100000"/>
              </a:lnSpc>
              <a:spcBef>
                <a:spcPts val="140"/>
              </a:spcBef>
              <a:buAutoNum type="arabicPeriod"/>
              <a:tabLst>
                <a:tab pos="2551113" algn="l"/>
                <a:tab pos="5203825" algn="l"/>
              </a:tabLst>
            </a:pPr>
            <a:r>
              <a:rPr lang="sv-SE" sz="2200" b="0" spc="-7" dirty="0" smtClean="0">
                <a:solidFill>
                  <a:schemeClr val="tx1"/>
                </a:solidFill>
                <a:latin typeface="Calibri" pitchFamily="34" charset="0"/>
                <a:cs typeface="Calibri" pitchFamily="34" charset="0"/>
              </a:rPr>
              <a:t>Pada tanggal 1 Januari 2016, Puskesmas X dengan jumlah penduduk 1000 orang melaporkan di wilayah kerjanya total penderita HIV sebanyak 80 kasus. Kemudian di tanggal 1 Januari 2017  menjadi 132 kasus termasuk dengan kasus sebelumnya. Berapa prevalensi HIV Di tahun 2021?</a:t>
            </a:r>
          </a:p>
          <a:p>
            <a:pPr marL="473075" indent="-457200">
              <a:lnSpc>
                <a:spcPct val="100000"/>
              </a:lnSpc>
              <a:spcBef>
                <a:spcPts val="140"/>
              </a:spcBef>
              <a:buAutoNum type="arabicPeriod"/>
              <a:tabLst>
                <a:tab pos="2551113" algn="l"/>
                <a:tab pos="5203825" algn="l"/>
              </a:tabLst>
            </a:pPr>
            <a:endParaRPr lang="sv-SE" sz="2200" b="0" spc="-7"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104802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2677" y="372772"/>
            <a:ext cx="8729499" cy="433452"/>
          </a:xfrm>
          <a:prstGeom prst="rect">
            <a:avLst/>
          </a:prstGeom>
        </p:spPr>
        <p:txBody>
          <a:bodyPr vert="horz" wrap="square" lIns="0" tIns="17780" rIns="0" bIns="0" rtlCol="0">
            <a:spAutoFit/>
          </a:bodyPr>
          <a:lstStyle/>
          <a:p>
            <a:pPr marL="16933" algn="ctr">
              <a:lnSpc>
                <a:spcPct val="100000"/>
              </a:lnSpc>
              <a:spcBef>
                <a:spcPts val="140"/>
              </a:spcBef>
              <a:tabLst>
                <a:tab pos="2552636" algn="l"/>
              </a:tabLst>
            </a:pPr>
            <a:r>
              <a:rPr lang="en-US" spc="-7" dirty="0" err="1" smtClean="0">
                <a:solidFill>
                  <a:schemeClr val="tx1"/>
                </a:solidFill>
              </a:rPr>
              <a:t>Latihan</a:t>
            </a:r>
            <a:endParaRPr spc="-7" dirty="0">
              <a:solidFill>
                <a:schemeClr val="tx1"/>
              </a:solidFill>
            </a:endParaRPr>
          </a:p>
        </p:txBody>
      </p:sp>
      <p:sp>
        <p:nvSpPr>
          <p:cNvPr id="4" name="object 2"/>
          <p:cNvSpPr txBox="1">
            <a:spLocks/>
          </p:cNvSpPr>
          <p:nvPr/>
        </p:nvSpPr>
        <p:spPr>
          <a:xfrm>
            <a:off x="1237220" y="955910"/>
            <a:ext cx="9318722" cy="2752035"/>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5875">
              <a:lnSpc>
                <a:spcPct val="100000"/>
              </a:lnSpc>
              <a:spcBef>
                <a:spcPts val="140"/>
              </a:spcBef>
              <a:tabLst>
                <a:tab pos="2551113" algn="l"/>
                <a:tab pos="5203825" algn="l"/>
              </a:tabLst>
            </a:pPr>
            <a:r>
              <a:rPr lang="sv-SE" sz="2200" b="0" spc="-7" dirty="0" smtClean="0">
                <a:solidFill>
                  <a:schemeClr val="tx1"/>
                </a:solidFill>
                <a:latin typeface="Calibri" pitchFamily="34" charset="0"/>
                <a:cs typeface="Calibri" pitchFamily="34" charset="0"/>
              </a:rPr>
              <a:t>6. Dilaporkan terjadi kasus keracunan pada suatu acara kantor X. Sebanyak 25 orang mengalami keracunan. Total yang mengahadiri acara tersebut adalah 85 orang. Berapa AR kasus tersebut?</a:t>
            </a:r>
          </a:p>
          <a:p>
            <a:pPr marL="15875">
              <a:lnSpc>
                <a:spcPct val="100000"/>
              </a:lnSpc>
              <a:spcBef>
                <a:spcPts val="140"/>
              </a:spcBef>
              <a:tabLst>
                <a:tab pos="2551113" algn="l"/>
                <a:tab pos="5203825" algn="l"/>
              </a:tabLst>
            </a:pPr>
            <a:endParaRPr lang="sv-SE" sz="2200" b="0" spc="-7" dirty="0">
              <a:solidFill>
                <a:schemeClr val="tx1"/>
              </a:solidFill>
              <a:latin typeface="Calibri" pitchFamily="34" charset="0"/>
              <a:cs typeface="Calibri" pitchFamily="34" charset="0"/>
            </a:endParaRPr>
          </a:p>
          <a:p>
            <a:pPr marL="15875">
              <a:lnSpc>
                <a:spcPct val="100000"/>
              </a:lnSpc>
              <a:spcBef>
                <a:spcPts val="140"/>
              </a:spcBef>
              <a:tabLst>
                <a:tab pos="2551113" algn="l"/>
                <a:tab pos="5203825" algn="l"/>
              </a:tabLst>
            </a:pPr>
            <a:r>
              <a:rPr lang="sv-SE" sz="2200" b="0" spc="-7" dirty="0" smtClean="0">
                <a:solidFill>
                  <a:schemeClr val="tx1"/>
                </a:solidFill>
                <a:latin typeface="Calibri" pitchFamily="34" charset="0"/>
                <a:cs typeface="Calibri" pitchFamily="34" charset="0"/>
              </a:rPr>
              <a:t>7. Pada suatu daerah dilaporkan angka kelahiran bayi sebanyak 500 bayi. Dari jumlah kelahiran tersebut, sebanyak 115 ibu meninggal saat persalinan. Selain itu, terdapat jumlah kematian bayi di tahun yang sama adalah 45 bayi. </a:t>
            </a:r>
            <a:r>
              <a:rPr lang="sv-SE" sz="2200" b="0" spc="-7" smtClean="0">
                <a:solidFill>
                  <a:schemeClr val="tx1"/>
                </a:solidFill>
                <a:latin typeface="Calibri" pitchFamily="34" charset="0"/>
                <a:cs typeface="Calibri" pitchFamily="34" charset="0"/>
              </a:rPr>
              <a:t>Berapa MMR dan IMR pada daerah tersebut?</a:t>
            </a:r>
            <a:endParaRPr lang="sv-SE" sz="2200" b="0" spc="-7"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73282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691C40-340A-44BC-A6B3-C3A20A9ED913}"/>
              </a:ext>
            </a:extLst>
          </p:cNvPr>
          <p:cNvSpPr txBox="1"/>
          <p:nvPr/>
        </p:nvSpPr>
        <p:spPr>
          <a:xfrm>
            <a:off x="0" y="4767386"/>
            <a:ext cx="12192000" cy="995209"/>
          </a:xfrm>
          <a:prstGeom prst="rect">
            <a:avLst/>
          </a:prstGeom>
          <a:noFill/>
        </p:spPr>
        <p:txBody>
          <a:bodyPr wrap="square" rtlCol="0" anchor="ctr">
            <a:spAutoFit/>
          </a:bodyPr>
          <a:lstStyle/>
          <a:p>
            <a:pPr algn="ctr"/>
            <a:r>
              <a:rPr lang="en-US" altLang="ko-KR" sz="5867" dirty="0">
                <a:solidFill>
                  <a:schemeClr val="accent2">
                    <a:lumMod val="50000"/>
                  </a:schemeClr>
                </a:solidFill>
                <a:cs typeface="Arial" pitchFamily="34" charset="0"/>
              </a:rPr>
              <a:t>Thank You</a:t>
            </a:r>
            <a:endParaRPr lang="ko-KR" altLang="en-US" sz="5867" dirty="0">
              <a:solidFill>
                <a:schemeClr val="accent2">
                  <a:lumMod val="50000"/>
                </a:schemeClr>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160" y="379748"/>
            <a:ext cx="6419427" cy="410369"/>
          </a:xfrm>
        </p:spPr>
        <p:txBody>
          <a:bodyPr/>
          <a:lstStyle/>
          <a:p>
            <a:r>
              <a:rPr lang="en-US" dirty="0" err="1" smtClean="0"/>
              <a:t>Fase</a:t>
            </a:r>
            <a:r>
              <a:rPr lang="en-US" dirty="0" smtClean="0"/>
              <a:t> </a:t>
            </a:r>
            <a:r>
              <a:rPr lang="en-US" dirty="0" err="1" smtClean="0"/>
              <a:t>Riwayat</a:t>
            </a:r>
            <a:r>
              <a:rPr lang="en-US" dirty="0" smtClean="0"/>
              <a:t> </a:t>
            </a:r>
            <a:r>
              <a:rPr lang="en-US" dirty="0" err="1" smtClean="0"/>
              <a:t>Alamiah</a:t>
            </a:r>
            <a:r>
              <a:rPr lang="en-US" dirty="0" smtClean="0"/>
              <a:t> </a:t>
            </a:r>
            <a:r>
              <a:rPr lang="en-US" dirty="0" err="1" smtClean="0"/>
              <a:t>Penyakit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91" y="1397000"/>
            <a:ext cx="1119800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5600145"/>
            <a:ext cx="17399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699" y="3264693"/>
            <a:ext cx="20193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1201" y="5594073"/>
            <a:ext cx="14605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1" y="5562601"/>
            <a:ext cx="18415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964" y="5562601"/>
            <a:ext cx="1397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40971" y="5562601"/>
            <a:ext cx="16764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199" y="4572792"/>
            <a:ext cx="952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V="1">
            <a:off x="774699" y="2982807"/>
            <a:ext cx="9504472" cy="2376593"/>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8313577" y="3465444"/>
            <a:ext cx="1855208"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53282" y="3477675"/>
            <a:ext cx="1634437" cy="1042192"/>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Straight Connector 13"/>
          <p:cNvCxnSpPr/>
          <p:nvPr/>
        </p:nvCxnSpPr>
        <p:spPr>
          <a:xfrm flipV="1">
            <a:off x="8353281" y="3264692"/>
            <a:ext cx="1855208" cy="203200"/>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a:off x="8313578" y="3477675"/>
            <a:ext cx="2354423" cy="693428"/>
          </a:xfrm>
          <a:prstGeom prst="line">
            <a:avLst/>
          </a:prstGeom>
        </p:spPr>
        <p:style>
          <a:lnRef idx="1">
            <a:schemeClr val="accent3"/>
          </a:lnRef>
          <a:fillRef idx="0">
            <a:schemeClr val="accent3"/>
          </a:fillRef>
          <a:effectRef idx="0">
            <a:schemeClr val="accent3"/>
          </a:effectRef>
          <a:fontRef idx="minor">
            <a:schemeClr val="tx1"/>
          </a:fontRef>
        </p:style>
      </p:cxnSp>
      <p:sp>
        <p:nvSpPr>
          <p:cNvPr id="26" name="TextBox 25"/>
          <p:cNvSpPr txBox="1"/>
          <p:nvPr/>
        </p:nvSpPr>
        <p:spPr>
          <a:xfrm>
            <a:off x="10279171" y="2768911"/>
            <a:ext cx="2031999" cy="353939"/>
          </a:xfrm>
          <a:prstGeom prst="rect">
            <a:avLst/>
          </a:prstGeom>
          <a:noFill/>
        </p:spPr>
        <p:txBody>
          <a:bodyPr wrap="square" lIns="121917" tIns="60958" rIns="121917" bIns="60958" rtlCol="0">
            <a:spAutoFit/>
          </a:bodyPr>
          <a:lstStyle/>
          <a:p>
            <a:r>
              <a:rPr lang="en-US" sz="1500" b="1" dirty="0" err="1"/>
              <a:t>Meninggal</a:t>
            </a:r>
            <a:endParaRPr lang="en-US" sz="1500" b="1" dirty="0"/>
          </a:p>
        </p:txBody>
      </p:sp>
      <p:sp>
        <p:nvSpPr>
          <p:cNvPr id="27" name="TextBox 26"/>
          <p:cNvSpPr txBox="1"/>
          <p:nvPr/>
        </p:nvSpPr>
        <p:spPr>
          <a:xfrm>
            <a:off x="10279171" y="3117724"/>
            <a:ext cx="2031999" cy="353939"/>
          </a:xfrm>
          <a:prstGeom prst="rect">
            <a:avLst/>
          </a:prstGeom>
          <a:noFill/>
        </p:spPr>
        <p:txBody>
          <a:bodyPr wrap="square" lIns="121917" tIns="60958" rIns="121917" bIns="60958" rtlCol="0">
            <a:spAutoFit/>
          </a:bodyPr>
          <a:lstStyle/>
          <a:p>
            <a:r>
              <a:rPr lang="en-US" sz="1500" b="1" dirty="0" err="1"/>
              <a:t>Kronis</a:t>
            </a:r>
            <a:endParaRPr lang="en-US" sz="1500" b="1" dirty="0"/>
          </a:p>
        </p:txBody>
      </p:sp>
      <p:sp>
        <p:nvSpPr>
          <p:cNvPr id="28" name="TextBox 27"/>
          <p:cNvSpPr txBox="1"/>
          <p:nvPr/>
        </p:nvSpPr>
        <p:spPr>
          <a:xfrm>
            <a:off x="10305675" y="3508823"/>
            <a:ext cx="2031999" cy="353939"/>
          </a:xfrm>
          <a:prstGeom prst="rect">
            <a:avLst/>
          </a:prstGeom>
          <a:noFill/>
        </p:spPr>
        <p:txBody>
          <a:bodyPr wrap="square" lIns="121917" tIns="60958" rIns="121917" bIns="60958" rtlCol="0">
            <a:spAutoFit/>
          </a:bodyPr>
          <a:lstStyle/>
          <a:p>
            <a:r>
              <a:rPr lang="en-US" sz="1500" b="1" dirty="0" err="1"/>
              <a:t>Carier</a:t>
            </a:r>
            <a:endParaRPr lang="en-US" sz="1500" b="1" dirty="0"/>
          </a:p>
        </p:txBody>
      </p:sp>
      <p:sp>
        <p:nvSpPr>
          <p:cNvPr id="29" name="TextBox 28"/>
          <p:cNvSpPr txBox="1"/>
          <p:nvPr/>
        </p:nvSpPr>
        <p:spPr>
          <a:xfrm>
            <a:off x="10623827" y="3937000"/>
            <a:ext cx="2031999" cy="353939"/>
          </a:xfrm>
          <a:prstGeom prst="rect">
            <a:avLst/>
          </a:prstGeom>
          <a:noFill/>
        </p:spPr>
        <p:txBody>
          <a:bodyPr wrap="square" lIns="121917" tIns="60958" rIns="121917" bIns="60958" rtlCol="0">
            <a:spAutoFit/>
          </a:bodyPr>
          <a:lstStyle/>
          <a:p>
            <a:r>
              <a:rPr lang="en-US" sz="1500" b="1" dirty="0" err="1"/>
              <a:t>Cacat</a:t>
            </a:r>
            <a:endParaRPr lang="en-US" sz="1500" b="1" dirty="0"/>
          </a:p>
        </p:txBody>
      </p:sp>
      <p:sp>
        <p:nvSpPr>
          <p:cNvPr id="30" name="TextBox 29"/>
          <p:cNvSpPr txBox="1"/>
          <p:nvPr/>
        </p:nvSpPr>
        <p:spPr>
          <a:xfrm>
            <a:off x="9987719" y="4398386"/>
            <a:ext cx="2031999" cy="353939"/>
          </a:xfrm>
          <a:prstGeom prst="rect">
            <a:avLst/>
          </a:prstGeom>
          <a:noFill/>
        </p:spPr>
        <p:txBody>
          <a:bodyPr wrap="square" lIns="121917" tIns="60958" rIns="121917" bIns="60958" rtlCol="0">
            <a:spAutoFit/>
          </a:bodyPr>
          <a:lstStyle/>
          <a:p>
            <a:r>
              <a:rPr lang="en-US" sz="1500" b="1" dirty="0" err="1"/>
              <a:t>Sembuh</a:t>
            </a:r>
            <a:endParaRPr lang="en-US" sz="1500" b="1" dirty="0"/>
          </a:p>
        </p:txBody>
      </p:sp>
    </p:spTree>
    <p:extLst>
      <p:ext uri="{BB962C8B-B14F-4D97-AF65-F5344CB8AC3E}">
        <p14:creationId xmlns:p14="http://schemas.microsoft.com/office/powerpoint/2010/main" val="9509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fade">
                                      <p:cBhvr>
                                        <p:cTn id="21" dur="1000"/>
                                        <p:tgtEl>
                                          <p:spTgt spid="5123"/>
                                        </p:tgtEl>
                                      </p:cBhvr>
                                    </p:animEffect>
                                    <p:anim calcmode="lin" valueType="num">
                                      <p:cBhvr>
                                        <p:cTn id="22" dur="1000" fill="hold"/>
                                        <p:tgtEl>
                                          <p:spTgt spid="5123"/>
                                        </p:tgtEl>
                                        <p:attrNameLst>
                                          <p:attrName>ppt_x</p:attrName>
                                        </p:attrNameLst>
                                      </p:cBhvr>
                                      <p:tavLst>
                                        <p:tav tm="0">
                                          <p:val>
                                            <p:strVal val="#ppt_x"/>
                                          </p:val>
                                        </p:tav>
                                        <p:tav tm="100000">
                                          <p:val>
                                            <p:strVal val="#ppt_x"/>
                                          </p:val>
                                        </p:tav>
                                      </p:tavLst>
                                    </p:anim>
                                    <p:anim calcmode="lin" valueType="num">
                                      <p:cBhvr>
                                        <p:cTn id="23"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gtEl>
                                        <p:attrNameLst>
                                          <p:attrName>style.visibility</p:attrName>
                                        </p:attrNameLst>
                                      </p:cBhvr>
                                      <p:to>
                                        <p:strVal val="visible"/>
                                      </p:to>
                                    </p:set>
                                    <p:animEffect transition="in" filter="fade">
                                      <p:cBhvr>
                                        <p:cTn id="28" dur="1000"/>
                                        <p:tgtEl>
                                          <p:spTgt spid="5124"/>
                                        </p:tgtEl>
                                      </p:cBhvr>
                                    </p:animEffect>
                                    <p:anim calcmode="lin" valueType="num">
                                      <p:cBhvr>
                                        <p:cTn id="29" dur="1000" fill="hold"/>
                                        <p:tgtEl>
                                          <p:spTgt spid="5124"/>
                                        </p:tgtEl>
                                        <p:attrNameLst>
                                          <p:attrName>ppt_x</p:attrName>
                                        </p:attrNameLst>
                                      </p:cBhvr>
                                      <p:tavLst>
                                        <p:tav tm="0">
                                          <p:val>
                                            <p:strVal val="#ppt_x"/>
                                          </p:val>
                                        </p:tav>
                                        <p:tav tm="100000">
                                          <p:val>
                                            <p:strVal val="#ppt_x"/>
                                          </p:val>
                                        </p:tav>
                                      </p:tavLst>
                                    </p:anim>
                                    <p:anim calcmode="lin" valueType="num">
                                      <p:cBhvr>
                                        <p:cTn id="30"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5"/>
                                        </p:tgtEl>
                                        <p:attrNameLst>
                                          <p:attrName>style.visibility</p:attrName>
                                        </p:attrNameLst>
                                      </p:cBhvr>
                                      <p:to>
                                        <p:strVal val="visible"/>
                                      </p:to>
                                    </p:set>
                                    <p:animEffect transition="in" filter="fade">
                                      <p:cBhvr>
                                        <p:cTn id="35" dur="1000"/>
                                        <p:tgtEl>
                                          <p:spTgt spid="5125"/>
                                        </p:tgtEl>
                                      </p:cBhvr>
                                    </p:animEffect>
                                    <p:anim calcmode="lin" valueType="num">
                                      <p:cBhvr>
                                        <p:cTn id="36" dur="1000" fill="hold"/>
                                        <p:tgtEl>
                                          <p:spTgt spid="5125"/>
                                        </p:tgtEl>
                                        <p:attrNameLst>
                                          <p:attrName>ppt_x</p:attrName>
                                        </p:attrNameLst>
                                      </p:cBhvr>
                                      <p:tavLst>
                                        <p:tav tm="0">
                                          <p:val>
                                            <p:strVal val="#ppt_x"/>
                                          </p:val>
                                        </p:tav>
                                        <p:tav tm="100000">
                                          <p:val>
                                            <p:strVal val="#ppt_x"/>
                                          </p:val>
                                        </p:tav>
                                      </p:tavLst>
                                    </p:anim>
                                    <p:anim calcmode="lin" valueType="num">
                                      <p:cBhvr>
                                        <p:cTn id="37"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9"/>
                                        </p:tgtEl>
                                        <p:attrNameLst>
                                          <p:attrName>style.visibility</p:attrName>
                                        </p:attrNameLst>
                                      </p:cBhvr>
                                      <p:to>
                                        <p:strVal val="visible"/>
                                      </p:to>
                                    </p:set>
                                    <p:animEffect transition="in" filter="fade">
                                      <p:cBhvr>
                                        <p:cTn id="42" dur="1000"/>
                                        <p:tgtEl>
                                          <p:spTgt spid="5129"/>
                                        </p:tgtEl>
                                      </p:cBhvr>
                                    </p:animEffect>
                                    <p:anim calcmode="lin" valueType="num">
                                      <p:cBhvr>
                                        <p:cTn id="43" dur="1000" fill="hold"/>
                                        <p:tgtEl>
                                          <p:spTgt spid="5129"/>
                                        </p:tgtEl>
                                        <p:attrNameLst>
                                          <p:attrName>ppt_x</p:attrName>
                                        </p:attrNameLst>
                                      </p:cBhvr>
                                      <p:tavLst>
                                        <p:tav tm="0">
                                          <p:val>
                                            <p:strVal val="#ppt_x"/>
                                          </p:val>
                                        </p:tav>
                                        <p:tav tm="100000">
                                          <p:val>
                                            <p:strVal val="#ppt_x"/>
                                          </p:val>
                                        </p:tav>
                                      </p:tavLst>
                                    </p:anim>
                                    <p:anim calcmode="lin" valueType="num">
                                      <p:cBhvr>
                                        <p:cTn id="44"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6"/>
                                        </p:tgtEl>
                                        <p:attrNameLst>
                                          <p:attrName>style.visibility</p:attrName>
                                        </p:attrNameLst>
                                      </p:cBhvr>
                                      <p:to>
                                        <p:strVal val="visible"/>
                                      </p:to>
                                    </p:set>
                                    <p:animEffect transition="in" filter="fade">
                                      <p:cBhvr>
                                        <p:cTn id="49" dur="1000"/>
                                        <p:tgtEl>
                                          <p:spTgt spid="5126"/>
                                        </p:tgtEl>
                                      </p:cBhvr>
                                    </p:animEffect>
                                    <p:anim calcmode="lin" valueType="num">
                                      <p:cBhvr>
                                        <p:cTn id="50" dur="1000" fill="hold"/>
                                        <p:tgtEl>
                                          <p:spTgt spid="5126"/>
                                        </p:tgtEl>
                                        <p:attrNameLst>
                                          <p:attrName>ppt_x</p:attrName>
                                        </p:attrNameLst>
                                      </p:cBhvr>
                                      <p:tavLst>
                                        <p:tav tm="0">
                                          <p:val>
                                            <p:strVal val="#ppt_x"/>
                                          </p:val>
                                        </p:tav>
                                        <p:tav tm="100000">
                                          <p:val>
                                            <p:strVal val="#ppt_x"/>
                                          </p:val>
                                        </p:tav>
                                      </p:tavLst>
                                    </p:anim>
                                    <p:anim calcmode="lin" valueType="num">
                                      <p:cBhvr>
                                        <p:cTn id="51"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127"/>
                                        </p:tgtEl>
                                        <p:attrNameLst>
                                          <p:attrName>style.visibility</p:attrName>
                                        </p:attrNameLst>
                                      </p:cBhvr>
                                      <p:to>
                                        <p:strVal val="visible"/>
                                      </p:to>
                                    </p:set>
                                    <p:animEffect transition="in" filter="fade">
                                      <p:cBhvr>
                                        <p:cTn id="56" dur="1000"/>
                                        <p:tgtEl>
                                          <p:spTgt spid="5127"/>
                                        </p:tgtEl>
                                      </p:cBhvr>
                                    </p:animEffect>
                                    <p:anim calcmode="lin" valueType="num">
                                      <p:cBhvr>
                                        <p:cTn id="57" dur="1000" fill="hold"/>
                                        <p:tgtEl>
                                          <p:spTgt spid="5127"/>
                                        </p:tgtEl>
                                        <p:attrNameLst>
                                          <p:attrName>ppt_x</p:attrName>
                                        </p:attrNameLst>
                                      </p:cBhvr>
                                      <p:tavLst>
                                        <p:tav tm="0">
                                          <p:val>
                                            <p:strVal val="#ppt_x"/>
                                          </p:val>
                                        </p:tav>
                                        <p:tav tm="100000">
                                          <p:val>
                                            <p:strVal val="#ppt_x"/>
                                          </p:val>
                                        </p:tav>
                                      </p:tavLst>
                                    </p:anim>
                                    <p:anim calcmode="lin" valueType="num">
                                      <p:cBhvr>
                                        <p:cTn id="58" dur="1000" fill="hold"/>
                                        <p:tgtEl>
                                          <p:spTgt spid="512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128"/>
                                        </p:tgtEl>
                                        <p:attrNameLst>
                                          <p:attrName>style.visibility</p:attrName>
                                        </p:attrNameLst>
                                      </p:cBhvr>
                                      <p:to>
                                        <p:strVal val="visible"/>
                                      </p:to>
                                    </p:set>
                                    <p:animEffect transition="in" filter="fade">
                                      <p:cBhvr>
                                        <p:cTn id="63" dur="1000"/>
                                        <p:tgtEl>
                                          <p:spTgt spid="5128"/>
                                        </p:tgtEl>
                                      </p:cBhvr>
                                    </p:animEffect>
                                    <p:anim calcmode="lin" valueType="num">
                                      <p:cBhvr>
                                        <p:cTn id="64" dur="1000" fill="hold"/>
                                        <p:tgtEl>
                                          <p:spTgt spid="5128"/>
                                        </p:tgtEl>
                                        <p:attrNameLst>
                                          <p:attrName>ppt_x</p:attrName>
                                        </p:attrNameLst>
                                      </p:cBhvr>
                                      <p:tavLst>
                                        <p:tav tm="0">
                                          <p:val>
                                            <p:strVal val="#ppt_x"/>
                                          </p:val>
                                        </p:tav>
                                        <p:tav tm="100000">
                                          <p:val>
                                            <p:strVal val="#ppt_x"/>
                                          </p:val>
                                        </p:tav>
                                      </p:tavLst>
                                    </p:anim>
                                    <p:anim calcmode="lin" valueType="num">
                                      <p:cBhvr>
                                        <p:cTn id="65"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anim calcmode="lin" valueType="num">
                                      <p:cBhvr>
                                        <p:cTn id="99" dur="1000" fill="hold"/>
                                        <p:tgtEl>
                                          <p:spTgt spid="30"/>
                                        </p:tgtEl>
                                        <p:attrNameLst>
                                          <p:attrName>ppt_x</p:attrName>
                                        </p:attrNameLst>
                                      </p:cBhvr>
                                      <p:tavLst>
                                        <p:tav tm="0">
                                          <p:val>
                                            <p:strVal val="#ppt_x"/>
                                          </p:val>
                                        </p:tav>
                                        <p:tav tm="100000">
                                          <p:val>
                                            <p:strVal val="#ppt_x"/>
                                          </p:val>
                                        </p:tav>
                                      </p:tavLst>
                                    </p:anim>
                                    <p:anim calcmode="lin" valueType="num">
                                      <p:cBhvr>
                                        <p:cTn id="10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xmlns="" id="{F34E0323-1947-42A5-B984-3F4D6B674C01}"/>
              </a:ext>
            </a:extLst>
          </p:cNvPr>
          <p:cNvSpPr/>
          <p:nvPr/>
        </p:nvSpPr>
        <p:spPr>
          <a:xfrm>
            <a:off x="6318716" y="2070951"/>
            <a:ext cx="1152128" cy="1152128"/>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25" name="Chart 24">
            <a:extLst>
              <a:ext uri="{FF2B5EF4-FFF2-40B4-BE49-F238E27FC236}">
                <a16:creationId xmlns:a16="http://schemas.microsoft.com/office/drawing/2014/main" xmlns="" id="{FD97764E-BCF6-45D3-AA8B-E13C6C0D6D6B}"/>
              </a:ext>
            </a:extLst>
          </p:cNvPr>
          <p:cNvGraphicFramePr/>
          <p:nvPr>
            <p:extLst>
              <p:ext uri="{D42A27DB-BD31-4B8C-83A1-F6EECF244321}">
                <p14:modId xmlns:p14="http://schemas.microsoft.com/office/powerpoint/2010/main" val="355875950"/>
              </p:ext>
            </p:extLst>
          </p:nvPr>
        </p:nvGraphicFramePr>
        <p:xfrm>
          <a:off x="6528750" y="2262679"/>
          <a:ext cx="2143210" cy="158348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0"/>
          </p:nvPr>
        </p:nvSpPr>
        <p:spPr/>
        <p:txBody>
          <a:bodyPr>
            <a:normAutofit fontScale="92500" lnSpcReduction="10000"/>
          </a:bodyPr>
          <a:lstStyle/>
          <a:p>
            <a:r>
              <a:rPr lang="en-US" dirty="0" err="1" smtClean="0"/>
              <a:t>Tahap-tahapan</a:t>
            </a:r>
            <a:endParaRPr lang="en-US" dirty="0"/>
          </a:p>
        </p:txBody>
      </p:sp>
      <p:sp>
        <p:nvSpPr>
          <p:cNvPr id="3" name="Freeform 63">
            <a:extLst>
              <a:ext uri="{FF2B5EF4-FFF2-40B4-BE49-F238E27FC236}">
                <a16:creationId xmlns:a16="http://schemas.microsoft.com/office/drawing/2014/main" xmlns="" id="{B44F9218-D056-48B3-AD06-189D8BB8DE38}"/>
              </a:ext>
            </a:extLst>
          </p:cNvPr>
          <p:cNvSpPr/>
          <p:nvPr/>
        </p:nvSpPr>
        <p:spPr>
          <a:xfrm>
            <a:off x="1699907" y="1536845"/>
            <a:ext cx="4173377" cy="1238375"/>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flip="none" rotWithShape="1">
            <a:gsLst>
              <a:gs pos="0">
                <a:schemeClr val="accent1">
                  <a:lumMod val="9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a:extLst>
              <a:ext uri="{FF2B5EF4-FFF2-40B4-BE49-F238E27FC236}">
                <a16:creationId xmlns:a16="http://schemas.microsoft.com/office/drawing/2014/main" xmlns="" id="{3ECD9214-33D3-4E6F-A9E7-B29D028204B3}"/>
              </a:ext>
            </a:extLst>
          </p:cNvPr>
          <p:cNvSpPr/>
          <p:nvPr/>
        </p:nvSpPr>
        <p:spPr>
          <a:xfrm>
            <a:off x="953861" y="2060065"/>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4">
            <a:extLst>
              <a:ext uri="{FF2B5EF4-FFF2-40B4-BE49-F238E27FC236}">
                <a16:creationId xmlns:a16="http://schemas.microsoft.com/office/drawing/2014/main" xmlns="" id="{CF97A9CB-D677-457C-9BD2-871080CCA7F1}"/>
              </a:ext>
            </a:extLst>
          </p:cNvPr>
          <p:cNvGraphicFramePr/>
          <p:nvPr>
            <p:extLst>
              <p:ext uri="{D42A27DB-BD31-4B8C-83A1-F6EECF244321}">
                <p14:modId xmlns:p14="http://schemas.microsoft.com/office/powerpoint/2010/main" val="3991953568"/>
              </p:ext>
            </p:extLst>
          </p:nvPr>
        </p:nvGraphicFramePr>
        <p:xfrm>
          <a:off x="1169886" y="2250261"/>
          <a:ext cx="2143210" cy="15834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B1217C05-BE7F-4F2D-8F55-6702AE2EFD21}"/>
              </a:ext>
            </a:extLst>
          </p:cNvPr>
          <p:cNvSpPr txBox="1"/>
          <p:nvPr/>
        </p:nvSpPr>
        <p:spPr>
          <a:xfrm>
            <a:off x="2883484" y="2194463"/>
            <a:ext cx="3489019" cy="1815882"/>
          </a:xfrm>
          <a:prstGeom prst="rect">
            <a:avLst/>
          </a:prstGeom>
          <a:noFill/>
        </p:spPr>
        <p:txBody>
          <a:bodyPr wrap="square" rtlCol="0">
            <a:spAutoFit/>
          </a:bodyPr>
          <a:lstStyle/>
          <a:p>
            <a:pPr algn="just"/>
            <a:r>
              <a:rPr lang="en-US" altLang="ko-KR" sz="1600" dirty="0" err="1" smtClean="0">
                <a:solidFill>
                  <a:schemeClr val="tx1">
                    <a:lumMod val="75000"/>
                    <a:lumOff val="25000"/>
                  </a:schemeClr>
                </a:solidFill>
                <a:latin typeface="Calibri" pitchFamily="34" charset="0"/>
                <a:cs typeface="Calibri" pitchFamily="34" charset="0"/>
              </a:rPr>
              <a:t>Tahapan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dimana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terjadi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interaksi</a:t>
            </a:r>
            <a:r>
              <a:rPr lang="en-US" altLang="ko-KR" sz="1600" dirty="0" smtClean="0">
                <a:solidFill>
                  <a:schemeClr val="tx1">
                    <a:lumMod val="75000"/>
                    <a:lumOff val="25000"/>
                  </a:schemeClr>
                </a:solidFill>
                <a:latin typeface="Calibri" pitchFamily="34" charset="0"/>
                <a:cs typeface="Calibri" pitchFamily="34" charset="0"/>
              </a:rPr>
              <a:t> host, </a:t>
            </a:r>
            <a:r>
              <a:rPr lang="en-US" altLang="ko-KR" sz="1600" dirty="0" err="1" smtClean="0">
                <a:solidFill>
                  <a:schemeClr val="tx1">
                    <a:lumMod val="75000"/>
                    <a:lumOff val="25000"/>
                  </a:schemeClr>
                </a:solidFill>
                <a:latin typeface="Calibri" pitchFamily="34" charset="0"/>
                <a:cs typeface="Calibri" pitchFamily="34" charset="0"/>
              </a:rPr>
              <a:t>bibit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lingkungan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Interaksi</a:t>
            </a:r>
            <a:r>
              <a:rPr lang="en-US" altLang="ko-KR" sz="1600" dirty="0" smtClean="0">
                <a:solidFill>
                  <a:schemeClr val="tx1">
                    <a:lumMod val="75000"/>
                    <a:lumOff val="25000"/>
                  </a:schemeClr>
                </a:solidFill>
                <a:latin typeface="Calibri" pitchFamily="34" charset="0"/>
                <a:cs typeface="Calibri" pitchFamily="34" charset="0"/>
              </a:rPr>
              <a:t> di </a:t>
            </a:r>
            <a:r>
              <a:rPr lang="en-US" altLang="ko-KR" sz="1600" dirty="0" err="1" smtClean="0">
                <a:solidFill>
                  <a:schemeClr val="tx1">
                    <a:lumMod val="75000"/>
                    <a:lumOff val="25000"/>
                  </a:schemeClr>
                </a:solidFill>
                <a:latin typeface="Calibri" pitchFamily="34" charset="0"/>
                <a:cs typeface="Calibri" pitchFamily="34" charset="0"/>
              </a:rPr>
              <a:t>luar</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tubuh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manusia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Pada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tahap</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belum</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ditemukan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daya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tubuh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i="1" dirty="0" smtClean="0">
                <a:solidFill>
                  <a:schemeClr val="tx1">
                    <a:lumMod val="75000"/>
                    <a:lumOff val="25000"/>
                  </a:schemeClr>
                </a:solidFill>
                <a:latin typeface="Calibri" pitchFamily="34" charset="0"/>
                <a:cs typeface="Calibri" pitchFamily="34" charset="0"/>
              </a:rPr>
              <a:t>host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masih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kuat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walaupun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sudah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terancam</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akibat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interaksi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tersebut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Pada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tahap</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kondisi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masih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sehat</a:t>
            </a:r>
            <a:r>
              <a:rPr lang="en-US" altLang="ko-KR" sz="1600" dirty="0" smtClean="0">
                <a:solidFill>
                  <a:schemeClr val="tx1">
                    <a:lumMod val="75000"/>
                    <a:lumOff val="25000"/>
                  </a:schemeClr>
                </a:solidFill>
                <a:latin typeface="Calibri" pitchFamily="34" charset="0"/>
                <a:cs typeface="Calibri" pitchFamily="34" charset="0"/>
              </a:rPr>
              <a:t>.</a:t>
            </a:r>
            <a:endParaRPr lang="ko-KR" altLang="en-US" sz="1600" dirty="0">
              <a:solidFill>
                <a:schemeClr val="tx1">
                  <a:lumMod val="75000"/>
                  <a:lumOff val="25000"/>
                </a:schemeClr>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xmlns="" id="{DBD2C370-CDA7-4301-A5A1-B3E0DD13635D}"/>
              </a:ext>
            </a:extLst>
          </p:cNvPr>
          <p:cNvSpPr txBox="1"/>
          <p:nvPr/>
        </p:nvSpPr>
        <p:spPr>
          <a:xfrm>
            <a:off x="2829697" y="1536845"/>
            <a:ext cx="3867664" cy="523220"/>
          </a:xfrm>
          <a:prstGeom prst="rect">
            <a:avLst/>
          </a:prstGeom>
          <a:noFill/>
        </p:spPr>
        <p:txBody>
          <a:bodyPr wrap="square" rtlCol="0">
            <a:spAutoFit/>
          </a:bodyPr>
          <a:lstStyle/>
          <a:p>
            <a:r>
              <a:rPr lang="en-US" altLang="ko-KR" sz="1400" b="1" dirty="0" err="1" smtClean="0">
                <a:solidFill>
                  <a:schemeClr val="bg1"/>
                </a:solidFill>
                <a:cs typeface="Arial" pitchFamily="34" charset="0"/>
              </a:rPr>
              <a:t>Tahap</a:t>
            </a:r>
            <a:r>
              <a:rPr lang="en-US" altLang="ko-KR" sz="1400" b="1" dirty="0" smtClean="0">
                <a:solidFill>
                  <a:schemeClr val="bg1"/>
                </a:solidFill>
                <a:cs typeface="Arial" pitchFamily="34" charset="0"/>
              </a:rPr>
              <a:t> Pre </a:t>
            </a:r>
            <a:r>
              <a:rPr lang="en-US" altLang="ko-KR" sz="1400" b="1" dirty="0" err="1" smtClean="0">
                <a:solidFill>
                  <a:schemeClr val="bg1"/>
                </a:solidFill>
                <a:cs typeface="Arial" pitchFamily="34" charset="0"/>
              </a:rPr>
              <a:t>Patogenesis</a:t>
            </a:r>
            <a:endParaRPr lang="en-US" altLang="ko-KR" sz="1400" b="1" dirty="0" smtClean="0">
              <a:solidFill>
                <a:schemeClr val="bg1"/>
              </a:solidFill>
              <a:cs typeface="Arial" pitchFamily="34" charset="0"/>
            </a:endParaRPr>
          </a:p>
          <a:p>
            <a:r>
              <a:rPr lang="en-US" altLang="ko-KR" sz="1400" b="1" dirty="0" smtClean="0">
                <a:solidFill>
                  <a:schemeClr val="bg1"/>
                </a:solidFill>
                <a:cs typeface="Arial" pitchFamily="34" charset="0"/>
              </a:rPr>
              <a:t>(</a:t>
            </a:r>
            <a:r>
              <a:rPr lang="en-US" altLang="ko-KR" sz="1400" b="1" i="1" dirty="0" smtClean="0">
                <a:solidFill>
                  <a:schemeClr val="bg1"/>
                </a:solidFill>
                <a:cs typeface="Arial" pitchFamily="34" charset="0"/>
              </a:rPr>
              <a:t>Stage of Susceptibility</a:t>
            </a:r>
            <a:r>
              <a:rPr lang="en-US" altLang="ko-KR" sz="1400" b="1" dirty="0" smtClean="0">
                <a:solidFill>
                  <a:schemeClr val="bg1"/>
                </a:solidFill>
                <a:cs typeface="Arial" pitchFamily="34" charset="0"/>
              </a:rPr>
              <a:t>)</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xmlns="" id="{9605818C-92A0-4526-97AC-7C29A8FD22FE}"/>
              </a:ext>
            </a:extLst>
          </p:cNvPr>
          <p:cNvSpPr txBox="1"/>
          <p:nvPr/>
        </p:nvSpPr>
        <p:spPr>
          <a:xfrm>
            <a:off x="1123843" y="2271891"/>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9" name="Freeform 109">
            <a:extLst>
              <a:ext uri="{FF2B5EF4-FFF2-40B4-BE49-F238E27FC236}">
                <a16:creationId xmlns:a16="http://schemas.microsoft.com/office/drawing/2014/main" xmlns="" id="{46B4AEAA-CD9E-40BF-BB95-5047F8BA3629}"/>
              </a:ext>
            </a:extLst>
          </p:cNvPr>
          <p:cNvSpPr/>
          <p:nvPr/>
        </p:nvSpPr>
        <p:spPr>
          <a:xfrm>
            <a:off x="7121552" y="1381804"/>
            <a:ext cx="4173377" cy="1221433"/>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2">
                  <a:lumMod val="90000"/>
                </a:schemeClr>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TextBox 11">
            <a:extLst>
              <a:ext uri="{FF2B5EF4-FFF2-40B4-BE49-F238E27FC236}">
                <a16:creationId xmlns:a16="http://schemas.microsoft.com/office/drawing/2014/main" xmlns="" id="{1E7B1130-C812-43D5-B458-E447BD45FCE3}"/>
              </a:ext>
            </a:extLst>
          </p:cNvPr>
          <p:cNvSpPr txBox="1"/>
          <p:nvPr/>
        </p:nvSpPr>
        <p:spPr>
          <a:xfrm>
            <a:off x="8199981" y="2060065"/>
            <a:ext cx="3242376" cy="2308324"/>
          </a:xfrm>
          <a:prstGeom prst="rect">
            <a:avLst/>
          </a:prstGeom>
          <a:noFill/>
        </p:spPr>
        <p:txBody>
          <a:bodyPr wrap="square" rtlCol="0">
            <a:spAutoFit/>
          </a:bodyPr>
          <a:lstStyle/>
          <a:p>
            <a:r>
              <a:rPr lang="en-US" altLang="ko-KR" sz="1600" dirty="0" err="1" smtClean="0">
                <a:solidFill>
                  <a:schemeClr val="tx1">
                    <a:lumMod val="75000"/>
                    <a:lumOff val="25000"/>
                  </a:schemeClr>
                </a:solidFill>
                <a:latin typeface="Calibri" pitchFamily="34" charset="0"/>
                <a:cs typeface="Calibri" pitchFamily="34" charset="0"/>
              </a:rPr>
              <a:t>Tahapan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dimana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bibit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sudah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masuk</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ke</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dalam</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tubuh</a:t>
            </a:r>
            <a:r>
              <a:rPr lang="en-US" altLang="ko-KR" sz="1600" i="1" dirty="0" smtClean="0">
                <a:solidFill>
                  <a:schemeClr val="tx1">
                    <a:lumMod val="75000"/>
                    <a:lumOff val="25000"/>
                  </a:schemeClr>
                </a:solidFill>
                <a:latin typeface="Calibri" pitchFamily="34" charset="0"/>
                <a:cs typeface="Calibri" pitchFamily="34" charset="0"/>
              </a:rPr>
              <a:t> host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namun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gejala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belum</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nampak</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Tahap</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inkubasi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merupakan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tahap</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masuknya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bibit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sampai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sesaat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timbulnya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gejala</a:t>
            </a:r>
            <a:r>
              <a:rPr lang="en-US" altLang="ko-KR" sz="1600" dirty="0" smtClean="0">
                <a:solidFill>
                  <a:schemeClr val="tx1">
                    <a:lumMod val="75000"/>
                    <a:lumOff val="25000"/>
                  </a:schemeClr>
                </a:solidFill>
                <a:latin typeface="Calibri" pitchFamily="34" charset="0"/>
                <a:cs typeface="Calibri" pitchFamily="34" charset="0"/>
              </a:rPr>
              <a:t>.</a:t>
            </a:r>
          </a:p>
          <a:p>
            <a:r>
              <a:rPr lang="en-US" altLang="ko-KR" sz="1600" dirty="0" smtClean="0">
                <a:solidFill>
                  <a:schemeClr val="tx1">
                    <a:lumMod val="75000"/>
                    <a:lumOff val="25000"/>
                  </a:schemeClr>
                </a:solidFill>
                <a:latin typeface="Calibri" pitchFamily="34" charset="0"/>
                <a:cs typeface="Calibri" pitchFamily="34" charset="0"/>
              </a:rPr>
              <a:t>Hal yang </a:t>
            </a:r>
            <a:r>
              <a:rPr lang="en-US" altLang="ko-KR" sz="1600" dirty="0" err="1" smtClean="0">
                <a:solidFill>
                  <a:schemeClr val="tx1">
                    <a:lumMod val="75000"/>
                    <a:lumOff val="25000"/>
                  </a:schemeClr>
                </a:solidFill>
                <a:latin typeface="Calibri" pitchFamily="34" charset="0"/>
                <a:cs typeface="Calibri" pitchFamily="34" charset="0"/>
              </a:rPr>
              <a:t>terjadi</a:t>
            </a:r>
            <a:r>
              <a:rPr lang="en-US" altLang="ko-KR" sz="1600" dirty="0" smtClean="0">
                <a:solidFill>
                  <a:schemeClr val="tx1">
                    <a:lumMod val="75000"/>
                    <a:lumOff val="25000"/>
                  </a:schemeClr>
                </a:solidFill>
                <a:latin typeface="Calibri" pitchFamily="34" charset="0"/>
                <a:cs typeface="Calibri" pitchFamily="34" charset="0"/>
              </a:rPr>
              <a:t>:</a:t>
            </a:r>
          </a:p>
          <a:p>
            <a:pPr marL="271463" indent="-271463">
              <a:buAutoNum type="arabicParenR"/>
            </a:pPr>
            <a:r>
              <a:rPr lang="en-US" altLang="ko-KR" sz="1600" dirty="0" err="1" smtClean="0">
                <a:solidFill>
                  <a:schemeClr val="tx1">
                    <a:lumMod val="75000"/>
                    <a:lumOff val="25000"/>
                  </a:schemeClr>
                </a:solidFill>
                <a:latin typeface="Calibri" pitchFamily="34" charset="0"/>
                <a:cs typeface="Calibri" pitchFamily="34" charset="0"/>
              </a:rPr>
              <a:t>Daya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tahan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tubuh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tidak</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kuat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berjalan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terus</a:t>
            </a:r>
            <a:r>
              <a:rPr lang="en-US" altLang="ko-KR" sz="1600" dirty="0">
                <a:solidFill>
                  <a:schemeClr val="tx1">
                    <a:lumMod val="75000"/>
                    <a:lumOff val="25000"/>
                  </a:schemeClr>
                </a:solidFill>
                <a:latin typeface="Calibri" pitchFamily="34" charset="0"/>
                <a:cs typeface="Calibri" pitchFamily="34" charset="0"/>
              </a:rPr>
              <a:t>.</a:t>
            </a:r>
            <a:endParaRPr lang="en-US" altLang="ko-KR" sz="1600" dirty="0" smtClean="0">
              <a:solidFill>
                <a:schemeClr val="tx1">
                  <a:lumMod val="75000"/>
                  <a:lumOff val="25000"/>
                </a:schemeClr>
              </a:solidFill>
              <a:latin typeface="Calibri" pitchFamily="34" charset="0"/>
              <a:cs typeface="Calibri" pitchFamily="34" charset="0"/>
            </a:endParaRPr>
          </a:p>
        </p:txBody>
      </p:sp>
      <p:sp>
        <p:nvSpPr>
          <p:cNvPr id="13" name="TextBox 12">
            <a:extLst>
              <a:ext uri="{FF2B5EF4-FFF2-40B4-BE49-F238E27FC236}">
                <a16:creationId xmlns:a16="http://schemas.microsoft.com/office/drawing/2014/main" xmlns="" id="{3D23ACAB-5DC5-4216-9BCE-BF19FAEDB153}"/>
              </a:ext>
            </a:extLst>
          </p:cNvPr>
          <p:cNvSpPr txBox="1"/>
          <p:nvPr/>
        </p:nvSpPr>
        <p:spPr>
          <a:xfrm>
            <a:off x="8199980" y="1469300"/>
            <a:ext cx="3114756" cy="523220"/>
          </a:xfrm>
          <a:prstGeom prst="rect">
            <a:avLst/>
          </a:prstGeom>
          <a:noFill/>
        </p:spPr>
        <p:txBody>
          <a:bodyPr wrap="square" rtlCol="0">
            <a:spAutoFit/>
          </a:bodyPr>
          <a:lstStyle/>
          <a:p>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Tahap</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Inkubasi</a:t>
            </a:r>
            <a:endParaRPr lang="en-US" altLang="ko-KR" sz="1400" b="1" dirty="0" smtClean="0">
              <a:solidFill>
                <a:schemeClr val="bg1"/>
              </a:solidFill>
              <a:cs typeface="Arial" pitchFamily="34" charset="0"/>
            </a:endParaRPr>
          </a:p>
          <a:p>
            <a:r>
              <a:rPr lang="en-US" altLang="ko-KR" sz="1400" b="1" dirty="0" smtClean="0">
                <a:solidFill>
                  <a:schemeClr val="bg1"/>
                </a:solidFill>
                <a:cs typeface="Arial" pitchFamily="34" charset="0"/>
              </a:rPr>
              <a:t> (</a:t>
            </a:r>
            <a:r>
              <a:rPr lang="en-US" altLang="ko-KR" sz="1400" b="1" i="1" dirty="0" smtClean="0">
                <a:solidFill>
                  <a:schemeClr val="bg1"/>
                </a:solidFill>
                <a:cs typeface="Arial" pitchFamily="34" charset="0"/>
              </a:rPr>
              <a:t>Stage of </a:t>
            </a:r>
            <a:r>
              <a:rPr lang="en-US" altLang="ko-KR" sz="1400" b="1" i="1" dirty="0" err="1" smtClean="0">
                <a:solidFill>
                  <a:schemeClr val="bg1"/>
                </a:solidFill>
                <a:cs typeface="Arial" pitchFamily="34" charset="0"/>
              </a:rPr>
              <a:t>Presymtomatic</a:t>
            </a:r>
            <a:r>
              <a:rPr lang="en-US" altLang="ko-KR" sz="1400" b="1" i="1" dirty="0" smtClean="0">
                <a:solidFill>
                  <a:schemeClr val="bg1"/>
                </a:solidFill>
                <a:cs typeface="Arial" pitchFamily="34" charset="0"/>
              </a:rPr>
              <a:t> Disease</a:t>
            </a:r>
            <a:r>
              <a:rPr lang="en-US" altLang="ko-KR" sz="1400" b="1" dirty="0" smtClean="0">
                <a:solidFill>
                  <a:schemeClr val="bg1"/>
                </a:solidFill>
                <a:cs typeface="Arial" pitchFamily="34" charset="0"/>
              </a:rPr>
              <a:t>)</a:t>
            </a:r>
            <a:endParaRPr lang="ko-KR" altLang="en-US" sz="14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2E149585-1BF9-4A32-9C5E-C312D83D2708}"/>
              </a:ext>
            </a:extLst>
          </p:cNvPr>
          <p:cNvSpPr txBox="1"/>
          <p:nvPr/>
        </p:nvSpPr>
        <p:spPr>
          <a:xfrm>
            <a:off x="6488698" y="2282777"/>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15" name="Freeform 115">
            <a:extLst>
              <a:ext uri="{FF2B5EF4-FFF2-40B4-BE49-F238E27FC236}">
                <a16:creationId xmlns:a16="http://schemas.microsoft.com/office/drawing/2014/main" xmlns="" id="{8BC28D27-2271-464E-95D0-D5C5E11BB678}"/>
              </a:ext>
            </a:extLst>
          </p:cNvPr>
          <p:cNvSpPr/>
          <p:nvPr/>
        </p:nvSpPr>
        <p:spPr>
          <a:xfrm>
            <a:off x="1699907" y="3994450"/>
            <a:ext cx="4173377" cy="1006318"/>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4">
                  <a:lumMod val="90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5">
            <a:extLst>
              <a:ext uri="{FF2B5EF4-FFF2-40B4-BE49-F238E27FC236}">
                <a16:creationId xmlns:a16="http://schemas.microsoft.com/office/drawing/2014/main" xmlns="" id="{3B8D8A27-0287-434E-A445-39447CDCFD1A}"/>
              </a:ext>
            </a:extLst>
          </p:cNvPr>
          <p:cNvSpPr/>
          <p:nvPr/>
        </p:nvSpPr>
        <p:spPr>
          <a:xfrm>
            <a:off x="953861" y="4296499"/>
            <a:ext cx="1152128" cy="1152128"/>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xmlns="" id="{BE6103A1-44A9-439A-B960-C339F845FBBF}"/>
              </a:ext>
            </a:extLst>
          </p:cNvPr>
          <p:cNvSpPr txBox="1"/>
          <p:nvPr/>
        </p:nvSpPr>
        <p:spPr>
          <a:xfrm>
            <a:off x="2908564" y="4586060"/>
            <a:ext cx="3486006" cy="1323439"/>
          </a:xfrm>
          <a:prstGeom prst="rect">
            <a:avLst/>
          </a:prstGeom>
          <a:noFill/>
        </p:spPr>
        <p:txBody>
          <a:bodyPr wrap="square" rtlCol="0">
            <a:spAutoFit/>
          </a:bodyPr>
          <a:lstStyle/>
          <a:p>
            <a:r>
              <a:rPr lang="en-US" altLang="ko-KR" sz="1600" dirty="0" err="1" smtClean="0">
                <a:solidFill>
                  <a:schemeClr val="tx1">
                    <a:lumMod val="75000"/>
                    <a:lumOff val="25000"/>
                  </a:schemeClr>
                </a:solidFill>
                <a:latin typeface="Calibri" pitchFamily="34" charset="0"/>
                <a:cs typeface="Calibri" pitchFamily="34" charset="0"/>
              </a:rPr>
              <a:t>Tahapan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dimana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sudah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muncul</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gejala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penjamu</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sudah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merasakan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namun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masih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ringan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penderita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masih</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dapat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melakukan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kegiatan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sehari-hari</a:t>
            </a:r>
            <a:r>
              <a:rPr lang="en-US" altLang="ko-KR" sz="1600" dirty="0" smtClean="0">
                <a:solidFill>
                  <a:schemeClr val="tx1">
                    <a:lumMod val="75000"/>
                    <a:lumOff val="25000"/>
                  </a:schemeClr>
                </a:solidFill>
                <a:latin typeface="Calibri" pitchFamily="34" charset="0"/>
                <a:cs typeface="Calibri" pitchFamily="34" charset="0"/>
              </a:rPr>
              <a:t>. </a:t>
            </a:r>
            <a:endParaRPr lang="ko-KR" altLang="en-US" sz="1600" dirty="0">
              <a:solidFill>
                <a:schemeClr val="tx1">
                  <a:lumMod val="75000"/>
                  <a:lumOff val="25000"/>
                </a:schemeClr>
              </a:solidFill>
              <a:latin typeface="Calibri" pitchFamily="34" charset="0"/>
              <a:cs typeface="Calibri" pitchFamily="34" charset="0"/>
            </a:endParaRPr>
          </a:p>
        </p:txBody>
      </p:sp>
      <p:sp>
        <p:nvSpPr>
          <p:cNvPr id="18" name="TextBox 17">
            <a:extLst>
              <a:ext uri="{FF2B5EF4-FFF2-40B4-BE49-F238E27FC236}">
                <a16:creationId xmlns:a16="http://schemas.microsoft.com/office/drawing/2014/main" xmlns="" id="{F1A88413-4D54-4CEE-9CF0-264B156A0E83}"/>
              </a:ext>
            </a:extLst>
          </p:cNvPr>
          <p:cNvSpPr txBox="1"/>
          <p:nvPr/>
        </p:nvSpPr>
        <p:spPr>
          <a:xfrm>
            <a:off x="3113271" y="4003879"/>
            <a:ext cx="2503109" cy="523220"/>
          </a:xfrm>
          <a:prstGeom prst="rect">
            <a:avLst/>
          </a:prstGeom>
          <a:noFill/>
        </p:spPr>
        <p:txBody>
          <a:bodyPr wrap="square" rtlCol="0">
            <a:spAutoFit/>
          </a:bodyPr>
          <a:lstStyle/>
          <a:p>
            <a:r>
              <a:rPr lang="en-US" altLang="ko-KR" sz="1400" b="1" dirty="0" err="1" smtClean="0">
                <a:solidFill>
                  <a:schemeClr val="bg1"/>
                </a:solidFill>
                <a:cs typeface="Arial" pitchFamily="34" charset="0"/>
              </a:rPr>
              <a:t>Tahap</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Penyakit</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Dini</a:t>
            </a:r>
            <a:endParaRPr lang="en-US" altLang="ko-KR" sz="1400" b="1" dirty="0" smtClean="0">
              <a:solidFill>
                <a:schemeClr val="bg1"/>
              </a:solidFill>
              <a:cs typeface="Arial" pitchFamily="34" charset="0"/>
            </a:endParaRPr>
          </a:p>
          <a:p>
            <a:r>
              <a:rPr lang="en-US" altLang="ko-KR" sz="1400" b="1" i="1" dirty="0" smtClean="0">
                <a:solidFill>
                  <a:schemeClr val="bg1"/>
                </a:solidFill>
                <a:cs typeface="Arial" pitchFamily="34" charset="0"/>
              </a:rPr>
              <a:t> (Stage of Clinical Disease)</a:t>
            </a:r>
            <a:endParaRPr lang="ko-KR" altLang="en-US" sz="1400" b="1" i="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D7A21083-A745-449C-9A3A-4FC176FDA864}"/>
              </a:ext>
            </a:extLst>
          </p:cNvPr>
          <p:cNvSpPr txBox="1"/>
          <p:nvPr/>
        </p:nvSpPr>
        <p:spPr>
          <a:xfrm>
            <a:off x="1123843" y="4508325"/>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22" name="TextBox 21">
            <a:extLst>
              <a:ext uri="{FF2B5EF4-FFF2-40B4-BE49-F238E27FC236}">
                <a16:creationId xmlns:a16="http://schemas.microsoft.com/office/drawing/2014/main" xmlns="" id="{3A3C2A51-84DC-4847-8702-CC0C09992147}"/>
              </a:ext>
            </a:extLst>
          </p:cNvPr>
          <p:cNvSpPr txBox="1"/>
          <p:nvPr/>
        </p:nvSpPr>
        <p:spPr>
          <a:xfrm>
            <a:off x="8199981" y="4298472"/>
            <a:ext cx="2822246" cy="1077218"/>
          </a:xfrm>
          <a:prstGeom prst="rect">
            <a:avLst/>
          </a:prstGeom>
          <a:noFill/>
        </p:spPr>
        <p:txBody>
          <a:bodyPr wrap="square" rtlCol="0">
            <a:spAutoFit/>
          </a:bodyPr>
          <a:lstStyle/>
          <a:p>
            <a:pPr marL="271463" indent="-271463"/>
            <a:r>
              <a:rPr lang="en-US" altLang="ko-KR" sz="1600" dirty="0" smtClean="0">
                <a:solidFill>
                  <a:schemeClr val="tx1">
                    <a:lumMod val="75000"/>
                    <a:lumOff val="25000"/>
                  </a:schemeClr>
                </a:solidFill>
                <a:latin typeface="Calibri" pitchFamily="34" charset="0"/>
                <a:cs typeface="Calibri" pitchFamily="34" charset="0"/>
              </a:rPr>
              <a:t> 2)  </a:t>
            </a:r>
            <a:r>
              <a:rPr lang="en-US" altLang="ko-KR" sz="1600" dirty="0" err="1" smtClean="0">
                <a:solidFill>
                  <a:schemeClr val="tx1">
                    <a:lumMod val="75000"/>
                    <a:lumOff val="25000"/>
                  </a:schemeClr>
                </a:solidFill>
                <a:latin typeface="Calibri" pitchFamily="34" charset="0"/>
                <a:cs typeface="Calibri" pitchFamily="34" charset="0"/>
              </a:rPr>
              <a:t>Terjadi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gangguan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pada</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bentuk</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fungsi</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tubuh</a:t>
            </a:r>
            <a:endParaRPr lang="en-US" altLang="ko-KR" sz="1600" dirty="0" smtClean="0">
              <a:solidFill>
                <a:schemeClr val="tx1">
                  <a:lumMod val="75000"/>
                  <a:lumOff val="25000"/>
                </a:schemeClr>
              </a:solidFill>
              <a:latin typeface="Calibri" pitchFamily="34" charset="0"/>
              <a:cs typeface="Calibri" pitchFamily="34" charset="0"/>
            </a:endParaRPr>
          </a:p>
          <a:p>
            <a:pPr marL="271463" indent="-271463"/>
            <a:r>
              <a:rPr lang="en-US" altLang="ko-KR" sz="1600" dirty="0" smtClean="0">
                <a:solidFill>
                  <a:schemeClr val="tx1">
                    <a:lumMod val="75000"/>
                    <a:lumOff val="25000"/>
                  </a:schemeClr>
                </a:solidFill>
                <a:latin typeface="Calibri" pitchFamily="34" charset="0"/>
                <a:cs typeface="Calibri" pitchFamily="34" charset="0"/>
              </a:rPr>
              <a:t> 3)  </a:t>
            </a:r>
            <a:r>
              <a:rPr lang="en-US" altLang="ko-KR" sz="1600" dirty="0" err="1" smtClean="0">
                <a:solidFill>
                  <a:schemeClr val="tx1">
                    <a:lumMod val="75000"/>
                    <a:lumOff val="25000"/>
                  </a:schemeClr>
                </a:solidFill>
                <a:latin typeface="Calibri" pitchFamily="34" charset="0"/>
                <a:cs typeface="Calibri" pitchFamily="34" charset="0"/>
              </a:rPr>
              <a:t>Penyakit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makin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bertambah</a:t>
            </a:r>
            <a:r>
              <a:rPr lang="en-US" altLang="ko-KR" sz="1600" dirty="0" smtClean="0">
                <a:solidFill>
                  <a:schemeClr val="tx1">
                    <a:lumMod val="75000"/>
                    <a:lumOff val="25000"/>
                  </a:schemeClr>
                </a:solidFill>
                <a:latin typeface="Calibri" pitchFamily="34" charset="0"/>
                <a:cs typeface="Calibri" pitchFamily="34" charset="0"/>
              </a:rPr>
              <a:t> </a:t>
            </a:r>
          </a:p>
          <a:p>
            <a:pPr marL="271463" indent="-271463"/>
            <a:r>
              <a:rPr lang="en-US" altLang="ko-KR" sz="1600" dirty="0">
                <a:solidFill>
                  <a:schemeClr val="tx1">
                    <a:lumMod val="75000"/>
                    <a:lumOff val="25000"/>
                  </a:schemeClr>
                </a:solidFill>
                <a:latin typeface="Calibri" pitchFamily="34" charset="0"/>
                <a:cs typeface="Calibri" pitchFamily="34" charset="0"/>
              </a:rPr>
              <a:t> </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hebat</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dan</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timbul</a:t>
            </a:r>
            <a:r>
              <a:rPr lang="en-US" altLang="ko-KR" sz="1600" dirty="0" smtClean="0">
                <a:solidFill>
                  <a:schemeClr val="tx1">
                    <a:lumMod val="75000"/>
                    <a:lumOff val="25000"/>
                  </a:schemeClr>
                </a:solidFill>
                <a:latin typeface="Calibri" pitchFamily="34" charset="0"/>
                <a:cs typeface="Calibri" pitchFamily="34" charset="0"/>
              </a:rPr>
              <a:t> </a:t>
            </a:r>
            <a:r>
              <a:rPr lang="en-US" altLang="ko-KR" sz="1600" dirty="0" err="1" smtClean="0">
                <a:solidFill>
                  <a:schemeClr val="tx1">
                    <a:lumMod val="75000"/>
                    <a:lumOff val="25000"/>
                  </a:schemeClr>
                </a:solidFill>
                <a:latin typeface="Calibri" pitchFamily="34" charset="0"/>
                <a:cs typeface="Calibri" pitchFamily="34" charset="0"/>
              </a:rPr>
              <a:t>gejala</a:t>
            </a:r>
            <a:r>
              <a:rPr lang="en-US" altLang="ko-KR" sz="1600" dirty="0" smtClean="0">
                <a:solidFill>
                  <a:schemeClr val="tx1">
                    <a:lumMod val="75000"/>
                    <a:lumOff val="25000"/>
                  </a:schemeClr>
                </a:solidFill>
                <a:latin typeface="Calibri" pitchFamily="34" charset="0"/>
                <a:cs typeface="Calibri" pitchFamily="34" charset="0"/>
              </a:rPr>
              <a:t>.</a:t>
            </a:r>
            <a:endParaRPr lang="ko-KR" altLang="en-US" sz="1600" dirty="0">
              <a:solidFill>
                <a:schemeClr val="tx1">
                  <a:lumMod val="75000"/>
                  <a:lumOff val="25000"/>
                </a:schemeClr>
              </a:solidFill>
              <a:latin typeface="Calibri" pitchFamily="34" charset="0"/>
              <a:cs typeface="Calibri" pitchFamily="34" charset="0"/>
            </a:endParaRPr>
          </a:p>
        </p:txBody>
      </p:sp>
      <p:graphicFrame>
        <p:nvGraphicFramePr>
          <p:cNvPr id="26" name="Chart 25">
            <a:extLst>
              <a:ext uri="{FF2B5EF4-FFF2-40B4-BE49-F238E27FC236}">
                <a16:creationId xmlns:a16="http://schemas.microsoft.com/office/drawing/2014/main" xmlns="" id="{75435E38-F248-4F86-AB4A-0C3E92711508}"/>
              </a:ext>
            </a:extLst>
          </p:cNvPr>
          <p:cNvGraphicFramePr/>
          <p:nvPr>
            <p:extLst>
              <p:ext uri="{D42A27DB-BD31-4B8C-83A1-F6EECF244321}">
                <p14:modId xmlns:p14="http://schemas.microsoft.com/office/powerpoint/2010/main" val="157634019"/>
              </p:ext>
            </p:extLst>
          </p:nvPr>
        </p:nvGraphicFramePr>
        <p:xfrm>
          <a:off x="1169886" y="4508467"/>
          <a:ext cx="2143210" cy="1583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39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fade">
                                      <p:cBhvr>
                                        <p:cTn id="40" dur="1000"/>
                                        <p:tgtEl>
                                          <p:spTgt spid="12">
                                            <p:txEl>
                                              <p:pRg st="1" end="1"/>
                                            </p:txEl>
                                          </p:spTgt>
                                        </p:tgtEl>
                                      </p:cBhvr>
                                    </p:animEffect>
                                    <p:anim calcmode="lin" valueType="num">
                                      <p:cBhvr>
                                        <p:cTn id="4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fade">
                                      <p:cBhvr>
                                        <p:cTn id="47" dur="1000"/>
                                        <p:tgtEl>
                                          <p:spTgt spid="12">
                                            <p:txEl>
                                              <p:pRg st="2" end="2"/>
                                            </p:txEl>
                                          </p:spTgt>
                                        </p:tgtEl>
                                      </p:cBhvr>
                                    </p:animEffect>
                                    <p:anim calcmode="lin" valueType="num">
                                      <p:cBhvr>
                                        <p:cTn id="4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fade">
                                      <p:cBhvr>
                                        <p:cTn id="54" dur="1000"/>
                                        <p:tgtEl>
                                          <p:spTgt spid="22">
                                            <p:txEl>
                                              <p:pRg st="0" end="0"/>
                                            </p:txEl>
                                          </p:spTgt>
                                        </p:tgtEl>
                                      </p:cBhvr>
                                    </p:animEffect>
                                    <p:anim calcmode="lin" valueType="num">
                                      <p:cBhvr>
                                        <p:cTn id="5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2">
                                            <p:txEl>
                                              <p:pRg st="1" end="1"/>
                                            </p:txEl>
                                          </p:spTgt>
                                        </p:tgtEl>
                                        <p:attrNameLst>
                                          <p:attrName>style.visibility</p:attrName>
                                        </p:attrNameLst>
                                      </p:cBhvr>
                                      <p:to>
                                        <p:strVal val="visible"/>
                                      </p:to>
                                    </p:set>
                                    <p:animEffect transition="in" filter="fade">
                                      <p:cBhvr>
                                        <p:cTn id="61" dur="1000"/>
                                        <p:tgtEl>
                                          <p:spTgt spid="22">
                                            <p:txEl>
                                              <p:pRg st="1" end="1"/>
                                            </p:txEl>
                                          </p:spTgt>
                                        </p:tgtEl>
                                      </p:cBhvr>
                                    </p:animEffect>
                                    <p:anim calcmode="lin" valueType="num">
                                      <p:cBhvr>
                                        <p:cTn id="6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2">
                                            <p:txEl>
                                              <p:pRg st="2" end="2"/>
                                            </p:txEl>
                                          </p:spTgt>
                                        </p:tgtEl>
                                        <p:attrNameLst>
                                          <p:attrName>style.visibility</p:attrName>
                                        </p:attrNameLst>
                                      </p:cBhvr>
                                      <p:to>
                                        <p:strVal val="visible"/>
                                      </p:to>
                                    </p:set>
                                    <p:animEffect transition="in" filter="fade">
                                      <p:cBhvr>
                                        <p:cTn id="68" dur="1000"/>
                                        <p:tgtEl>
                                          <p:spTgt spid="22">
                                            <p:txEl>
                                              <p:pRg st="2" end="2"/>
                                            </p:txEl>
                                          </p:spTgt>
                                        </p:tgtEl>
                                      </p:cBhvr>
                                    </p:animEffect>
                                    <p:anim calcmode="lin" valueType="num">
                                      <p:cBhvr>
                                        <p:cTn id="6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7">
                                            <p:txEl>
                                              <p:pRg st="0" end="0"/>
                                            </p:txEl>
                                          </p:spTgt>
                                        </p:tgtEl>
                                        <p:attrNameLst>
                                          <p:attrName>style.visibility</p:attrName>
                                        </p:attrNameLst>
                                      </p:cBhvr>
                                      <p:to>
                                        <p:strVal val="visible"/>
                                      </p:to>
                                    </p:set>
                                    <p:animEffect transition="in" filter="fade">
                                      <p:cBhvr>
                                        <p:cTn id="82" dur="1000"/>
                                        <p:tgtEl>
                                          <p:spTgt spid="17">
                                            <p:txEl>
                                              <p:pRg st="0" end="0"/>
                                            </p:txEl>
                                          </p:spTgt>
                                        </p:tgtEl>
                                      </p:cBhvr>
                                    </p:animEffect>
                                    <p:anim calcmode="lin" valueType="num">
                                      <p:cBhvr>
                                        <p:cTn id="83"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xmlns="" id="{FD97764E-BCF6-45D3-AA8B-E13C6C0D6D6B}"/>
              </a:ext>
            </a:extLst>
          </p:cNvPr>
          <p:cNvGraphicFramePr/>
          <p:nvPr>
            <p:extLst>
              <p:ext uri="{D42A27DB-BD31-4B8C-83A1-F6EECF244321}">
                <p14:modId xmlns:p14="http://schemas.microsoft.com/office/powerpoint/2010/main" val="240888727"/>
              </p:ext>
            </p:extLst>
          </p:nvPr>
        </p:nvGraphicFramePr>
        <p:xfrm>
          <a:off x="6528750" y="2262679"/>
          <a:ext cx="2143210" cy="158348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0"/>
          </p:nvPr>
        </p:nvSpPr>
        <p:spPr/>
        <p:txBody>
          <a:bodyPr>
            <a:normAutofit fontScale="92500" lnSpcReduction="10000"/>
          </a:bodyPr>
          <a:lstStyle/>
          <a:p>
            <a:r>
              <a:rPr lang="en-US" dirty="0" err="1" smtClean="0"/>
              <a:t>Tahap-tahapan</a:t>
            </a:r>
            <a:endParaRPr lang="en-US" dirty="0"/>
          </a:p>
        </p:txBody>
      </p:sp>
      <p:sp>
        <p:nvSpPr>
          <p:cNvPr id="3" name="Freeform 63">
            <a:extLst>
              <a:ext uri="{FF2B5EF4-FFF2-40B4-BE49-F238E27FC236}">
                <a16:creationId xmlns:a16="http://schemas.microsoft.com/office/drawing/2014/main" xmlns="" id="{B44F9218-D056-48B3-AD06-189D8BB8DE38}"/>
              </a:ext>
            </a:extLst>
          </p:cNvPr>
          <p:cNvSpPr/>
          <p:nvPr/>
        </p:nvSpPr>
        <p:spPr>
          <a:xfrm>
            <a:off x="1699907" y="1536845"/>
            <a:ext cx="4173377" cy="1238375"/>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flip="none" rotWithShape="1">
            <a:gsLst>
              <a:gs pos="0">
                <a:schemeClr val="accent1">
                  <a:lumMod val="9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a:extLst>
              <a:ext uri="{FF2B5EF4-FFF2-40B4-BE49-F238E27FC236}">
                <a16:creationId xmlns:a16="http://schemas.microsoft.com/office/drawing/2014/main" xmlns="" id="{3ECD9214-33D3-4E6F-A9E7-B29D028204B3}"/>
              </a:ext>
            </a:extLst>
          </p:cNvPr>
          <p:cNvSpPr/>
          <p:nvPr/>
        </p:nvSpPr>
        <p:spPr>
          <a:xfrm>
            <a:off x="953861" y="2060065"/>
            <a:ext cx="1152128" cy="1152128"/>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aphicFrame>
        <p:nvGraphicFramePr>
          <p:cNvPr id="5" name="Chart 4">
            <a:extLst>
              <a:ext uri="{FF2B5EF4-FFF2-40B4-BE49-F238E27FC236}">
                <a16:creationId xmlns:a16="http://schemas.microsoft.com/office/drawing/2014/main" xmlns="" id="{CF97A9CB-D677-457C-9BD2-871080CCA7F1}"/>
              </a:ext>
            </a:extLst>
          </p:cNvPr>
          <p:cNvGraphicFramePr/>
          <p:nvPr>
            <p:extLst>
              <p:ext uri="{D42A27DB-BD31-4B8C-83A1-F6EECF244321}">
                <p14:modId xmlns:p14="http://schemas.microsoft.com/office/powerpoint/2010/main" val="1621116632"/>
              </p:ext>
            </p:extLst>
          </p:nvPr>
        </p:nvGraphicFramePr>
        <p:xfrm>
          <a:off x="1169886" y="2250261"/>
          <a:ext cx="2143210" cy="158348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B1217C05-BE7F-4F2D-8F55-6702AE2EFD21}"/>
              </a:ext>
            </a:extLst>
          </p:cNvPr>
          <p:cNvSpPr txBox="1"/>
          <p:nvPr/>
        </p:nvSpPr>
        <p:spPr>
          <a:xfrm>
            <a:off x="2829696" y="2242484"/>
            <a:ext cx="3489019" cy="1477328"/>
          </a:xfrm>
          <a:prstGeom prst="rect">
            <a:avLst/>
          </a:prstGeom>
          <a:noFill/>
        </p:spPr>
        <p:txBody>
          <a:bodyPr wrap="square" rtlCol="0">
            <a:spAutoFit/>
          </a:bodyPr>
          <a:lstStyle/>
          <a:p>
            <a:r>
              <a:rPr lang="en-US" altLang="ko-KR" dirty="0" err="1" smtClean="0">
                <a:solidFill>
                  <a:schemeClr val="tx1">
                    <a:lumMod val="75000"/>
                    <a:lumOff val="25000"/>
                  </a:schemeClr>
                </a:solidFill>
                <a:latin typeface="Calibri" pitchFamily="34" charset="0"/>
                <a:cs typeface="Calibri" pitchFamily="34" charset="0"/>
              </a:rPr>
              <a:t>Pada</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tahap</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ini</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penyakit</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makin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bertambah</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hebat</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penderita</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tidak</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dapat</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melakukan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perkerjaan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dan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jika</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berobat</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umumnya</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memerlukan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perawatan</a:t>
            </a:r>
            <a:r>
              <a:rPr lang="en-US" altLang="ko-KR" dirty="0" smtClean="0">
                <a:solidFill>
                  <a:schemeClr val="tx1">
                    <a:lumMod val="75000"/>
                    <a:lumOff val="25000"/>
                  </a:schemeClr>
                </a:solidFill>
                <a:latin typeface="Calibri" pitchFamily="34" charset="0"/>
                <a:cs typeface="Calibri" pitchFamily="34" charset="0"/>
              </a:rPr>
              <a:t>.</a:t>
            </a:r>
            <a:endParaRPr lang="ko-KR" altLang="en-US" dirty="0">
              <a:solidFill>
                <a:schemeClr val="tx1">
                  <a:lumMod val="75000"/>
                  <a:lumOff val="25000"/>
                </a:schemeClr>
              </a:solidFill>
              <a:latin typeface="Calibri" pitchFamily="34" charset="0"/>
              <a:cs typeface="Calibri" pitchFamily="34" charset="0"/>
            </a:endParaRPr>
          </a:p>
        </p:txBody>
      </p:sp>
      <p:sp>
        <p:nvSpPr>
          <p:cNvPr id="7" name="TextBox 6">
            <a:extLst>
              <a:ext uri="{FF2B5EF4-FFF2-40B4-BE49-F238E27FC236}">
                <a16:creationId xmlns:a16="http://schemas.microsoft.com/office/drawing/2014/main" xmlns="" id="{DBD2C370-CDA7-4301-A5A1-B3E0DD13635D}"/>
              </a:ext>
            </a:extLst>
          </p:cNvPr>
          <p:cNvSpPr txBox="1"/>
          <p:nvPr/>
        </p:nvSpPr>
        <p:spPr>
          <a:xfrm>
            <a:off x="2829697" y="1536845"/>
            <a:ext cx="3867664" cy="307777"/>
          </a:xfrm>
          <a:prstGeom prst="rect">
            <a:avLst/>
          </a:prstGeom>
          <a:noFill/>
        </p:spPr>
        <p:txBody>
          <a:bodyPr wrap="square" rtlCol="0">
            <a:spAutoFit/>
          </a:bodyPr>
          <a:lstStyle/>
          <a:p>
            <a:r>
              <a:rPr lang="en-US" altLang="ko-KR" sz="1400" b="1" dirty="0" err="1" smtClean="0">
                <a:solidFill>
                  <a:schemeClr val="bg1"/>
                </a:solidFill>
                <a:cs typeface="Arial" pitchFamily="34" charset="0"/>
              </a:rPr>
              <a:t>Tahap</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Penyakit</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Lanjut</a:t>
            </a:r>
            <a:endParaRPr lang="ko-KR" altLang="en-US" sz="1400" b="1" dirty="0">
              <a:solidFill>
                <a:schemeClr val="bg1"/>
              </a:solidFill>
              <a:cs typeface="Arial" pitchFamily="34" charset="0"/>
            </a:endParaRPr>
          </a:p>
        </p:txBody>
      </p:sp>
      <p:sp>
        <p:nvSpPr>
          <p:cNvPr id="8" name="TextBox 7">
            <a:extLst>
              <a:ext uri="{FF2B5EF4-FFF2-40B4-BE49-F238E27FC236}">
                <a16:creationId xmlns:a16="http://schemas.microsoft.com/office/drawing/2014/main" xmlns="" id="{9605818C-92A0-4526-97AC-7C29A8FD22FE}"/>
              </a:ext>
            </a:extLst>
          </p:cNvPr>
          <p:cNvSpPr txBox="1"/>
          <p:nvPr/>
        </p:nvSpPr>
        <p:spPr>
          <a:xfrm>
            <a:off x="1123843" y="2271891"/>
            <a:ext cx="576064" cy="492443"/>
          </a:xfrm>
          <a:prstGeom prst="rect">
            <a:avLst/>
          </a:prstGeom>
          <a:noFill/>
        </p:spPr>
        <p:txBody>
          <a:bodyPr wrap="square" lIns="0" tIns="0" rIns="0" bIns="0" rtlCol="0">
            <a:spAutoFit/>
          </a:bodyPr>
          <a:lstStyle/>
          <a:p>
            <a:pPr algn="ctr"/>
            <a:r>
              <a:rPr lang="en-US" altLang="ko-KR" sz="3200" b="1" dirty="0" smtClean="0">
                <a:solidFill>
                  <a:schemeClr val="bg1"/>
                </a:solidFill>
                <a:cs typeface="Arial" pitchFamily="34" charset="0"/>
              </a:rPr>
              <a:t>04</a:t>
            </a:r>
            <a:endParaRPr lang="ko-KR" altLang="en-US" sz="32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2E149585-1BF9-4A32-9C5E-C312D83D2708}"/>
              </a:ext>
            </a:extLst>
          </p:cNvPr>
          <p:cNvSpPr txBox="1"/>
          <p:nvPr/>
        </p:nvSpPr>
        <p:spPr>
          <a:xfrm>
            <a:off x="6488698" y="2282777"/>
            <a:ext cx="576064" cy="492443"/>
          </a:xfrm>
          <a:prstGeom prst="rect">
            <a:avLst/>
          </a:prstGeom>
          <a:noFill/>
        </p:spPr>
        <p:txBody>
          <a:bodyPr wrap="square" lIns="0" tIns="0" rIns="0" bIns="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15" name="Freeform 115">
            <a:extLst>
              <a:ext uri="{FF2B5EF4-FFF2-40B4-BE49-F238E27FC236}">
                <a16:creationId xmlns:a16="http://schemas.microsoft.com/office/drawing/2014/main" xmlns="" id="{8BC28D27-2271-464E-95D0-D5C5E11BB678}"/>
              </a:ext>
            </a:extLst>
          </p:cNvPr>
          <p:cNvSpPr/>
          <p:nvPr/>
        </p:nvSpPr>
        <p:spPr>
          <a:xfrm>
            <a:off x="1699907" y="3994450"/>
            <a:ext cx="4173377" cy="1006318"/>
          </a:xfrm>
          <a:custGeom>
            <a:avLst/>
            <a:gdLst/>
            <a:ahLst/>
            <a:cxnLst/>
            <a:rect l="l" t="t" r="r" b="b"/>
            <a:pathLst>
              <a:path w="6729602" h="2039686">
                <a:moveTo>
                  <a:pt x="1689042" y="0"/>
                </a:moveTo>
                <a:lnTo>
                  <a:pt x="6729602" y="0"/>
                </a:lnTo>
                <a:lnTo>
                  <a:pt x="6729602" y="936104"/>
                </a:lnTo>
                <a:lnTo>
                  <a:pt x="1689042" y="936104"/>
                </a:lnTo>
                <a:lnTo>
                  <a:pt x="1689042" y="928834"/>
                </a:lnTo>
                <a:lnTo>
                  <a:pt x="0" y="2039686"/>
                </a:lnTo>
                <a:lnTo>
                  <a:pt x="1689042" y="3058"/>
                </a:lnTo>
                <a:close/>
              </a:path>
            </a:pathLst>
          </a:custGeom>
          <a:gradFill>
            <a:gsLst>
              <a:gs pos="0">
                <a:schemeClr val="accent4">
                  <a:lumMod val="90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Oval 15">
            <a:extLst>
              <a:ext uri="{FF2B5EF4-FFF2-40B4-BE49-F238E27FC236}">
                <a16:creationId xmlns:a16="http://schemas.microsoft.com/office/drawing/2014/main" xmlns="" id="{3B8D8A27-0287-434E-A445-39447CDCFD1A}"/>
              </a:ext>
            </a:extLst>
          </p:cNvPr>
          <p:cNvSpPr/>
          <p:nvPr/>
        </p:nvSpPr>
        <p:spPr>
          <a:xfrm>
            <a:off x="953861" y="4296499"/>
            <a:ext cx="1152128" cy="1152128"/>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TextBox 16">
            <a:extLst>
              <a:ext uri="{FF2B5EF4-FFF2-40B4-BE49-F238E27FC236}">
                <a16:creationId xmlns:a16="http://schemas.microsoft.com/office/drawing/2014/main" xmlns="" id="{BE6103A1-44A9-439A-B960-C339F845FBBF}"/>
              </a:ext>
            </a:extLst>
          </p:cNvPr>
          <p:cNvSpPr txBox="1"/>
          <p:nvPr/>
        </p:nvSpPr>
        <p:spPr>
          <a:xfrm>
            <a:off x="3002693" y="4586060"/>
            <a:ext cx="3486006" cy="1477328"/>
          </a:xfrm>
          <a:prstGeom prst="rect">
            <a:avLst/>
          </a:prstGeom>
          <a:noFill/>
        </p:spPr>
        <p:txBody>
          <a:bodyPr wrap="square" rtlCol="0">
            <a:spAutoFit/>
          </a:bodyPr>
          <a:lstStyle/>
          <a:p>
            <a:pPr marL="285750" indent="-285750">
              <a:buFont typeface="Wingdings" pitchFamily="2" charset="2"/>
              <a:buChar char="§"/>
            </a:pPr>
            <a:r>
              <a:rPr lang="en-US" altLang="ko-KR" dirty="0" err="1" smtClean="0">
                <a:solidFill>
                  <a:schemeClr val="tx1">
                    <a:lumMod val="75000"/>
                    <a:lumOff val="25000"/>
                  </a:schemeClr>
                </a:solidFill>
                <a:latin typeface="Calibri" pitchFamily="34" charset="0"/>
                <a:cs typeface="Calibri" pitchFamily="34" charset="0"/>
              </a:rPr>
              <a:t>Sembuh</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sempurna</a:t>
            </a:r>
            <a:endParaRPr lang="en-US" altLang="ko-KR" dirty="0" smtClean="0">
              <a:solidFill>
                <a:schemeClr val="tx1">
                  <a:lumMod val="75000"/>
                  <a:lumOff val="25000"/>
                </a:schemeClr>
              </a:solidFill>
              <a:latin typeface="Calibri" pitchFamily="34" charset="0"/>
              <a:cs typeface="Calibri" pitchFamily="34" charset="0"/>
            </a:endParaRPr>
          </a:p>
          <a:p>
            <a:pPr marL="285750" indent="-285750">
              <a:buFont typeface="Wingdings" pitchFamily="2" charset="2"/>
              <a:buChar char="§"/>
            </a:pPr>
            <a:r>
              <a:rPr lang="en-US" altLang="ko-KR" dirty="0" err="1" smtClean="0">
                <a:solidFill>
                  <a:schemeClr val="tx1">
                    <a:lumMod val="75000"/>
                    <a:lumOff val="25000"/>
                  </a:schemeClr>
                </a:solidFill>
                <a:latin typeface="Calibri" pitchFamily="34" charset="0"/>
                <a:cs typeface="Calibri" pitchFamily="34" charset="0"/>
              </a:rPr>
              <a:t>Sembuh</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dengan</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cacat</a:t>
            </a:r>
            <a:endParaRPr lang="en-US" altLang="ko-KR" dirty="0" smtClean="0">
              <a:solidFill>
                <a:schemeClr val="tx1">
                  <a:lumMod val="75000"/>
                  <a:lumOff val="25000"/>
                </a:schemeClr>
              </a:solidFill>
              <a:latin typeface="Calibri" pitchFamily="34" charset="0"/>
              <a:cs typeface="Calibri" pitchFamily="34" charset="0"/>
            </a:endParaRPr>
          </a:p>
          <a:p>
            <a:pPr marL="285750" indent="-285750">
              <a:buFont typeface="Wingdings" pitchFamily="2" charset="2"/>
              <a:buChar char="§"/>
            </a:pPr>
            <a:r>
              <a:rPr lang="en-US" altLang="ko-KR" dirty="0" err="1" smtClean="0">
                <a:solidFill>
                  <a:schemeClr val="tx1">
                    <a:lumMod val="75000"/>
                    <a:lumOff val="25000"/>
                  </a:schemeClr>
                </a:solidFill>
                <a:latin typeface="Calibri" pitchFamily="34" charset="0"/>
                <a:cs typeface="Calibri" pitchFamily="34" charset="0"/>
              </a:rPr>
              <a:t>Karier</a:t>
            </a:r>
            <a:r>
              <a:rPr lang="en-US" altLang="ko-KR" dirty="0" smtClean="0">
                <a:solidFill>
                  <a:schemeClr val="tx1">
                    <a:lumMod val="75000"/>
                    <a:lumOff val="25000"/>
                  </a:schemeClr>
                </a:solidFill>
                <a:latin typeface="Calibri" pitchFamily="34" charset="0"/>
                <a:cs typeface="Calibri" pitchFamily="34" charset="0"/>
              </a:rPr>
              <a:t> </a:t>
            </a:r>
          </a:p>
          <a:p>
            <a:pPr marL="285750" indent="-285750">
              <a:buFont typeface="Wingdings" pitchFamily="2" charset="2"/>
              <a:buChar char="§"/>
            </a:pPr>
            <a:r>
              <a:rPr lang="en-US" altLang="ko-KR" dirty="0" err="1" smtClean="0">
                <a:solidFill>
                  <a:schemeClr val="tx1">
                    <a:lumMod val="75000"/>
                    <a:lumOff val="25000"/>
                  </a:schemeClr>
                </a:solidFill>
                <a:latin typeface="Calibri" pitchFamily="34" charset="0"/>
                <a:cs typeface="Calibri" pitchFamily="34" charset="0"/>
              </a:rPr>
              <a:t>Kronis</a:t>
            </a:r>
            <a:endParaRPr lang="en-US" altLang="ko-KR" dirty="0" smtClean="0">
              <a:solidFill>
                <a:schemeClr val="tx1">
                  <a:lumMod val="75000"/>
                  <a:lumOff val="25000"/>
                </a:schemeClr>
              </a:solidFill>
              <a:latin typeface="Calibri" pitchFamily="34" charset="0"/>
              <a:cs typeface="Calibri" pitchFamily="34" charset="0"/>
            </a:endParaRPr>
          </a:p>
          <a:p>
            <a:pPr marL="285750" indent="-285750">
              <a:buFont typeface="Wingdings" pitchFamily="2" charset="2"/>
              <a:buChar char="§"/>
            </a:pPr>
            <a:r>
              <a:rPr lang="en-US" altLang="ko-KR" dirty="0" err="1" smtClean="0">
                <a:solidFill>
                  <a:schemeClr val="tx1">
                    <a:lumMod val="75000"/>
                    <a:lumOff val="25000"/>
                  </a:schemeClr>
                </a:solidFill>
                <a:latin typeface="Calibri" pitchFamily="34" charset="0"/>
                <a:cs typeface="Calibri" pitchFamily="34" charset="0"/>
              </a:rPr>
              <a:t>Meninggal</a:t>
            </a:r>
            <a:r>
              <a:rPr lang="en-US" altLang="ko-KR" dirty="0" smtClean="0">
                <a:solidFill>
                  <a:schemeClr val="tx1">
                    <a:lumMod val="75000"/>
                    <a:lumOff val="25000"/>
                  </a:schemeClr>
                </a:solidFill>
                <a:latin typeface="Calibri" pitchFamily="34" charset="0"/>
                <a:cs typeface="Calibri" pitchFamily="34" charset="0"/>
              </a:rPr>
              <a:t> </a:t>
            </a:r>
            <a:r>
              <a:rPr lang="en-US" altLang="ko-KR" dirty="0" err="1" smtClean="0">
                <a:solidFill>
                  <a:schemeClr val="tx1">
                    <a:lumMod val="75000"/>
                    <a:lumOff val="25000"/>
                  </a:schemeClr>
                </a:solidFill>
                <a:latin typeface="Calibri" pitchFamily="34" charset="0"/>
                <a:cs typeface="Calibri" pitchFamily="34" charset="0"/>
              </a:rPr>
              <a:t>dunia</a:t>
            </a:r>
            <a:endParaRPr lang="ko-KR" altLang="en-US" dirty="0">
              <a:solidFill>
                <a:schemeClr val="tx1">
                  <a:lumMod val="75000"/>
                  <a:lumOff val="25000"/>
                </a:schemeClr>
              </a:solidFill>
              <a:latin typeface="Calibri" pitchFamily="34" charset="0"/>
              <a:cs typeface="Calibri" pitchFamily="34" charset="0"/>
            </a:endParaRPr>
          </a:p>
        </p:txBody>
      </p:sp>
      <p:sp>
        <p:nvSpPr>
          <p:cNvPr id="18" name="TextBox 17">
            <a:extLst>
              <a:ext uri="{FF2B5EF4-FFF2-40B4-BE49-F238E27FC236}">
                <a16:creationId xmlns:a16="http://schemas.microsoft.com/office/drawing/2014/main" xmlns="" id="{F1A88413-4D54-4CEE-9CF0-264B156A0E83}"/>
              </a:ext>
            </a:extLst>
          </p:cNvPr>
          <p:cNvSpPr txBox="1"/>
          <p:nvPr/>
        </p:nvSpPr>
        <p:spPr>
          <a:xfrm>
            <a:off x="3113271" y="4003879"/>
            <a:ext cx="2503109" cy="307777"/>
          </a:xfrm>
          <a:prstGeom prst="rect">
            <a:avLst/>
          </a:prstGeom>
          <a:noFill/>
        </p:spPr>
        <p:txBody>
          <a:bodyPr wrap="square" rtlCol="0">
            <a:spAutoFit/>
          </a:bodyPr>
          <a:lstStyle/>
          <a:p>
            <a:r>
              <a:rPr lang="en-US" altLang="ko-KR" sz="1400" b="1" dirty="0" err="1" smtClean="0">
                <a:solidFill>
                  <a:schemeClr val="bg1"/>
                </a:solidFill>
                <a:cs typeface="Arial" pitchFamily="34" charset="0"/>
              </a:rPr>
              <a:t>Tahap</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Akhir</a:t>
            </a:r>
            <a:r>
              <a:rPr lang="en-US" altLang="ko-KR" sz="1400" b="1" dirty="0" smtClean="0">
                <a:solidFill>
                  <a:schemeClr val="bg1"/>
                </a:solidFill>
                <a:cs typeface="Arial" pitchFamily="34" charset="0"/>
              </a:rPr>
              <a:t> </a:t>
            </a:r>
            <a:r>
              <a:rPr lang="en-US" altLang="ko-KR" sz="1400" b="1" dirty="0" err="1" smtClean="0">
                <a:solidFill>
                  <a:schemeClr val="bg1"/>
                </a:solidFill>
                <a:cs typeface="Arial" pitchFamily="34" charset="0"/>
              </a:rPr>
              <a:t>Penyakit</a:t>
            </a:r>
            <a:endParaRPr lang="ko-KR" altLang="en-US" sz="1400" b="1" i="1" dirty="0">
              <a:solidFill>
                <a:schemeClr val="bg1"/>
              </a:solidFill>
              <a:cs typeface="Arial" pitchFamily="34" charset="0"/>
            </a:endParaRPr>
          </a:p>
        </p:txBody>
      </p:sp>
      <p:sp>
        <p:nvSpPr>
          <p:cNvPr id="19" name="TextBox 18">
            <a:extLst>
              <a:ext uri="{FF2B5EF4-FFF2-40B4-BE49-F238E27FC236}">
                <a16:creationId xmlns:a16="http://schemas.microsoft.com/office/drawing/2014/main" xmlns="" id="{D7A21083-A745-449C-9A3A-4FC176FDA864}"/>
              </a:ext>
            </a:extLst>
          </p:cNvPr>
          <p:cNvSpPr txBox="1"/>
          <p:nvPr/>
        </p:nvSpPr>
        <p:spPr>
          <a:xfrm>
            <a:off x="1123843" y="4508325"/>
            <a:ext cx="576064" cy="492443"/>
          </a:xfrm>
          <a:prstGeom prst="rect">
            <a:avLst/>
          </a:prstGeom>
          <a:noFill/>
        </p:spPr>
        <p:txBody>
          <a:bodyPr wrap="square" lIns="0" tIns="0" rIns="0" bIns="0" rtlCol="0">
            <a:spAutoFit/>
          </a:bodyPr>
          <a:lstStyle/>
          <a:p>
            <a:pPr algn="ctr"/>
            <a:r>
              <a:rPr lang="en-US" altLang="ko-KR" sz="3200" b="1" dirty="0" smtClean="0">
                <a:solidFill>
                  <a:schemeClr val="bg1"/>
                </a:solidFill>
                <a:cs typeface="Arial" pitchFamily="34" charset="0"/>
              </a:rPr>
              <a:t>05</a:t>
            </a:r>
            <a:endParaRPr lang="ko-KR" altLang="en-US" sz="3200" b="1" dirty="0">
              <a:solidFill>
                <a:schemeClr val="bg1"/>
              </a:solidFill>
              <a:cs typeface="Arial" pitchFamily="34" charset="0"/>
            </a:endParaRPr>
          </a:p>
        </p:txBody>
      </p:sp>
      <p:graphicFrame>
        <p:nvGraphicFramePr>
          <p:cNvPr id="26" name="Chart 25">
            <a:extLst>
              <a:ext uri="{FF2B5EF4-FFF2-40B4-BE49-F238E27FC236}">
                <a16:creationId xmlns:a16="http://schemas.microsoft.com/office/drawing/2014/main" xmlns="" id="{75435E38-F248-4F86-AB4A-0C3E92711508}"/>
              </a:ext>
            </a:extLst>
          </p:cNvPr>
          <p:cNvGraphicFramePr/>
          <p:nvPr>
            <p:extLst>
              <p:ext uri="{D42A27DB-BD31-4B8C-83A1-F6EECF244321}">
                <p14:modId xmlns:p14="http://schemas.microsoft.com/office/powerpoint/2010/main" val="1984999933"/>
              </p:ext>
            </p:extLst>
          </p:nvPr>
        </p:nvGraphicFramePr>
        <p:xfrm>
          <a:off x="859483" y="4586060"/>
          <a:ext cx="2143210" cy="15834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129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1000"/>
                                        <p:tgtEl>
                                          <p:spTgt spid="17">
                                            <p:txEl>
                                              <p:pRg st="0" end="0"/>
                                            </p:txEl>
                                          </p:spTgt>
                                        </p:tgtEl>
                                      </p:cBhvr>
                                    </p:animEffect>
                                    <p:anim calcmode="lin" valueType="num">
                                      <p:cBhvr>
                                        <p:cTn id="2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Effect transition="in" filter="fade">
                                      <p:cBhvr>
                                        <p:cTn id="35" dur="1000"/>
                                        <p:tgtEl>
                                          <p:spTgt spid="17">
                                            <p:txEl>
                                              <p:pRg st="1" end="1"/>
                                            </p:txEl>
                                          </p:spTgt>
                                        </p:tgtEl>
                                      </p:cBhvr>
                                    </p:animEffect>
                                    <p:anim calcmode="lin" valueType="num">
                                      <p:cBhvr>
                                        <p:cTn id="36"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7">
                                            <p:txEl>
                                              <p:pRg st="2" end="2"/>
                                            </p:txEl>
                                          </p:spTgt>
                                        </p:tgtEl>
                                        <p:attrNameLst>
                                          <p:attrName>style.visibility</p:attrName>
                                        </p:attrNameLst>
                                      </p:cBhvr>
                                      <p:to>
                                        <p:strVal val="visible"/>
                                      </p:to>
                                    </p:set>
                                    <p:animEffect transition="in" filter="fade">
                                      <p:cBhvr>
                                        <p:cTn id="42" dur="1000"/>
                                        <p:tgtEl>
                                          <p:spTgt spid="17">
                                            <p:txEl>
                                              <p:pRg st="2" end="2"/>
                                            </p:txEl>
                                          </p:spTgt>
                                        </p:tgtEl>
                                      </p:cBhvr>
                                    </p:animEffect>
                                    <p:anim calcmode="lin" valueType="num">
                                      <p:cBhvr>
                                        <p:cTn id="43"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xEl>
                                              <p:pRg st="3" end="3"/>
                                            </p:txEl>
                                          </p:spTgt>
                                        </p:tgtEl>
                                        <p:attrNameLst>
                                          <p:attrName>style.visibility</p:attrName>
                                        </p:attrNameLst>
                                      </p:cBhvr>
                                      <p:to>
                                        <p:strVal val="visible"/>
                                      </p:to>
                                    </p:set>
                                    <p:animEffect transition="in" filter="fade">
                                      <p:cBhvr>
                                        <p:cTn id="49" dur="1000"/>
                                        <p:tgtEl>
                                          <p:spTgt spid="17">
                                            <p:txEl>
                                              <p:pRg st="3" end="3"/>
                                            </p:txEl>
                                          </p:spTgt>
                                        </p:tgtEl>
                                      </p:cBhvr>
                                    </p:animEffect>
                                    <p:anim calcmode="lin" valueType="num">
                                      <p:cBhvr>
                                        <p:cTn id="5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4" end="4"/>
                                            </p:txEl>
                                          </p:spTgt>
                                        </p:tgtEl>
                                        <p:attrNameLst>
                                          <p:attrName>style.visibility</p:attrName>
                                        </p:attrNameLst>
                                      </p:cBhvr>
                                      <p:to>
                                        <p:strVal val="visible"/>
                                      </p:to>
                                    </p:set>
                                    <p:animEffect transition="in" filter="fade">
                                      <p:cBhvr>
                                        <p:cTn id="56" dur="1000"/>
                                        <p:tgtEl>
                                          <p:spTgt spid="17">
                                            <p:txEl>
                                              <p:pRg st="4" end="4"/>
                                            </p:txEl>
                                          </p:spTgt>
                                        </p:tgtEl>
                                      </p:cBhvr>
                                    </p:animEffect>
                                    <p:anim calcmode="lin" valueType="num">
                                      <p:cBhvr>
                                        <p:cTn id="57"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aphic 3">
            <a:extLst>
              <a:ext uri="{FF2B5EF4-FFF2-40B4-BE49-F238E27FC236}">
                <a16:creationId xmlns:a16="http://schemas.microsoft.com/office/drawing/2014/main" xmlns="" id="{51F32A23-A4B3-41BC-B5FD-6C4A03866791}"/>
              </a:ext>
            </a:extLst>
          </p:cNvPr>
          <p:cNvGrpSpPr/>
          <p:nvPr/>
        </p:nvGrpSpPr>
        <p:grpSpPr>
          <a:xfrm>
            <a:off x="9297405" y="4242520"/>
            <a:ext cx="1305267" cy="1345203"/>
            <a:chOff x="564614" y="1241658"/>
            <a:chExt cx="1797856" cy="1852863"/>
          </a:xfrm>
        </p:grpSpPr>
        <p:sp>
          <p:nvSpPr>
            <p:cNvPr id="47" name="Freeform: Shape 46">
              <a:extLst>
                <a:ext uri="{FF2B5EF4-FFF2-40B4-BE49-F238E27FC236}">
                  <a16:creationId xmlns:a16="http://schemas.microsoft.com/office/drawing/2014/main" xmlns="" id="{68E472EC-2B3D-4897-ACE1-4B0BA058A4FA}"/>
                </a:ext>
              </a:extLst>
            </p:cNvPr>
            <p:cNvSpPr/>
            <p:nvPr/>
          </p:nvSpPr>
          <p:spPr>
            <a:xfrm>
              <a:off x="564614" y="1607320"/>
              <a:ext cx="791809" cy="848264"/>
            </a:xfrm>
            <a:custGeom>
              <a:avLst/>
              <a:gdLst>
                <a:gd name="connsiteX0" fmla="*/ 0 w 791809"/>
                <a:gd name="connsiteY0" fmla="*/ 108844 h 848263"/>
                <a:gd name="connsiteX1" fmla="*/ 4632 w 791809"/>
                <a:gd name="connsiteY1" fmla="*/ 68747 h 848263"/>
                <a:gd name="connsiteX2" fmla="*/ 15923 w 791809"/>
                <a:gd name="connsiteY2" fmla="*/ 26334 h 848263"/>
                <a:gd name="connsiteX3" fmla="*/ 69193 w 791809"/>
                <a:gd name="connsiteY3" fmla="*/ 5345 h 848263"/>
                <a:gd name="connsiteX4" fmla="*/ 112764 w 791809"/>
                <a:gd name="connsiteY4" fmla="*/ 34585 h 848263"/>
                <a:gd name="connsiteX5" fmla="*/ 211342 w 791809"/>
                <a:gd name="connsiteY5" fmla="*/ 145033 h 848263"/>
                <a:gd name="connsiteX6" fmla="*/ 339885 w 791809"/>
                <a:gd name="connsiteY6" fmla="*/ 319897 h 848263"/>
                <a:gd name="connsiteX7" fmla="*/ 479139 w 791809"/>
                <a:gd name="connsiteY7" fmla="*/ 460744 h 848263"/>
                <a:gd name="connsiteX8" fmla="*/ 659938 w 791809"/>
                <a:gd name="connsiteY8" fmla="*/ 595800 h 848263"/>
                <a:gd name="connsiteX9" fmla="*/ 757213 w 791809"/>
                <a:gd name="connsiteY9" fmla="*/ 685259 h 848263"/>
                <a:gd name="connsiteX10" fmla="*/ 790362 w 791809"/>
                <a:gd name="connsiteY10" fmla="*/ 743884 h 848263"/>
                <a:gd name="connsiteX11" fmla="*/ 775452 w 791809"/>
                <a:gd name="connsiteY11" fmla="*/ 800773 h 848263"/>
                <a:gd name="connsiteX12" fmla="*/ 697429 w 791809"/>
                <a:gd name="connsiteY12" fmla="*/ 842318 h 848263"/>
                <a:gd name="connsiteX13" fmla="*/ 557306 w 791809"/>
                <a:gd name="connsiteY13" fmla="*/ 843331 h 848263"/>
                <a:gd name="connsiteX14" fmla="*/ 252018 w 791809"/>
                <a:gd name="connsiteY14" fmla="*/ 682219 h 848263"/>
                <a:gd name="connsiteX15" fmla="*/ 16936 w 791809"/>
                <a:gd name="connsiteY15" fmla="*/ 269378 h 848263"/>
                <a:gd name="connsiteX16" fmla="*/ 1303 w 791809"/>
                <a:gd name="connsiteY16" fmla="*/ 161535 h 848263"/>
                <a:gd name="connsiteX17" fmla="*/ 0 w 791809"/>
                <a:gd name="connsiteY17" fmla="*/ 153863 h 848263"/>
                <a:gd name="connsiteX18" fmla="*/ 0 w 791809"/>
                <a:gd name="connsiteY18" fmla="*/ 108844 h 84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1809" h="848263">
                  <a:moveTo>
                    <a:pt x="0" y="108844"/>
                  </a:moveTo>
                  <a:cubicBezTo>
                    <a:pt x="1448" y="95527"/>
                    <a:pt x="2171" y="81920"/>
                    <a:pt x="4632" y="68747"/>
                  </a:cubicBezTo>
                  <a:cubicBezTo>
                    <a:pt x="7383" y="54417"/>
                    <a:pt x="10422" y="39796"/>
                    <a:pt x="15923" y="26334"/>
                  </a:cubicBezTo>
                  <a:cubicBezTo>
                    <a:pt x="26056" y="1436"/>
                    <a:pt x="45019" y="-6380"/>
                    <a:pt x="69193" y="5345"/>
                  </a:cubicBezTo>
                  <a:cubicBezTo>
                    <a:pt x="84826" y="12872"/>
                    <a:pt x="99591" y="23150"/>
                    <a:pt x="112764" y="34585"/>
                  </a:cubicBezTo>
                  <a:cubicBezTo>
                    <a:pt x="150400" y="67010"/>
                    <a:pt x="181667" y="105515"/>
                    <a:pt x="211342" y="145033"/>
                  </a:cubicBezTo>
                  <a:cubicBezTo>
                    <a:pt x="254913" y="202790"/>
                    <a:pt x="298050" y="260837"/>
                    <a:pt x="339885" y="319897"/>
                  </a:cubicBezTo>
                  <a:cubicBezTo>
                    <a:pt x="378679" y="374615"/>
                    <a:pt x="425435" y="420936"/>
                    <a:pt x="479139" y="460744"/>
                  </a:cubicBezTo>
                  <a:cubicBezTo>
                    <a:pt x="539646" y="505473"/>
                    <a:pt x="600009" y="550347"/>
                    <a:pt x="659938" y="595800"/>
                  </a:cubicBezTo>
                  <a:cubicBezTo>
                    <a:pt x="695113" y="622580"/>
                    <a:pt x="728696" y="651241"/>
                    <a:pt x="757213" y="685259"/>
                  </a:cubicBezTo>
                  <a:cubicBezTo>
                    <a:pt x="771833" y="702774"/>
                    <a:pt x="784861" y="721303"/>
                    <a:pt x="790362" y="743884"/>
                  </a:cubicBezTo>
                  <a:cubicBezTo>
                    <a:pt x="795573" y="765453"/>
                    <a:pt x="790507" y="784560"/>
                    <a:pt x="775452" y="800773"/>
                  </a:cubicBezTo>
                  <a:cubicBezTo>
                    <a:pt x="754318" y="823644"/>
                    <a:pt x="727104" y="835514"/>
                    <a:pt x="697429" y="842318"/>
                  </a:cubicBezTo>
                  <a:cubicBezTo>
                    <a:pt x="650818" y="853030"/>
                    <a:pt x="604062" y="850858"/>
                    <a:pt x="557306" y="843331"/>
                  </a:cubicBezTo>
                  <a:cubicBezTo>
                    <a:pt x="437594" y="823789"/>
                    <a:pt x="337713" y="765887"/>
                    <a:pt x="252018" y="682219"/>
                  </a:cubicBezTo>
                  <a:cubicBezTo>
                    <a:pt x="134333" y="567428"/>
                    <a:pt x="55875" y="429477"/>
                    <a:pt x="16936" y="269378"/>
                  </a:cubicBezTo>
                  <a:cubicBezTo>
                    <a:pt x="8396" y="233913"/>
                    <a:pt x="3040" y="198014"/>
                    <a:pt x="1303" y="161535"/>
                  </a:cubicBezTo>
                  <a:cubicBezTo>
                    <a:pt x="1158" y="158930"/>
                    <a:pt x="434" y="156324"/>
                    <a:pt x="0" y="153863"/>
                  </a:cubicBezTo>
                  <a:cubicBezTo>
                    <a:pt x="0" y="138809"/>
                    <a:pt x="0" y="123899"/>
                    <a:pt x="0" y="108844"/>
                  </a:cubicBezTo>
                  <a:close/>
                </a:path>
              </a:pathLst>
            </a:custGeom>
            <a:solidFill>
              <a:schemeClr val="accent3"/>
            </a:solidFill>
            <a:ln w="144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56ACAED-D6BE-45C0-B3AC-5CC417F2D045}"/>
                </a:ext>
              </a:extLst>
            </p:cNvPr>
            <p:cNvSpPr/>
            <p:nvPr/>
          </p:nvSpPr>
          <p:spPr>
            <a:xfrm>
              <a:off x="1745904" y="2483559"/>
              <a:ext cx="413999" cy="609418"/>
            </a:xfrm>
            <a:custGeom>
              <a:avLst/>
              <a:gdLst>
                <a:gd name="connsiteX0" fmla="*/ 15833 w 413999"/>
                <a:gd name="connsiteY0" fmla="*/ 610672 h 609418"/>
                <a:gd name="connsiteX1" fmla="*/ 12503 w 413999"/>
                <a:gd name="connsiteY1" fmla="*/ 609370 h 609418"/>
                <a:gd name="connsiteX2" fmla="*/ 54 w 413999"/>
                <a:gd name="connsiteY2" fmla="*/ 594894 h 609418"/>
                <a:gd name="connsiteX3" fmla="*/ 17136 w 413999"/>
                <a:gd name="connsiteY3" fmla="*/ 537137 h 609418"/>
                <a:gd name="connsiteX4" fmla="*/ 86184 w 413999"/>
                <a:gd name="connsiteY4" fmla="*/ 430453 h 609418"/>
                <a:gd name="connsiteX5" fmla="*/ 168694 w 413999"/>
                <a:gd name="connsiteY5" fmla="*/ 310016 h 609418"/>
                <a:gd name="connsiteX6" fmla="*/ 208791 w 413999"/>
                <a:gd name="connsiteY6" fmla="*/ 208833 h 609418"/>
                <a:gd name="connsiteX7" fmla="*/ 259889 w 413999"/>
                <a:gd name="connsiteY7" fmla="*/ 70736 h 609418"/>
                <a:gd name="connsiteX8" fmla="*/ 289420 w 413999"/>
                <a:gd name="connsiteY8" fmla="*/ 22967 h 609418"/>
                <a:gd name="connsiteX9" fmla="*/ 365271 w 413999"/>
                <a:gd name="connsiteY9" fmla="*/ 21230 h 609418"/>
                <a:gd name="connsiteX10" fmla="*/ 412316 w 413999"/>
                <a:gd name="connsiteY10" fmla="*/ 128059 h 609418"/>
                <a:gd name="connsiteX11" fmla="*/ 379747 w 413999"/>
                <a:gd name="connsiteY11" fmla="*/ 327532 h 609418"/>
                <a:gd name="connsiteX12" fmla="*/ 262206 w 413999"/>
                <a:gd name="connsiteY12" fmla="*/ 488499 h 609418"/>
                <a:gd name="connsiteX13" fmla="*/ 139598 w 413999"/>
                <a:gd name="connsiteY13" fmla="*/ 578537 h 609418"/>
                <a:gd name="connsiteX14" fmla="*/ 44639 w 413999"/>
                <a:gd name="connsiteY14" fmla="*/ 609225 h 609418"/>
                <a:gd name="connsiteX15" fmla="*/ 40586 w 413999"/>
                <a:gd name="connsiteY15" fmla="*/ 610383 h 609418"/>
                <a:gd name="connsiteX16" fmla="*/ 15833 w 413999"/>
                <a:gd name="connsiteY16" fmla="*/ 610672 h 6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999" h="609418">
                  <a:moveTo>
                    <a:pt x="15833" y="610672"/>
                  </a:moveTo>
                  <a:cubicBezTo>
                    <a:pt x="14675" y="610238"/>
                    <a:pt x="13661" y="609514"/>
                    <a:pt x="12503" y="609370"/>
                  </a:cubicBezTo>
                  <a:cubicBezTo>
                    <a:pt x="199" y="608356"/>
                    <a:pt x="-235" y="609659"/>
                    <a:pt x="54" y="594894"/>
                  </a:cubicBezTo>
                  <a:cubicBezTo>
                    <a:pt x="489" y="574194"/>
                    <a:pt x="8016" y="555376"/>
                    <a:pt x="17136" y="537137"/>
                  </a:cubicBezTo>
                  <a:cubicBezTo>
                    <a:pt x="36098" y="498922"/>
                    <a:pt x="61865" y="465194"/>
                    <a:pt x="86184" y="430453"/>
                  </a:cubicBezTo>
                  <a:cubicBezTo>
                    <a:pt x="114121" y="390645"/>
                    <a:pt x="142059" y="350692"/>
                    <a:pt x="168694" y="310016"/>
                  </a:cubicBezTo>
                  <a:cubicBezTo>
                    <a:pt x="188815" y="279184"/>
                    <a:pt x="197500" y="243429"/>
                    <a:pt x="208791" y="208833"/>
                  </a:cubicBezTo>
                  <a:cubicBezTo>
                    <a:pt x="223846" y="162077"/>
                    <a:pt x="238032" y="114887"/>
                    <a:pt x="259889" y="70736"/>
                  </a:cubicBezTo>
                  <a:cubicBezTo>
                    <a:pt x="268141" y="53945"/>
                    <a:pt x="277839" y="37443"/>
                    <a:pt x="289420" y="22967"/>
                  </a:cubicBezTo>
                  <a:cubicBezTo>
                    <a:pt x="313449" y="-7286"/>
                    <a:pt x="339360" y="-7431"/>
                    <a:pt x="365271" y="21230"/>
                  </a:cubicBezTo>
                  <a:cubicBezTo>
                    <a:pt x="392485" y="51629"/>
                    <a:pt x="406960" y="88107"/>
                    <a:pt x="412316" y="128059"/>
                  </a:cubicBezTo>
                  <a:cubicBezTo>
                    <a:pt x="421726" y="197831"/>
                    <a:pt x="405803" y="263405"/>
                    <a:pt x="379747" y="327532"/>
                  </a:cubicBezTo>
                  <a:cubicBezTo>
                    <a:pt x="353980" y="391079"/>
                    <a:pt x="312001" y="442612"/>
                    <a:pt x="262206" y="488499"/>
                  </a:cubicBezTo>
                  <a:cubicBezTo>
                    <a:pt x="224714" y="523096"/>
                    <a:pt x="185051" y="554797"/>
                    <a:pt x="139598" y="578537"/>
                  </a:cubicBezTo>
                  <a:cubicBezTo>
                    <a:pt x="109779" y="594170"/>
                    <a:pt x="78512" y="606040"/>
                    <a:pt x="44639" y="609225"/>
                  </a:cubicBezTo>
                  <a:cubicBezTo>
                    <a:pt x="43191" y="609370"/>
                    <a:pt x="41889" y="610093"/>
                    <a:pt x="40586" y="610383"/>
                  </a:cubicBezTo>
                  <a:cubicBezTo>
                    <a:pt x="32190" y="610672"/>
                    <a:pt x="24084" y="610672"/>
                    <a:pt x="15833" y="610672"/>
                  </a:cubicBezTo>
                  <a:close/>
                </a:path>
              </a:pathLst>
            </a:custGeom>
            <a:solidFill>
              <a:schemeClr val="accent1"/>
            </a:solidFill>
            <a:ln w="1442"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xmlns="" id="{8D181EC0-7434-4589-8C42-5B37A557B4EC}"/>
                </a:ext>
              </a:extLst>
            </p:cNvPr>
            <p:cNvSpPr/>
            <p:nvPr/>
          </p:nvSpPr>
          <p:spPr>
            <a:xfrm>
              <a:off x="646835" y="1445034"/>
              <a:ext cx="790362" cy="858397"/>
            </a:xfrm>
            <a:custGeom>
              <a:avLst/>
              <a:gdLst>
                <a:gd name="connsiteX0" fmla="*/ 174719 w 790361"/>
                <a:gd name="connsiteY0" fmla="*/ 5 h 858396"/>
                <a:gd name="connsiteX1" fmla="*/ 357979 w 790361"/>
                <a:gd name="connsiteY1" fmla="*/ 44445 h 858396"/>
                <a:gd name="connsiteX2" fmla="*/ 629539 w 790361"/>
                <a:gd name="connsiteY2" fmla="*/ 269684 h 858396"/>
                <a:gd name="connsiteX3" fmla="*/ 723920 w 790361"/>
                <a:gd name="connsiteY3" fmla="*/ 445127 h 858396"/>
                <a:gd name="connsiteX4" fmla="*/ 782545 w 790361"/>
                <a:gd name="connsiteY4" fmla="*/ 633018 h 858396"/>
                <a:gd name="connsiteX5" fmla="*/ 780084 w 790361"/>
                <a:gd name="connsiteY5" fmla="*/ 804408 h 858396"/>
                <a:gd name="connsiteX6" fmla="*/ 761701 w 790361"/>
                <a:gd name="connsiteY6" fmla="*/ 853770 h 858396"/>
                <a:gd name="connsiteX7" fmla="*/ 752871 w 790361"/>
                <a:gd name="connsiteY7" fmla="*/ 858257 h 858396"/>
                <a:gd name="connsiteX8" fmla="*/ 685704 w 790361"/>
                <a:gd name="connsiteY8" fmla="*/ 822937 h 858396"/>
                <a:gd name="connsiteX9" fmla="*/ 598996 w 790361"/>
                <a:gd name="connsiteY9" fmla="*/ 731018 h 858396"/>
                <a:gd name="connsiteX10" fmla="*/ 471033 w 790361"/>
                <a:gd name="connsiteY10" fmla="*/ 558470 h 858396"/>
                <a:gd name="connsiteX11" fmla="*/ 376073 w 790361"/>
                <a:gd name="connsiteY11" fmla="*/ 443679 h 858396"/>
                <a:gd name="connsiteX12" fmla="*/ 282707 w 790361"/>
                <a:gd name="connsiteY12" fmla="*/ 368551 h 858396"/>
                <a:gd name="connsiteX13" fmla="*/ 108422 w 790361"/>
                <a:gd name="connsiteY13" fmla="*/ 236969 h 858396"/>
                <a:gd name="connsiteX14" fmla="*/ 26201 w 790361"/>
                <a:gd name="connsiteY14" fmla="*/ 151853 h 858396"/>
                <a:gd name="connsiteX15" fmla="*/ 4343 w 790361"/>
                <a:gd name="connsiteY15" fmla="*/ 110598 h 858396"/>
                <a:gd name="connsiteX16" fmla="*/ 26056 w 790361"/>
                <a:gd name="connsiteY16" fmla="*/ 40247 h 858396"/>
                <a:gd name="connsiteX17" fmla="*/ 95828 w 790361"/>
                <a:gd name="connsiteY17" fmla="*/ 9848 h 858396"/>
                <a:gd name="connsiteX18" fmla="*/ 174719 w 790361"/>
                <a:gd name="connsiteY18" fmla="*/ 5 h 85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361" h="858396">
                  <a:moveTo>
                    <a:pt x="174719" y="5"/>
                  </a:moveTo>
                  <a:cubicBezTo>
                    <a:pt x="239425" y="150"/>
                    <a:pt x="300222" y="16797"/>
                    <a:pt x="357979" y="44445"/>
                  </a:cubicBezTo>
                  <a:cubicBezTo>
                    <a:pt x="467414" y="96557"/>
                    <a:pt x="558754" y="171105"/>
                    <a:pt x="629539" y="269684"/>
                  </a:cubicBezTo>
                  <a:cubicBezTo>
                    <a:pt x="668478" y="323822"/>
                    <a:pt x="697429" y="384040"/>
                    <a:pt x="723920" y="445127"/>
                  </a:cubicBezTo>
                  <a:cubicBezTo>
                    <a:pt x="750120" y="505634"/>
                    <a:pt x="771110" y="567879"/>
                    <a:pt x="782545" y="633018"/>
                  </a:cubicBezTo>
                  <a:cubicBezTo>
                    <a:pt x="792678" y="690341"/>
                    <a:pt x="795428" y="747664"/>
                    <a:pt x="780084" y="804408"/>
                  </a:cubicBezTo>
                  <a:cubicBezTo>
                    <a:pt x="775597" y="821345"/>
                    <a:pt x="767925" y="837268"/>
                    <a:pt x="761701" y="853770"/>
                  </a:cubicBezTo>
                  <a:cubicBezTo>
                    <a:pt x="760108" y="858112"/>
                    <a:pt x="757503" y="859270"/>
                    <a:pt x="752871" y="858257"/>
                  </a:cubicBezTo>
                  <a:cubicBezTo>
                    <a:pt x="727249" y="852612"/>
                    <a:pt x="705680" y="839005"/>
                    <a:pt x="685704" y="822937"/>
                  </a:cubicBezTo>
                  <a:cubicBezTo>
                    <a:pt x="652555" y="796302"/>
                    <a:pt x="624618" y="764601"/>
                    <a:pt x="598996" y="731018"/>
                  </a:cubicBezTo>
                  <a:cubicBezTo>
                    <a:pt x="555714" y="673984"/>
                    <a:pt x="513735" y="615937"/>
                    <a:pt x="471033" y="558470"/>
                  </a:cubicBezTo>
                  <a:cubicBezTo>
                    <a:pt x="441358" y="518517"/>
                    <a:pt x="410670" y="479578"/>
                    <a:pt x="376073" y="443679"/>
                  </a:cubicBezTo>
                  <a:cubicBezTo>
                    <a:pt x="347991" y="414728"/>
                    <a:pt x="315132" y="391857"/>
                    <a:pt x="282707" y="368551"/>
                  </a:cubicBezTo>
                  <a:cubicBezTo>
                    <a:pt x="223647" y="325849"/>
                    <a:pt x="163863" y="284304"/>
                    <a:pt x="108422" y="236969"/>
                  </a:cubicBezTo>
                  <a:cubicBezTo>
                    <a:pt x="78313" y="211203"/>
                    <a:pt x="48927" y="184568"/>
                    <a:pt x="26201" y="151853"/>
                  </a:cubicBezTo>
                  <a:cubicBezTo>
                    <a:pt x="17371" y="139115"/>
                    <a:pt x="9699" y="125073"/>
                    <a:pt x="4343" y="110598"/>
                  </a:cubicBezTo>
                  <a:cubicBezTo>
                    <a:pt x="-5935" y="82515"/>
                    <a:pt x="2316" y="58341"/>
                    <a:pt x="26056" y="40247"/>
                  </a:cubicBezTo>
                  <a:cubicBezTo>
                    <a:pt x="46756" y="24469"/>
                    <a:pt x="71075" y="16362"/>
                    <a:pt x="95828" y="9848"/>
                  </a:cubicBezTo>
                  <a:cubicBezTo>
                    <a:pt x="121739" y="2755"/>
                    <a:pt x="148084" y="-140"/>
                    <a:pt x="174719" y="5"/>
                  </a:cubicBezTo>
                  <a:close/>
                </a:path>
              </a:pathLst>
            </a:custGeom>
            <a:solidFill>
              <a:schemeClr val="accent3"/>
            </a:solidFill>
            <a:ln w="144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xmlns="" id="{88B3F6CE-7560-491F-888C-6E119657B87F}"/>
                </a:ext>
              </a:extLst>
            </p:cNvPr>
            <p:cNvSpPr/>
            <p:nvPr/>
          </p:nvSpPr>
          <p:spPr>
            <a:xfrm>
              <a:off x="1716574" y="1255866"/>
              <a:ext cx="366230" cy="898928"/>
            </a:xfrm>
            <a:custGeom>
              <a:avLst/>
              <a:gdLst>
                <a:gd name="connsiteX0" fmla="*/ 0 w 366229"/>
                <a:gd name="connsiteY0" fmla="*/ 566548 h 898928"/>
                <a:gd name="connsiteX1" fmla="*/ 79470 w 366229"/>
                <a:gd name="connsiteY1" fmla="*/ 249101 h 898928"/>
                <a:gd name="connsiteX2" fmla="*/ 220317 w 366229"/>
                <a:gd name="connsiteY2" fmla="*/ 64394 h 898928"/>
                <a:gd name="connsiteX3" fmla="*/ 296892 w 366229"/>
                <a:gd name="connsiteY3" fmla="*/ 11413 h 898928"/>
                <a:gd name="connsiteX4" fmla="*/ 326712 w 366229"/>
                <a:gd name="connsiteY4" fmla="*/ 991 h 898928"/>
                <a:gd name="connsiteX5" fmla="*/ 362177 w 366229"/>
                <a:gd name="connsiteY5" fmla="*/ 21546 h 898928"/>
                <a:gd name="connsiteX6" fmla="*/ 365651 w 366229"/>
                <a:gd name="connsiteY6" fmla="*/ 75974 h 898928"/>
                <a:gd name="connsiteX7" fmla="*/ 328015 w 366229"/>
                <a:gd name="connsiteY7" fmla="*/ 242153 h 898928"/>
                <a:gd name="connsiteX8" fmla="*/ 280680 w 366229"/>
                <a:gd name="connsiteY8" fmla="*/ 402252 h 898928"/>
                <a:gd name="connsiteX9" fmla="*/ 267073 w 366229"/>
                <a:gd name="connsiteY9" fmla="*/ 523267 h 898928"/>
                <a:gd name="connsiteX10" fmla="*/ 268520 w 366229"/>
                <a:gd name="connsiteY10" fmla="*/ 673812 h 898928"/>
                <a:gd name="connsiteX11" fmla="*/ 260414 w 366229"/>
                <a:gd name="connsiteY11" fmla="*/ 813645 h 898928"/>
                <a:gd name="connsiteX12" fmla="*/ 244346 w 366229"/>
                <a:gd name="connsiteY12" fmla="*/ 865902 h 898928"/>
                <a:gd name="connsiteX13" fmla="*/ 176167 w 366229"/>
                <a:gd name="connsiteY13" fmla="*/ 896590 h 898928"/>
                <a:gd name="connsiteX14" fmla="*/ 97420 w 366229"/>
                <a:gd name="connsiteY14" fmla="*/ 842741 h 898928"/>
                <a:gd name="connsiteX15" fmla="*/ 12449 w 366229"/>
                <a:gd name="connsiteY15" fmla="*/ 669180 h 898928"/>
                <a:gd name="connsiteX16" fmla="*/ 3908 w 366229"/>
                <a:gd name="connsiteY16" fmla="*/ 618660 h 898928"/>
                <a:gd name="connsiteX17" fmla="*/ 0 w 366229"/>
                <a:gd name="connsiteY17" fmla="*/ 566548 h 89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6229" h="898928">
                  <a:moveTo>
                    <a:pt x="0" y="566548"/>
                  </a:moveTo>
                  <a:cubicBezTo>
                    <a:pt x="1592" y="449007"/>
                    <a:pt x="29675" y="346231"/>
                    <a:pt x="79470" y="249101"/>
                  </a:cubicBezTo>
                  <a:cubicBezTo>
                    <a:pt x="115370" y="179329"/>
                    <a:pt x="160967" y="116505"/>
                    <a:pt x="220317" y="64394"/>
                  </a:cubicBezTo>
                  <a:cubicBezTo>
                    <a:pt x="243767" y="43838"/>
                    <a:pt x="268810" y="25310"/>
                    <a:pt x="296892" y="11413"/>
                  </a:cubicBezTo>
                  <a:cubicBezTo>
                    <a:pt x="306301" y="6781"/>
                    <a:pt x="316579" y="3307"/>
                    <a:pt x="326712" y="991"/>
                  </a:cubicBezTo>
                  <a:cubicBezTo>
                    <a:pt x="343793" y="-2917"/>
                    <a:pt x="356387" y="4899"/>
                    <a:pt x="362177" y="21546"/>
                  </a:cubicBezTo>
                  <a:cubicBezTo>
                    <a:pt x="368401" y="39351"/>
                    <a:pt x="367388" y="57735"/>
                    <a:pt x="365651" y="75974"/>
                  </a:cubicBezTo>
                  <a:cubicBezTo>
                    <a:pt x="359861" y="132863"/>
                    <a:pt x="343938" y="187435"/>
                    <a:pt x="328015" y="242153"/>
                  </a:cubicBezTo>
                  <a:cubicBezTo>
                    <a:pt x="312526" y="295567"/>
                    <a:pt x="296458" y="348837"/>
                    <a:pt x="280680" y="402252"/>
                  </a:cubicBezTo>
                  <a:cubicBezTo>
                    <a:pt x="268955" y="441770"/>
                    <a:pt x="267218" y="482591"/>
                    <a:pt x="267073" y="523267"/>
                  </a:cubicBezTo>
                  <a:cubicBezTo>
                    <a:pt x="266928" y="573497"/>
                    <a:pt x="268231" y="623582"/>
                    <a:pt x="268520" y="673812"/>
                  </a:cubicBezTo>
                  <a:cubicBezTo>
                    <a:pt x="268810" y="720568"/>
                    <a:pt x="269244" y="767468"/>
                    <a:pt x="260414" y="813645"/>
                  </a:cubicBezTo>
                  <a:cubicBezTo>
                    <a:pt x="257085" y="831450"/>
                    <a:pt x="251874" y="849400"/>
                    <a:pt x="244346" y="865902"/>
                  </a:cubicBezTo>
                  <a:cubicBezTo>
                    <a:pt x="230884" y="895142"/>
                    <a:pt x="207289" y="904551"/>
                    <a:pt x="176167" y="896590"/>
                  </a:cubicBezTo>
                  <a:cubicBezTo>
                    <a:pt x="143452" y="888049"/>
                    <a:pt x="118699" y="867639"/>
                    <a:pt x="97420" y="842741"/>
                  </a:cubicBezTo>
                  <a:cubicBezTo>
                    <a:pt x="54138" y="792366"/>
                    <a:pt x="27359" y="733451"/>
                    <a:pt x="12449" y="669180"/>
                  </a:cubicBezTo>
                  <a:cubicBezTo>
                    <a:pt x="8541" y="652533"/>
                    <a:pt x="5790" y="635597"/>
                    <a:pt x="3908" y="618660"/>
                  </a:cubicBezTo>
                  <a:cubicBezTo>
                    <a:pt x="1592" y="598829"/>
                    <a:pt x="869" y="578708"/>
                    <a:pt x="0" y="566548"/>
                  </a:cubicBezTo>
                  <a:close/>
                </a:path>
              </a:pathLst>
            </a:custGeom>
            <a:solidFill>
              <a:schemeClr val="accent2"/>
            </a:solidFill>
            <a:ln w="144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xmlns="" id="{C01A7922-41C3-4C85-AE43-1088D3F61291}"/>
                </a:ext>
              </a:extLst>
            </p:cNvPr>
            <p:cNvSpPr/>
            <p:nvPr/>
          </p:nvSpPr>
          <p:spPr>
            <a:xfrm>
              <a:off x="1996404" y="1241624"/>
              <a:ext cx="364782" cy="903271"/>
            </a:xfrm>
            <a:custGeom>
              <a:avLst/>
              <a:gdLst>
                <a:gd name="connsiteX0" fmla="*/ 365632 w 364782"/>
                <a:gd name="connsiteY0" fmla="*/ 346867 h 903270"/>
                <a:gd name="connsiteX1" fmla="*/ 301940 w 364782"/>
                <a:gd name="connsiteY1" fmla="*/ 613651 h 903270"/>
                <a:gd name="connsiteX2" fmla="*/ 179477 w 364782"/>
                <a:gd name="connsiteY2" fmla="*/ 801542 h 903270"/>
                <a:gd name="connsiteX3" fmla="*/ 62081 w 364782"/>
                <a:gd name="connsiteY3" fmla="*/ 889988 h 903270"/>
                <a:gd name="connsiteX4" fmla="*/ 18655 w 364782"/>
                <a:gd name="connsiteY4" fmla="*/ 903450 h 903270"/>
                <a:gd name="connsiteX5" fmla="*/ 9969 w 364782"/>
                <a:gd name="connsiteY5" fmla="*/ 898962 h 903270"/>
                <a:gd name="connsiteX6" fmla="*/ 271 w 364782"/>
                <a:gd name="connsiteY6" fmla="*/ 854668 h 903270"/>
                <a:gd name="connsiteX7" fmla="*/ 15470 w 364782"/>
                <a:gd name="connsiteY7" fmla="*/ 741903 h 903270"/>
                <a:gd name="connsiteX8" fmla="*/ 71345 w 364782"/>
                <a:gd name="connsiteY8" fmla="*/ 548945 h 903270"/>
                <a:gd name="connsiteX9" fmla="*/ 98994 w 364782"/>
                <a:gd name="connsiteY9" fmla="*/ 414612 h 903270"/>
                <a:gd name="connsiteX10" fmla="*/ 99283 w 364782"/>
                <a:gd name="connsiteY10" fmla="*/ 332826 h 903270"/>
                <a:gd name="connsiteX11" fmla="*/ 99138 w 364782"/>
                <a:gd name="connsiteY11" fmla="*/ 159989 h 903270"/>
                <a:gd name="connsiteX12" fmla="*/ 115930 w 364782"/>
                <a:gd name="connsiteY12" fmla="*/ 53883 h 903270"/>
                <a:gd name="connsiteX13" fmla="*/ 127945 w 364782"/>
                <a:gd name="connsiteY13" fmla="*/ 27683 h 903270"/>
                <a:gd name="connsiteX14" fmla="*/ 193519 w 364782"/>
                <a:gd name="connsiteY14" fmla="*/ 4088 h 903270"/>
                <a:gd name="connsiteX15" fmla="*/ 270094 w 364782"/>
                <a:gd name="connsiteY15" fmla="*/ 57357 h 903270"/>
                <a:gd name="connsiteX16" fmla="*/ 347104 w 364782"/>
                <a:gd name="connsiteY16" fmla="*/ 199651 h 903270"/>
                <a:gd name="connsiteX17" fmla="*/ 365632 w 364782"/>
                <a:gd name="connsiteY17" fmla="*/ 346867 h 90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4782" h="903270">
                  <a:moveTo>
                    <a:pt x="365632" y="346867"/>
                  </a:moveTo>
                  <a:cubicBezTo>
                    <a:pt x="366790" y="441103"/>
                    <a:pt x="344353" y="529693"/>
                    <a:pt x="301940" y="613651"/>
                  </a:cubicBezTo>
                  <a:cubicBezTo>
                    <a:pt x="267923" y="680817"/>
                    <a:pt x="230142" y="745378"/>
                    <a:pt x="179477" y="801542"/>
                  </a:cubicBezTo>
                  <a:cubicBezTo>
                    <a:pt x="146039" y="838600"/>
                    <a:pt x="108692" y="870735"/>
                    <a:pt x="62081" y="889988"/>
                  </a:cubicBezTo>
                  <a:cubicBezTo>
                    <a:pt x="48185" y="895778"/>
                    <a:pt x="33130" y="898962"/>
                    <a:pt x="18655" y="903450"/>
                  </a:cubicBezTo>
                  <a:cubicBezTo>
                    <a:pt x="13878" y="905042"/>
                    <a:pt x="11851" y="903160"/>
                    <a:pt x="9969" y="898962"/>
                  </a:cubicBezTo>
                  <a:cubicBezTo>
                    <a:pt x="3745" y="884777"/>
                    <a:pt x="850" y="870011"/>
                    <a:pt x="271" y="854668"/>
                  </a:cubicBezTo>
                  <a:cubicBezTo>
                    <a:pt x="-1466" y="816163"/>
                    <a:pt x="5337" y="778671"/>
                    <a:pt x="15470" y="741903"/>
                  </a:cubicBezTo>
                  <a:cubicBezTo>
                    <a:pt x="33275" y="677343"/>
                    <a:pt x="52817" y="613361"/>
                    <a:pt x="71345" y="548945"/>
                  </a:cubicBezTo>
                  <a:cubicBezTo>
                    <a:pt x="83939" y="504940"/>
                    <a:pt x="96099" y="460645"/>
                    <a:pt x="98994" y="414612"/>
                  </a:cubicBezTo>
                  <a:cubicBezTo>
                    <a:pt x="100731" y="387399"/>
                    <a:pt x="99428" y="360185"/>
                    <a:pt x="99283" y="332826"/>
                  </a:cubicBezTo>
                  <a:cubicBezTo>
                    <a:pt x="99138" y="275214"/>
                    <a:pt x="97980" y="217601"/>
                    <a:pt x="99138" y="159989"/>
                  </a:cubicBezTo>
                  <a:cubicBezTo>
                    <a:pt x="99862" y="124089"/>
                    <a:pt x="104060" y="88190"/>
                    <a:pt x="115930" y="53883"/>
                  </a:cubicBezTo>
                  <a:cubicBezTo>
                    <a:pt x="119115" y="44764"/>
                    <a:pt x="123023" y="35789"/>
                    <a:pt x="127945" y="27683"/>
                  </a:cubicBezTo>
                  <a:cubicBezTo>
                    <a:pt x="143144" y="2206"/>
                    <a:pt x="165581" y="-5756"/>
                    <a:pt x="193519" y="4088"/>
                  </a:cubicBezTo>
                  <a:cubicBezTo>
                    <a:pt x="223772" y="14799"/>
                    <a:pt x="248091" y="34486"/>
                    <a:pt x="270094" y="57357"/>
                  </a:cubicBezTo>
                  <a:cubicBezTo>
                    <a:pt x="308744" y="97744"/>
                    <a:pt x="332194" y="146382"/>
                    <a:pt x="347104" y="199651"/>
                  </a:cubicBezTo>
                  <a:cubicBezTo>
                    <a:pt x="360421" y="247710"/>
                    <a:pt x="365487" y="297071"/>
                    <a:pt x="365632" y="346867"/>
                  </a:cubicBezTo>
                  <a:close/>
                </a:path>
              </a:pathLst>
            </a:custGeom>
            <a:solidFill>
              <a:schemeClr val="accent2"/>
            </a:solidFill>
            <a:ln w="144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998E1280-E903-4422-BD3E-05CE0222E30C}"/>
                </a:ext>
              </a:extLst>
            </p:cNvPr>
            <p:cNvSpPr/>
            <p:nvPr/>
          </p:nvSpPr>
          <p:spPr>
            <a:xfrm>
              <a:off x="1599612" y="2464952"/>
              <a:ext cx="411104" cy="610866"/>
            </a:xfrm>
            <a:custGeom>
              <a:avLst/>
              <a:gdLst>
                <a:gd name="connsiteX0" fmla="*/ 0 w 411103"/>
                <a:gd name="connsiteY0" fmla="*/ 436756 h 610865"/>
                <a:gd name="connsiteX1" fmla="*/ 39518 w 411103"/>
                <a:gd name="connsiteY1" fmla="*/ 273472 h 610865"/>
                <a:gd name="connsiteX2" fmla="*/ 272139 w 411103"/>
                <a:gd name="connsiteY2" fmla="*/ 32600 h 610865"/>
                <a:gd name="connsiteX3" fmla="*/ 369994 w 411103"/>
                <a:gd name="connsiteY3" fmla="*/ 609 h 610865"/>
                <a:gd name="connsiteX4" fmla="*/ 394312 w 411103"/>
                <a:gd name="connsiteY4" fmla="*/ 1188 h 610865"/>
                <a:gd name="connsiteX5" fmla="*/ 412262 w 411103"/>
                <a:gd name="connsiteY5" fmla="*/ 23625 h 610865"/>
                <a:gd name="connsiteX6" fmla="*/ 405603 w 411103"/>
                <a:gd name="connsiteY6" fmla="*/ 53734 h 610865"/>
                <a:gd name="connsiteX7" fmla="*/ 356242 w 411103"/>
                <a:gd name="connsiteY7" fmla="*/ 140153 h 610865"/>
                <a:gd name="connsiteX8" fmla="*/ 287773 w 411103"/>
                <a:gd name="connsiteY8" fmla="*/ 235257 h 610865"/>
                <a:gd name="connsiteX9" fmla="*/ 209316 w 411103"/>
                <a:gd name="connsiteY9" fmla="*/ 388118 h 610865"/>
                <a:gd name="connsiteX10" fmla="*/ 157349 w 411103"/>
                <a:gd name="connsiteY10" fmla="*/ 534466 h 610865"/>
                <a:gd name="connsiteX11" fmla="*/ 134043 w 411103"/>
                <a:gd name="connsiteY11" fmla="*/ 578471 h 610865"/>
                <a:gd name="connsiteX12" fmla="*/ 117396 w 411103"/>
                <a:gd name="connsiteY12" fmla="*/ 598302 h 610865"/>
                <a:gd name="connsiteX13" fmla="*/ 63982 w 411103"/>
                <a:gd name="connsiteY13" fmla="*/ 602935 h 610865"/>
                <a:gd name="connsiteX14" fmla="*/ 22003 w 411103"/>
                <a:gd name="connsiteY14" fmla="*/ 549810 h 610865"/>
                <a:gd name="connsiteX15" fmla="*/ 0 w 411103"/>
                <a:gd name="connsiteY15" fmla="*/ 436756 h 61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1103" h="610865">
                  <a:moveTo>
                    <a:pt x="0" y="436756"/>
                  </a:moveTo>
                  <a:cubicBezTo>
                    <a:pt x="290" y="378130"/>
                    <a:pt x="14475" y="324281"/>
                    <a:pt x="39518" y="273472"/>
                  </a:cubicBezTo>
                  <a:cubicBezTo>
                    <a:pt x="91196" y="168380"/>
                    <a:pt x="167916" y="87028"/>
                    <a:pt x="272139" y="32600"/>
                  </a:cubicBezTo>
                  <a:cubicBezTo>
                    <a:pt x="302827" y="16532"/>
                    <a:pt x="335397" y="5097"/>
                    <a:pt x="369994" y="609"/>
                  </a:cubicBezTo>
                  <a:cubicBezTo>
                    <a:pt x="377955" y="-404"/>
                    <a:pt x="386496" y="-114"/>
                    <a:pt x="394312" y="1188"/>
                  </a:cubicBezTo>
                  <a:cubicBezTo>
                    <a:pt x="406617" y="3360"/>
                    <a:pt x="413275" y="11176"/>
                    <a:pt x="412262" y="23625"/>
                  </a:cubicBezTo>
                  <a:cubicBezTo>
                    <a:pt x="411393" y="33758"/>
                    <a:pt x="409367" y="44181"/>
                    <a:pt x="405603" y="53734"/>
                  </a:cubicBezTo>
                  <a:cubicBezTo>
                    <a:pt x="393589" y="85001"/>
                    <a:pt x="375205" y="112939"/>
                    <a:pt x="356242" y="140153"/>
                  </a:cubicBezTo>
                  <a:cubicBezTo>
                    <a:pt x="333950" y="172144"/>
                    <a:pt x="311802" y="204424"/>
                    <a:pt x="287773" y="235257"/>
                  </a:cubicBezTo>
                  <a:cubicBezTo>
                    <a:pt x="251729" y="281289"/>
                    <a:pt x="227265" y="332822"/>
                    <a:pt x="209316" y="388118"/>
                  </a:cubicBezTo>
                  <a:cubicBezTo>
                    <a:pt x="193393" y="437335"/>
                    <a:pt x="175443" y="485973"/>
                    <a:pt x="157349" y="534466"/>
                  </a:cubicBezTo>
                  <a:cubicBezTo>
                    <a:pt x="151558" y="549954"/>
                    <a:pt x="142584" y="564285"/>
                    <a:pt x="134043" y="578471"/>
                  </a:cubicBezTo>
                  <a:cubicBezTo>
                    <a:pt x="129700" y="585854"/>
                    <a:pt x="123621" y="592512"/>
                    <a:pt x="117396" y="598302"/>
                  </a:cubicBezTo>
                  <a:cubicBezTo>
                    <a:pt x="100749" y="613791"/>
                    <a:pt x="83234" y="615094"/>
                    <a:pt x="63982" y="602935"/>
                  </a:cubicBezTo>
                  <a:cubicBezTo>
                    <a:pt x="43716" y="590196"/>
                    <a:pt x="31267" y="571088"/>
                    <a:pt x="22003" y="549810"/>
                  </a:cubicBezTo>
                  <a:cubicBezTo>
                    <a:pt x="6080" y="513331"/>
                    <a:pt x="579" y="474682"/>
                    <a:pt x="0" y="436756"/>
                  </a:cubicBezTo>
                  <a:close/>
                </a:path>
              </a:pathLst>
            </a:custGeom>
            <a:solidFill>
              <a:schemeClr val="accent1"/>
            </a:solidFill>
            <a:ln w="1442" cap="flat">
              <a:noFill/>
              <a:prstDash val="solid"/>
              <a:miter/>
            </a:ln>
          </p:spPr>
          <p:txBody>
            <a:bodyPr rtlCol="0" anchor="ctr"/>
            <a:lstStyle/>
            <a:p>
              <a:endParaRPr lang="en-US"/>
            </a:p>
          </p:txBody>
        </p:sp>
      </p:grpSp>
      <p:grpSp>
        <p:nvGrpSpPr>
          <p:cNvPr id="20" name="그룹 5">
            <a:extLst>
              <a:ext uri="{FF2B5EF4-FFF2-40B4-BE49-F238E27FC236}">
                <a16:creationId xmlns:a16="http://schemas.microsoft.com/office/drawing/2014/main" xmlns="" id="{11878051-40BF-4DA6-8F20-7C662D45BA88}"/>
              </a:ext>
            </a:extLst>
          </p:cNvPr>
          <p:cNvGrpSpPr/>
          <p:nvPr/>
        </p:nvGrpSpPr>
        <p:grpSpPr>
          <a:xfrm>
            <a:off x="569991" y="550745"/>
            <a:ext cx="5420370" cy="4164563"/>
            <a:chOff x="359994" y="1143946"/>
            <a:chExt cx="4248200" cy="4164563"/>
          </a:xfrm>
        </p:grpSpPr>
        <p:sp>
          <p:nvSpPr>
            <p:cNvPr id="21" name="Rectangle 20">
              <a:extLst>
                <a:ext uri="{FF2B5EF4-FFF2-40B4-BE49-F238E27FC236}">
                  <a16:creationId xmlns:a16="http://schemas.microsoft.com/office/drawing/2014/main" xmlns="" id="{AB25F998-ADF2-4633-9685-8CDE0F7E41FD}"/>
                </a:ext>
              </a:extLst>
            </p:cNvPr>
            <p:cNvSpPr/>
            <p:nvPr/>
          </p:nvSpPr>
          <p:spPr>
            <a:xfrm>
              <a:off x="524869" y="1561073"/>
              <a:ext cx="3918451" cy="3747436"/>
            </a:xfrm>
            <a:prstGeom prst="rect">
              <a:avLst/>
            </a:prstGeom>
          </p:spPr>
          <p:txBody>
            <a:bodyPr wrap="square" lIns="72000" rIns="72000">
              <a:spAutoFit/>
            </a:bodyPr>
            <a:lstStyle/>
            <a:p>
              <a:pPr marL="285750" indent="-285750">
                <a:lnSpc>
                  <a:spcPct val="150000"/>
                </a:lnSpc>
                <a:buFont typeface="Wingdings" pitchFamily="2" charset="2"/>
                <a:buChar char="§"/>
              </a:pPr>
              <a:r>
                <a:rPr lang="en-US" altLang="ko-KR" sz="1600" b="1" dirty="0" err="1" smtClean="0">
                  <a:latin typeface="Calibri" pitchFamily="34" charset="0"/>
                  <a:cs typeface="Calibri" pitchFamily="34" charset="0"/>
                </a:rPr>
                <a:t>Diagnosik</a:t>
              </a:r>
              <a:endParaRPr lang="en-US" altLang="ko-KR" sz="1600" b="1" dirty="0" smtClean="0">
                <a:latin typeface="Calibri" pitchFamily="34" charset="0"/>
                <a:cs typeface="Calibri" pitchFamily="34" charset="0"/>
              </a:endParaRPr>
            </a:p>
            <a:p>
              <a:pPr>
                <a:lnSpc>
                  <a:spcPct val="150000"/>
                </a:lnSpc>
              </a:pPr>
              <a:r>
                <a:rPr lang="en-US" altLang="ko-KR" sz="1600" dirty="0">
                  <a:latin typeface="Calibri" pitchFamily="34" charset="0"/>
                  <a:cs typeface="Calibri" pitchFamily="34" charset="0"/>
                </a:rPr>
                <a:t> </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Masa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inkubasi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pedoman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penentuan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jenis</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penyakit</a:t>
              </a:r>
              <a:r>
                <a:rPr lang="en-US" altLang="ko-KR" sz="1600" dirty="0" smtClean="0">
                  <a:latin typeface="Calibri" pitchFamily="34" charset="0"/>
                  <a:cs typeface="Calibri" pitchFamily="34" charset="0"/>
                </a:rPr>
                <a:t>.</a:t>
              </a:r>
            </a:p>
            <a:p>
              <a:endParaRPr lang="en-US" altLang="ko-KR" sz="1600" dirty="0">
                <a:latin typeface="Calibri" pitchFamily="34" charset="0"/>
                <a:cs typeface="Calibri" pitchFamily="34" charset="0"/>
              </a:endParaRPr>
            </a:p>
            <a:p>
              <a:pPr marL="285750" indent="-285750">
                <a:buFont typeface="Wingdings" pitchFamily="2" charset="2"/>
                <a:buChar char="§"/>
              </a:pPr>
              <a:r>
                <a:rPr lang="en-US" altLang="ko-KR" sz="1600" b="1" dirty="0" err="1" smtClean="0">
                  <a:latin typeface="Calibri" pitchFamily="34" charset="0"/>
                  <a:cs typeface="Calibri" pitchFamily="34" charset="0"/>
                </a:rPr>
                <a:t>Pencegahan</a:t>
              </a:r>
              <a:r>
                <a:rPr lang="en-US" altLang="ko-KR" sz="1600" b="1" dirty="0" smtClean="0">
                  <a:latin typeface="Calibri" pitchFamily="34" charset="0"/>
                  <a:cs typeface="Calibri" pitchFamily="34" charset="0"/>
                </a:rPr>
                <a:t> </a:t>
              </a:r>
            </a:p>
            <a:p>
              <a:pPr marL="271463" indent="-271463">
                <a:lnSpc>
                  <a:spcPct val="150000"/>
                </a:lnSpc>
              </a:pPr>
              <a:r>
                <a:rPr lang="en-US" altLang="ko-KR" sz="1600" dirty="0">
                  <a:latin typeface="Calibri" pitchFamily="34" charset="0"/>
                  <a:cs typeface="Calibri" pitchFamily="34" charset="0"/>
                </a:rPr>
                <a:t> </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Mengetahui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rantai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perjalanan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penyakit</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sehingga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mudah</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dicari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titik</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potong</a:t>
              </a:r>
              <a:r>
                <a:rPr lang="en-US" altLang="ko-KR" sz="1600" dirty="0" smtClean="0">
                  <a:latin typeface="Calibri" pitchFamily="34" charset="0"/>
                  <a:cs typeface="Calibri" pitchFamily="34" charset="0"/>
                </a:rPr>
                <a:t> yang </a:t>
              </a:r>
              <a:r>
                <a:rPr lang="en-US" altLang="ko-KR" sz="1600" dirty="0" err="1" smtClean="0">
                  <a:latin typeface="Calibri" pitchFamily="34" charset="0"/>
                  <a:cs typeface="Calibri" pitchFamily="34" charset="0"/>
                </a:rPr>
                <a:t>penting</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dalam</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upaya</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pencegahan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penyakit</a:t>
              </a:r>
              <a:r>
                <a:rPr lang="en-US" altLang="ko-KR" sz="1600" dirty="0" smtClean="0">
                  <a:latin typeface="Calibri" pitchFamily="34" charset="0"/>
                  <a:cs typeface="Calibri" pitchFamily="34" charset="0"/>
                </a:rPr>
                <a:t>.</a:t>
              </a:r>
            </a:p>
            <a:p>
              <a:pPr marL="271463" indent="-271463"/>
              <a:endParaRPr lang="en-US" altLang="ko-KR" sz="1600" dirty="0">
                <a:latin typeface="Calibri" pitchFamily="34" charset="0"/>
                <a:cs typeface="Calibri" pitchFamily="34" charset="0"/>
              </a:endParaRPr>
            </a:p>
            <a:p>
              <a:pPr marL="285750" indent="-285750">
                <a:lnSpc>
                  <a:spcPct val="150000"/>
                </a:lnSpc>
                <a:buFont typeface="Wingdings" pitchFamily="2" charset="2"/>
                <a:buChar char="§"/>
              </a:pPr>
              <a:r>
                <a:rPr lang="en-US" altLang="ko-KR" sz="1600" b="1" dirty="0" err="1">
                  <a:latin typeface="Calibri" pitchFamily="34" charset="0"/>
                  <a:cs typeface="Calibri" pitchFamily="34" charset="0"/>
                </a:rPr>
                <a:t>T</a:t>
              </a:r>
              <a:r>
                <a:rPr lang="en-US" altLang="ko-KR" sz="1600" b="1" dirty="0" err="1" smtClean="0">
                  <a:latin typeface="Calibri" pitchFamily="34" charset="0"/>
                  <a:cs typeface="Calibri" pitchFamily="34" charset="0"/>
                </a:rPr>
                <a:t>erapi</a:t>
              </a:r>
              <a:endParaRPr lang="en-US" altLang="ko-KR" sz="1600" b="1" dirty="0" smtClean="0">
                <a:latin typeface="Calibri" pitchFamily="34" charset="0"/>
                <a:cs typeface="Calibri" pitchFamily="34" charset="0"/>
              </a:endParaRPr>
            </a:p>
            <a:p>
              <a:pPr marL="271463" indent="-271463">
                <a:lnSpc>
                  <a:spcPct val="150000"/>
                </a:lnSpc>
              </a:pPr>
              <a:r>
                <a:rPr lang="en-US" altLang="ko-KR" sz="1600" dirty="0">
                  <a:latin typeface="Calibri" pitchFamily="34" charset="0"/>
                  <a:cs typeface="Calibri" pitchFamily="34" charset="0"/>
                </a:rPr>
                <a:t> </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Dengan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diketahui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fase</a:t>
              </a:r>
              <a:r>
                <a:rPr lang="en-US" altLang="ko-KR" sz="1600" dirty="0" smtClean="0">
                  <a:latin typeface="Calibri" pitchFamily="34" charset="0"/>
                  <a:cs typeface="Calibri" pitchFamily="34" charset="0"/>
                </a:rPr>
                <a:t> paling </a:t>
              </a:r>
              <a:r>
                <a:rPr lang="en-US" altLang="ko-KR" sz="1600" dirty="0" err="1" smtClean="0">
                  <a:latin typeface="Calibri" pitchFamily="34" charset="0"/>
                  <a:cs typeface="Calibri" pitchFamily="34" charset="0"/>
                </a:rPr>
                <a:t>awal</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terapi</a:t>
              </a:r>
              <a:r>
                <a:rPr lang="en-US" altLang="ko-KR" sz="1600" dirty="0" smtClean="0">
                  <a:latin typeface="Calibri" pitchFamily="34" charset="0"/>
                  <a:cs typeface="Calibri" pitchFamily="34" charset="0"/>
                </a:rPr>
                <a:t> yang </a:t>
              </a:r>
              <a:r>
                <a:rPr lang="en-US" altLang="ko-KR" sz="1600" dirty="0" err="1" smtClean="0">
                  <a:latin typeface="Calibri" pitchFamily="34" charset="0"/>
                  <a:cs typeface="Calibri" pitchFamily="34" charset="0"/>
                </a:rPr>
                <a:t>diberikan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diharapkan</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memiliki</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hal</a:t>
              </a:r>
              <a:r>
                <a:rPr lang="en-US" altLang="ko-KR" sz="1600" dirty="0" smtClean="0">
                  <a:latin typeface="Calibri" pitchFamily="34" charset="0"/>
                  <a:cs typeface="Calibri" pitchFamily="34" charset="0"/>
                </a:rPr>
                <a:t> yang </a:t>
              </a:r>
              <a:r>
                <a:rPr lang="en-US" altLang="ko-KR" sz="1600" dirty="0" err="1" smtClean="0">
                  <a:latin typeface="Calibri" pitchFamily="34" charset="0"/>
                  <a:cs typeface="Calibri" pitchFamily="34" charset="0"/>
                </a:rPr>
                <a:t>lebih</a:t>
              </a:r>
              <a:r>
                <a:rPr lang="en-US" altLang="ko-KR" sz="1600" dirty="0" smtClean="0">
                  <a:latin typeface="Calibri" pitchFamily="34" charset="0"/>
                  <a:cs typeface="Calibri" pitchFamily="34" charset="0"/>
                </a:rPr>
                <a:t> </a:t>
              </a:r>
              <a:r>
                <a:rPr lang="en-US" altLang="ko-KR" sz="1600" dirty="0" err="1" smtClean="0">
                  <a:latin typeface="Calibri" pitchFamily="34" charset="0"/>
                  <a:cs typeface="Calibri" pitchFamily="34" charset="0"/>
                </a:rPr>
                <a:t>baik</a:t>
              </a:r>
              <a:r>
                <a:rPr lang="en-US" altLang="ko-KR" sz="1600" dirty="0" smtClean="0">
                  <a:latin typeface="Calibri" pitchFamily="34" charset="0"/>
                  <a:cs typeface="Calibri" pitchFamily="34" charset="0"/>
                </a:rPr>
                <a:t>.</a:t>
              </a:r>
              <a:endParaRPr lang="ko-KR" altLang="en-US" sz="1600" dirty="0">
                <a:latin typeface="Calibri" pitchFamily="34" charset="0"/>
                <a:cs typeface="Calibri" pitchFamily="34" charset="0"/>
              </a:endParaRPr>
            </a:p>
          </p:txBody>
        </p:sp>
        <p:sp>
          <p:nvSpPr>
            <p:cNvPr id="22" name="Rectangle 21">
              <a:extLst>
                <a:ext uri="{FF2B5EF4-FFF2-40B4-BE49-F238E27FC236}">
                  <a16:creationId xmlns:a16="http://schemas.microsoft.com/office/drawing/2014/main" xmlns="" id="{C41ED99F-AED7-486C-86BF-EFA104A70B0C}"/>
                </a:ext>
              </a:extLst>
            </p:cNvPr>
            <p:cNvSpPr/>
            <p:nvPr/>
          </p:nvSpPr>
          <p:spPr>
            <a:xfrm>
              <a:off x="359994" y="1143946"/>
              <a:ext cx="4248200" cy="338554"/>
            </a:xfrm>
            <a:prstGeom prst="rect">
              <a:avLst/>
            </a:prstGeom>
          </p:spPr>
          <p:txBody>
            <a:bodyPr wrap="square">
              <a:spAutoFit/>
            </a:bodyPr>
            <a:lstStyle/>
            <a:p>
              <a:r>
                <a:rPr lang="en-US" altLang="ko-KR" sz="1600" b="1" dirty="0" err="1" smtClean="0">
                  <a:solidFill>
                    <a:schemeClr val="accent2"/>
                  </a:solidFill>
                </a:rPr>
                <a:t>Manfaat</a:t>
              </a:r>
              <a:r>
                <a:rPr lang="en-US" altLang="ko-KR" sz="1600" b="1" dirty="0" smtClean="0">
                  <a:solidFill>
                    <a:schemeClr val="accent2"/>
                  </a:solidFill>
                </a:rPr>
                <a:t> </a:t>
              </a:r>
              <a:r>
                <a:rPr lang="en-US" altLang="ko-KR" sz="1600" b="1" dirty="0" err="1" smtClean="0">
                  <a:solidFill>
                    <a:schemeClr val="accent2"/>
                  </a:solidFill>
                </a:rPr>
                <a:t>Riwayat</a:t>
              </a:r>
              <a:r>
                <a:rPr lang="en-US" altLang="ko-KR" sz="1600" b="1" dirty="0" smtClean="0">
                  <a:solidFill>
                    <a:schemeClr val="accent2"/>
                  </a:solidFill>
                </a:rPr>
                <a:t> </a:t>
              </a:r>
              <a:r>
                <a:rPr lang="en-US" altLang="ko-KR" sz="1600" b="1" dirty="0" err="1" smtClean="0">
                  <a:solidFill>
                    <a:schemeClr val="accent2"/>
                  </a:solidFill>
                </a:rPr>
                <a:t>Alamiah</a:t>
              </a:r>
              <a:r>
                <a:rPr lang="en-US" altLang="ko-KR" sz="1600" b="1" dirty="0" smtClean="0">
                  <a:solidFill>
                    <a:schemeClr val="accent2"/>
                  </a:solidFill>
                </a:rPr>
                <a:t> </a:t>
              </a:r>
              <a:r>
                <a:rPr lang="en-US" altLang="ko-KR" sz="1600" b="1" dirty="0" err="1" smtClean="0">
                  <a:solidFill>
                    <a:schemeClr val="accent2"/>
                  </a:solidFill>
                </a:rPr>
                <a:t>Penyakit</a:t>
              </a:r>
              <a:r>
                <a:rPr lang="en-US" altLang="ko-KR" sz="1600" b="1" dirty="0" smtClean="0">
                  <a:solidFill>
                    <a:schemeClr val="accent2"/>
                  </a:solidFill>
                </a:rPr>
                <a:t>:</a:t>
              </a:r>
              <a:endParaRPr lang="ko-KR" altLang="en-US" sz="1600" b="1" dirty="0">
                <a:solidFill>
                  <a:schemeClr val="accent2"/>
                </a:solidFill>
              </a:endParaRPr>
            </a:p>
          </p:txBody>
        </p:sp>
      </p:grpSp>
    </p:spTree>
    <p:extLst>
      <p:ext uri="{BB962C8B-B14F-4D97-AF65-F5344CB8AC3E}">
        <p14:creationId xmlns:p14="http://schemas.microsoft.com/office/powerpoint/2010/main" val="22088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latin typeface="Calibri" pitchFamily="34" charset="0"/>
                <a:cs typeface="Calibri" pitchFamily="34" charset="0"/>
              </a:rPr>
              <a:t>Konsep</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Pencegahan</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Penyakit</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dalam</a:t>
            </a:r>
            <a:r>
              <a:rPr lang="en-US" dirty="0" smtClean="0">
                <a:solidFill>
                  <a:schemeClr val="tx1"/>
                </a:solidFill>
                <a:latin typeface="Calibri" pitchFamily="34" charset="0"/>
                <a:cs typeface="Calibri" pitchFamily="34" charset="0"/>
              </a:rPr>
              <a:t> </a:t>
            </a:r>
            <a:r>
              <a:rPr lang="en-US" dirty="0" err="1" smtClean="0">
                <a:solidFill>
                  <a:schemeClr val="tx1"/>
                </a:solidFill>
                <a:latin typeface="Calibri" pitchFamily="34" charset="0"/>
                <a:cs typeface="Calibri" pitchFamily="34" charset="0"/>
              </a:rPr>
              <a:t>Epidemiologi</a:t>
            </a:r>
            <a:endParaRPr spc="-7" dirty="0">
              <a:solidFill>
                <a:schemeClr val="tx1"/>
              </a:solidFill>
              <a:latin typeface="Calibri" pitchFamily="34" charset="0"/>
              <a:cs typeface="Calibri" pitchFamily="34" charset="0"/>
            </a:endParaRPr>
          </a:p>
        </p:txBody>
      </p:sp>
      <p:sp>
        <p:nvSpPr>
          <p:cNvPr id="3" name="object 3"/>
          <p:cNvSpPr txBox="1"/>
          <p:nvPr/>
        </p:nvSpPr>
        <p:spPr>
          <a:xfrm>
            <a:off x="2149517" y="990601"/>
            <a:ext cx="9342967" cy="663429"/>
          </a:xfrm>
          <a:prstGeom prst="rect">
            <a:avLst/>
          </a:prstGeom>
        </p:spPr>
        <p:txBody>
          <a:bodyPr vert="horz" wrap="square" lIns="0" tIns="16933" rIns="0" bIns="0" rtlCol="0">
            <a:spAutoFit/>
          </a:bodyPr>
          <a:lstStyle/>
          <a:p>
            <a:pPr marL="16086" algn="just">
              <a:tabLst>
                <a:tab pos="398770" algn="l"/>
                <a:tab pos="399617" algn="l"/>
              </a:tabLst>
            </a:pPr>
            <a:r>
              <a:rPr lang="en-US" sz="2100" b="1" dirty="0" err="1" smtClean="0">
                <a:latin typeface="Calibri" pitchFamily="34" charset="0"/>
                <a:ea typeface="Tahoma" pitchFamily="34" charset="0"/>
                <a:cs typeface="Calibri" pitchFamily="34" charset="0"/>
              </a:rPr>
              <a:t>Secara</a:t>
            </a:r>
            <a:r>
              <a:rPr lang="en-US" sz="2100" b="1" dirty="0" smtClean="0">
                <a:latin typeface="Calibri" pitchFamily="34" charset="0"/>
                <a:ea typeface="Tahoma" pitchFamily="34" charset="0"/>
                <a:cs typeface="Calibri" pitchFamily="34" charset="0"/>
              </a:rPr>
              <a:t> </a:t>
            </a:r>
            <a:r>
              <a:rPr lang="en-US" sz="2100" b="1" dirty="0" err="1" smtClean="0">
                <a:latin typeface="Calibri" pitchFamily="34" charset="0"/>
                <a:ea typeface="Tahoma" pitchFamily="34" charset="0"/>
                <a:cs typeface="Calibri" pitchFamily="34" charset="0"/>
              </a:rPr>
              <a:t>umum</a:t>
            </a:r>
            <a:endParaRPr lang="en-US" sz="2100" b="1" dirty="0" smtClean="0">
              <a:latin typeface="Calibri" pitchFamily="34" charset="0"/>
              <a:ea typeface="Tahoma" pitchFamily="34" charset="0"/>
              <a:cs typeface="Calibri" pitchFamily="34" charset="0"/>
            </a:endParaRPr>
          </a:p>
          <a:p>
            <a:pPr marL="16086" algn="just">
              <a:tabLst>
                <a:tab pos="398770" algn="l"/>
                <a:tab pos="399617" algn="l"/>
              </a:tabLst>
            </a:pPr>
            <a:r>
              <a:rPr lang="en-US" sz="2100" dirty="0" err="1" smtClean="0">
                <a:latin typeface="Calibri" pitchFamily="34" charset="0"/>
                <a:ea typeface="Tahoma" pitchFamily="34" charset="0"/>
                <a:cs typeface="Calibri" pitchFamily="34" charset="0"/>
              </a:rPr>
              <a:t>Mengambil</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tindakan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terlebih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dahulu</a:t>
            </a:r>
            <a:endParaRPr sz="2100" dirty="0">
              <a:latin typeface="Calibri" pitchFamily="34" charset="0"/>
              <a:ea typeface="Tahoma" pitchFamily="34" charset="0"/>
              <a:cs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95" y="990601"/>
            <a:ext cx="704593" cy="72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ject 3"/>
          <p:cNvSpPr txBox="1"/>
          <p:nvPr/>
        </p:nvSpPr>
        <p:spPr>
          <a:xfrm>
            <a:off x="2149516" y="2045044"/>
            <a:ext cx="9342967" cy="663429"/>
          </a:xfrm>
          <a:prstGeom prst="rect">
            <a:avLst/>
          </a:prstGeom>
        </p:spPr>
        <p:txBody>
          <a:bodyPr vert="horz" wrap="square" lIns="0" tIns="16933" rIns="0" bIns="0" rtlCol="0">
            <a:spAutoFit/>
          </a:bodyPr>
          <a:lstStyle/>
          <a:p>
            <a:pPr marL="16086" algn="just">
              <a:tabLst>
                <a:tab pos="398770" algn="l"/>
                <a:tab pos="399617" algn="l"/>
              </a:tabLst>
            </a:pPr>
            <a:r>
              <a:rPr lang="en-US" sz="2100" b="1" dirty="0" err="1" smtClean="0">
                <a:latin typeface="Calibri" pitchFamily="34" charset="0"/>
                <a:ea typeface="Tahoma" pitchFamily="34" charset="0"/>
                <a:cs typeface="Calibri" pitchFamily="34" charset="0"/>
              </a:rPr>
              <a:t>Kleinbaum</a:t>
            </a:r>
            <a:r>
              <a:rPr lang="en-US" sz="2100" b="1" dirty="0" smtClean="0">
                <a:latin typeface="Calibri" pitchFamily="34" charset="0"/>
                <a:ea typeface="Tahoma" pitchFamily="34" charset="0"/>
                <a:cs typeface="Calibri" pitchFamily="34" charset="0"/>
              </a:rPr>
              <a:t>, Last (2001)</a:t>
            </a:r>
          </a:p>
          <a:p>
            <a:pPr marL="16086" algn="just">
              <a:tabLst>
                <a:tab pos="398770" algn="l"/>
                <a:tab pos="399617" algn="l"/>
              </a:tabLst>
            </a:pPr>
            <a:r>
              <a:rPr lang="en-US" sz="2100" dirty="0" err="1" smtClean="0">
                <a:latin typeface="Calibri" pitchFamily="34" charset="0"/>
                <a:ea typeface="Tahoma" pitchFamily="34" charset="0"/>
                <a:cs typeface="Calibri" pitchFamily="34" charset="0"/>
              </a:rPr>
              <a:t>Tindakan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mencegah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menunda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mengurangi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membasmi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mengeliminasi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penyakit</a:t>
            </a:r>
            <a:endParaRPr sz="2100" dirty="0">
              <a:latin typeface="Calibri" pitchFamily="34" charset="0"/>
              <a:ea typeface="Tahoma" pitchFamily="34" charset="0"/>
              <a:cs typeface="Calibri"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41" y="2127448"/>
            <a:ext cx="495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016" y="3128962"/>
            <a:ext cx="59055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3"/>
          <p:cNvSpPr txBox="1"/>
          <p:nvPr/>
        </p:nvSpPr>
        <p:spPr>
          <a:xfrm>
            <a:off x="2128923" y="3161597"/>
            <a:ext cx="9342967" cy="663429"/>
          </a:xfrm>
          <a:prstGeom prst="rect">
            <a:avLst/>
          </a:prstGeom>
        </p:spPr>
        <p:txBody>
          <a:bodyPr vert="horz" wrap="square" lIns="0" tIns="16933" rIns="0" bIns="0" rtlCol="0">
            <a:spAutoFit/>
          </a:bodyPr>
          <a:lstStyle/>
          <a:p>
            <a:pPr marL="16086" algn="just">
              <a:tabLst>
                <a:tab pos="398770" algn="l"/>
                <a:tab pos="399617" algn="l"/>
              </a:tabLst>
            </a:pPr>
            <a:r>
              <a:rPr lang="en-US" sz="2100" b="1" dirty="0" err="1" smtClean="0">
                <a:latin typeface="Calibri" pitchFamily="34" charset="0"/>
                <a:ea typeface="Tahoma" pitchFamily="34" charset="0"/>
                <a:cs typeface="Calibri" pitchFamily="34" charset="0"/>
              </a:rPr>
              <a:t>Epidemiologi</a:t>
            </a:r>
            <a:endParaRPr lang="en-US" sz="2100" b="1" dirty="0" smtClean="0">
              <a:latin typeface="Calibri" pitchFamily="34" charset="0"/>
              <a:ea typeface="Tahoma" pitchFamily="34" charset="0"/>
              <a:cs typeface="Calibri" pitchFamily="34" charset="0"/>
            </a:endParaRPr>
          </a:p>
          <a:p>
            <a:pPr marL="16086" algn="just">
              <a:tabLst>
                <a:tab pos="398770" algn="l"/>
                <a:tab pos="399617" algn="l"/>
              </a:tabLst>
            </a:pPr>
            <a:r>
              <a:rPr lang="en-US" sz="2100" dirty="0" err="1" smtClean="0">
                <a:latin typeface="Calibri" pitchFamily="34" charset="0"/>
                <a:ea typeface="Tahoma" pitchFamily="34" charset="0"/>
                <a:cs typeface="Calibri" pitchFamily="34" charset="0"/>
              </a:rPr>
              <a:t>Tindakan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mencegah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berdasarkan</a:t>
            </a:r>
            <a:r>
              <a:rPr lang="en-US" sz="2100" dirty="0" smtClean="0">
                <a:latin typeface="Calibri" pitchFamily="34" charset="0"/>
                <a:ea typeface="Tahoma" pitchFamily="34" charset="0"/>
                <a:cs typeface="Calibri" pitchFamily="34" charset="0"/>
              </a:rPr>
              <a:t> data </a:t>
            </a:r>
            <a:r>
              <a:rPr lang="en-US" sz="2100" dirty="0" err="1" smtClean="0">
                <a:latin typeface="Calibri" pitchFamily="34" charset="0"/>
                <a:ea typeface="Tahoma" pitchFamily="34" charset="0"/>
                <a:cs typeface="Calibri" pitchFamily="34" charset="0"/>
              </a:rPr>
              <a:t>epidemiologi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riwayat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alamiah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a:t>
            </a:r>
            <a:endParaRPr sz="2100" dirty="0">
              <a:latin typeface="Calibri" pitchFamily="34" charset="0"/>
              <a:ea typeface="Tahoma" pitchFamily="34" charset="0"/>
              <a:cs typeface="Calibri" pitchFamily="34" charset="0"/>
            </a:endParaRPr>
          </a:p>
        </p:txBody>
      </p:sp>
      <p:sp>
        <p:nvSpPr>
          <p:cNvPr id="10" name="object 3"/>
          <p:cNvSpPr txBox="1"/>
          <p:nvPr/>
        </p:nvSpPr>
        <p:spPr>
          <a:xfrm>
            <a:off x="1012995" y="4335162"/>
            <a:ext cx="10614713" cy="1309760"/>
          </a:xfrm>
          <a:prstGeom prst="rect">
            <a:avLst/>
          </a:prstGeom>
        </p:spPr>
        <p:txBody>
          <a:bodyPr vert="horz" wrap="square" lIns="0" tIns="16933" rIns="0" bIns="0" rtlCol="0">
            <a:spAutoFit/>
          </a:bodyPr>
          <a:lstStyle/>
          <a:p>
            <a:pPr marL="16086" algn="just">
              <a:tabLst>
                <a:tab pos="398770" algn="l"/>
                <a:tab pos="399617" algn="l"/>
              </a:tabLst>
            </a:pPr>
            <a:r>
              <a:rPr lang="en-US" sz="2100" b="1" dirty="0" err="1" smtClean="0">
                <a:latin typeface="Calibri" pitchFamily="34" charset="0"/>
                <a:ea typeface="Tahoma" pitchFamily="34" charset="0"/>
                <a:cs typeface="Calibri" pitchFamily="34" charset="0"/>
              </a:rPr>
              <a:t>Kesimpulan</a:t>
            </a:r>
            <a:endParaRPr lang="en-US" sz="2100" b="1" dirty="0" smtClean="0">
              <a:latin typeface="Calibri" pitchFamily="34" charset="0"/>
              <a:ea typeface="Tahoma" pitchFamily="34" charset="0"/>
              <a:cs typeface="Calibri" pitchFamily="34" charset="0"/>
            </a:endParaRPr>
          </a:p>
          <a:p>
            <a:pPr marL="16086" algn="just">
              <a:tabLst>
                <a:tab pos="398770" algn="l"/>
                <a:tab pos="399617" algn="l"/>
              </a:tabLst>
            </a:pPr>
            <a:r>
              <a:rPr lang="en-US" sz="2100" dirty="0" err="1" smtClean="0">
                <a:latin typeface="Calibri" pitchFamily="34" charset="0"/>
                <a:ea typeface="Tahoma" pitchFamily="34" charset="0"/>
                <a:cs typeface="Calibri" pitchFamily="34" charset="0"/>
              </a:rPr>
              <a:t>Pencegahan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dalam</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konsep</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epidemiologi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adalah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mengambil</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tindakan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terlebih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dahulu</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sebelum</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kejadian</a:t>
            </a:r>
            <a:r>
              <a:rPr lang="en-US" sz="2100" dirty="0" smtClean="0">
                <a:latin typeface="Calibri" pitchFamily="34" charset="0"/>
                <a:ea typeface="Tahoma" pitchFamily="34" charset="0"/>
                <a:cs typeface="Calibri" pitchFamily="34" charset="0"/>
              </a:rPr>
              <a:t> , </a:t>
            </a:r>
            <a:r>
              <a:rPr lang="en-US" sz="2100" dirty="0" err="1" smtClean="0">
                <a:latin typeface="Calibri" pitchFamily="34" charset="0"/>
                <a:ea typeface="Tahoma" pitchFamily="34" charset="0"/>
                <a:cs typeface="Calibri" pitchFamily="34" charset="0"/>
              </a:rPr>
              <a:t>langkah-langkah</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dalam</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melakukan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suatu</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pencegahan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didasarkan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pada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adanya</a:t>
            </a:r>
            <a:r>
              <a:rPr lang="en-US" sz="2100" dirty="0" smtClean="0">
                <a:latin typeface="Calibri" pitchFamily="34" charset="0"/>
                <a:ea typeface="Tahoma" pitchFamily="34" charset="0"/>
                <a:cs typeface="Calibri" pitchFamily="34" charset="0"/>
              </a:rPr>
              <a:t> data </a:t>
            </a:r>
            <a:r>
              <a:rPr lang="en-US" sz="2100" dirty="0" err="1" smtClean="0">
                <a:latin typeface="Calibri" pitchFamily="34" charset="0"/>
                <a:ea typeface="Tahoma" pitchFamily="34" charset="0"/>
                <a:cs typeface="Calibri" pitchFamily="34" charset="0"/>
              </a:rPr>
              <a:t>atau</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keterangan</a:t>
            </a:r>
            <a:r>
              <a:rPr lang="en-US" sz="2100" dirty="0" smtClean="0">
                <a:latin typeface="Calibri" pitchFamily="34" charset="0"/>
                <a:ea typeface="Tahoma" pitchFamily="34" charset="0"/>
                <a:cs typeface="Calibri" pitchFamily="34" charset="0"/>
              </a:rPr>
              <a:t> yang </a:t>
            </a:r>
            <a:r>
              <a:rPr lang="en-US" sz="2100" dirty="0" err="1" smtClean="0">
                <a:latin typeface="Calibri" pitchFamily="34" charset="0"/>
                <a:ea typeface="Tahoma" pitchFamily="34" charset="0"/>
                <a:cs typeface="Calibri" pitchFamily="34" charset="0"/>
              </a:rPr>
              <a:t>bersumber</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dari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hasil</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analisis</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atau</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hasil</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pengamatan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penelitian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epidemiologi</a:t>
            </a:r>
            <a:r>
              <a:rPr lang="en-US" sz="2100" dirty="0" smtClean="0">
                <a:latin typeface="Calibri" pitchFamily="34" charset="0"/>
                <a:ea typeface="Tahoma" pitchFamily="34" charset="0"/>
                <a:cs typeface="Calibri" pitchFamily="34" charset="0"/>
              </a:rPr>
              <a:t>.</a:t>
            </a:r>
            <a:endParaRPr sz="2100" dirty="0">
              <a:latin typeface="Calibri" pitchFamily="34" charset="0"/>
              <a:ea typeface="Tahoma" pitchFamily="34" charset="0"/>
              <a:cs typeface="Calibri" pitchFamily="34" charset="0"/>
            </a:endParaRPr>
          </a:p>
        </p:txBody>
      </p:sp>
    </p:spTree>
    <p:extLst>
      <p:ext uri="{BB962C8B-B14F-4D97-AF65-F5344CB8AC3E}">
        <p14:creationId xmlns:p14="http://schemas.microsoft.com/office/powerpoint/2010/main" val="28112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1000"/>
                                        <p:tgtEl>
                                          <p:spTgt spid="9">
                                            <p:txEl>
                                              <p:pRg st="0" end="0"/>
                                            </p:txEl>
                                          </p:spTgt>
                                        </p:tgtEl>
                                      </p:cBhvr>
                                    </p:animEffect>
                                    <p:anim calcmode="lin" valueType="num">
                                      <p:cBhvr>
                                        <p:cTn id="4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1000"/>
                                        <p:tgtEl>
                                          <p:spTgt spid="9">
                                            <p:txEl>
                                              <p:pRg st="1" end="1"/>
                                            </p:txEl>
                                          </p:spTgt>
                                        </p:tgtEl>
                                      </p:cBhvr>
                                    </p:animEffect>
                                    <p:anim calcmode="lin" valueType="num">
                                      <p:cBhvr>
                                        <p:cTn id="5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1000"/>
                                        <p:tgtEl>
                                          <p:spTgt spid="10">
                                            <p:txEl>
                                              <p:pRg st="0" end="0"/>
                                            </p:txEl>
                                          </p:spTgt>
                                        </p:tgtEl>
                                      </p:cBhvr>
                                    </p:animEffect>
                                    <p:anim calcmode="lin" valueType="num">
                                      <p:cBhvr>
                                        <p:cTn id="5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Effect transition="in" filter="fade">
                                      <p:cBhvr>
                                        <p:cTn id="63" dur="1000"/>
                                        <p:tgtEl>
                                          <p:spTgt spid="10">
                                            <p:txEl>
                                              <p:pRg st="1" end="1"/>
                                            </p:txEl>
                                          </p:spTgt>
                                        </p:tgtEl>
                                      </p:cBhvr>
                                    </p:animEffect>
                                    <p:anim calcmode="lin" valueType="num">
                                      <p:cBhvr>
                                        <p:cTn id="6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rPr>
              <a:t>Upaya</a:t>
            </a:r>
            <a:r>
              <a:rPr lang="en-US" dirty="0" smtClean="0">
                <a:solidFill>
                  <a:schemeClr val="tx1"/>
                </a:solidFill>
              </a:rPr>
              <a:t> </a:t>
            </a:r>
            <a:r>
              <a:rPr lang="en-US" dirty="0" err="1" smtClean="0">
                <a:solidFill>
                  <a:schemeClr val="tx1"/>
                </a:solidFill>
              </a:rPr>
              <a:t>Pencegahan</a:t>
            </a:r>
            <a:r>
              <a:rPr lang="en-US" dirty="0" smtClean="0">
                <a:solidFill>
                  <a:schemeClr val="tx1"/>
                </a:solidFill>
              </a:rPr>
              <a:t> </a:t>
            </a:r>
            <a:r>
              <a:rPr lang="en-US" dirty="0" err="1" smtClean="0">
                <a:solidFill>
                  <a:schemeClr val="tx1"/>
                </a:solidFill>
              </a:rPr>
              <a:t>Penyakit</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Epidemiologi</a:t>
            </a:r>
            <a:endParaRPr spc="-7"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21" y="1162791"/>
            <a:ext cx="1333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ject 2"/>
          <p:cNvSpPr txBox="1">
            <a:spLocks/>
          </p:cNvSpPr>
          <p:nvPr/>
        </p:nvSpPr>
        <p:spPr>
          <a:xfrm>
            <a:off x="2227820" y="1442523"/>
            <a:ext cx="8729499" cy="433452"/>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rPr>
              <a:t>Tingkat Dasar (Primordial)</a:t>
            </a:r>
            <a:endParaRPr lang="sv-SE" spc="-7" dirty="0">
              <a:solidFill>
                <a:schemeClr val="tx1"/>
              </a:solidFill>
            </a:endParaRPr>
          </a:p>
        </p:txBody>
      </p:sp>
      <p:sp>
        <p:nvSpPr>
          <p:cNvPr id="5" name="object 3"/>
          <p:cNvSpPr txBox="1"/>
          <p:nvPr/>
        </p:nvSpPr>
        <p:spPr>
          <a:xfrm>
            <a:off x="2330807" y="2076056"/>
            <a:ext cx="9502605" cy="663429"/>
          </a:xfrm>
          <a:prstGeom prst="rect">
            <a:avLst/>
          </a:prstGeom>
        </p:spPr>
        <p:txBody>
          <a:bodyPr vert="horz" wrap="square" lIns="0" tIns="16933" rIns="0" bIns="0" rtlCol="0">
            <a:spAutoFit/>
          </a:bodyPr>
          <a:lstStyle/>
          <a:p>
            <a:pPr marL="16086" algn="just">
              <a:tabLst>
                <a:tab pos="398770" algn="l"/>
                <a:tab pos="399617" algn="l"/>
              </a:tabLst>
            </a:pPr>
            <a:r>
              <a:rPr lang="en-US" sz="2100" dirty="0" smtClean="0">
                <a:latin typeface="Calibri" pitchFamily="34" charset="0"/>
                <a:ea typeface="Tahoma" pitchFamily="34" charset="0"/>
                <a:cs typeface="Calibri" pitchFamily="34" charset="0"/>
              </a:rPr>
              <a:t>Usaha </a:t>
            </a:r>
            <a:r>
              <a:rPr lang="en-US" sz="2100" dirty="0" err="1" smtClean="0">
                <a:latin typeface="Calibri" pitchFamily="34" charset="0"/>
                <a:ea typeface="Tahoma" pitchFamily="34" charset="0"/>
                <a:cs typeface="Calibri" pitchFamily="34" charset="0"/>
              </a:rPr>
              <a:t>pencegahan</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penyakit</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melalui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usaha-usaha</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mengatasi</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atau</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mengatur</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faktor-faktor</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resiko</a:t>
            </a:r>
            <a:endParaRPr sz="2100" dirty="0">
              <a:latin typeface="Calibri" pitchFamily="34" charset="0"/>
              <a:ea typeface="Tahoma" pitchFamily="34" charset="0"/>
              <a:cs typeface="Calibri" pitchFamily="34" charset="0"/>
            </a:endParaRPr>
          </a:p>
        </p:txBody>
      </p:sp>
      <p:sp>
        <p:nvSpPr>
          <p:cNvPr id="6" name="object 2"/>
          <p:cNvSpPr txBox="1">
            <a:spLocks/>
          </p:cNvSpPr>
          <p:nvPr/>
        </p:nvSpPr>
        <p:spPr>
          <a:xfrm>
            <a:off x="1169985" y="3369935"/>
            <a:ext cx="8729499" cy="1382430"/>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latin typeface="Calibri" pitchFamily="34" charset="0"/>
                <a:cs typeface="Calibri" pitchFamily="34" charset="0"/>
              </a:rPr>
              <a:t>Pencegahan Dasar meliputi:</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Memelihara dan mempertahankan pola hidup yang sudah ada</a:t>
            </a:r>
          </a:p>
          <a:p>
            <a:pPr marL="474133" indent="-457200" algn="just">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Mencegah kebiasaan baru dalam masyarakat yang dapat menimbulkan resiko terhadap berbagai penyakit </a:t>
            </a:r>
            <a:endParaRPr lang="sv-SE" sz="2000" b="0" spc="-7"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383077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9159" y="359325"/>
            <a:ext cx="8729499" cy="433452"/>
          </a:xfrm>
          <a:prstGeom prst="rect">
            <a:avLst/>
          </a:prstGeom>
        </p:spPr>
        <p:txBody>
          <a:bodyPr vert="horz" wrap="square" lIns="0" tIns="17780" rIns="0" bIns="0" rtlCol="0">
            <a:spAutoFit/>
          </a:bodyPr>
          <a:lstStyle/>
          <a:p>
            <a:pPr marL="16933">
              <a:lnSpc>
                <a:spcPct val="100000"/>
              </a:lnSpc>
              <a:spcBef>
                <a:spcPts val="140"/>
              </a:spcBef>
              <a:tabLst>
                <a:tab pos="2552636" algn="l"/>
              </a:tabLst>
            </a:pPr>
            <a:r>
              <a:rPr lang="en-US" dirty="0" err="1" smtClean="0">
                <a:solidFill>
                  <a:schemeClr val="tx1"/>
                </a:solidFill>
              </a:rPr>
              <a:t>Upaya</a:t>
            </a:r>
            <a:r>
              <a:rPr lang="en-US" dirty="0" smtClean="0">
                <a:solidFill>
                  <a:schemeClr val="tx1"/>
                </a:solidFill>
              </a:rPr>
              <a:t> </a:t>
            </a:r>
            <a:r>
              <a:rPr lang="en-US" dirty="0" err="1" smtClean="0">
                <a:solidFill>
                  <a:schemeClr val="tx1"/>
                </a:solidFill>
              </a:rPr>
              <a:t>Pencegahan</a:t>
            </a:r>
            <a:r>
              <a:rPr lang="en-US" dirty="0" smtClean="0">
                <a:solidFill>
                  <a:schemeClr val="tx1"/>
                </a:solidFill>
              </a:rPr>
              <a:t> </a:t>
            </a:r>
            <a:r>
              <a:rPr lang="en-US" dirty="0" err="1" smtClean="0">
                <a:solidFill>
                  <a:schemeClr val="tx1"/>
                </a:solidFill>
              </a:rPr>
              <a:t>Penyakit</a:t>
            </a:r>
            <a:r>
              <a:rPr lang="en-US" dirty="0" smtClean="0">
                <a:solidFill>
                  <a:schemeClr val="tx1"/>
                </a:solidFill>
              </a:rPr>
              <a:t> </a:t>
            </a:r>
            <a:r>
              <a:rPr lang="en-US" dirty="0" err="1" smtClean="0">
                <a:solidFill>
                  <a:schemeClr val="tx1"/>
                </a:solidFill>
              </a:rPr>
              <a:t>dalam</a:t>
            </a:r>
            <a:r>
              <a:rPr lang="en-US" dirty="0" smtClean="0">
                <a:solidFill>
                  <a:schemeClr val="tx1"/>
                </a:solidFill>
              </a:rPr>
              <a:t> </a:t>
            </a:r>
            <a:r>
              <a:rPr lang="en-US" dirty="0" err="1" smtClean="0">
                <a:solidFill>
                  <a:schemeClr val="tx1"/>
                </a:solidFill>
              </a:rPr>
              <a:t>Epidemiologi</a:t>
            </a:r>
            <a:endParaRPr spc="-7" dirty="0">
              <a:solidFill>
                <a:schemeClr val="tx1"/>
              </a:solidFill>
            </a:endParaRPr>
          </a:p>
        </p:txBody>
      </p:sp>
      <p:sp>
        <p:nvSpPr>
          <p:cNvPr id="11" name="object 2"/>
          <p:cNvSpPr txBox="1">
            <a:spLocks/>
          </p:cNvSpPr>
          <p:nvPr/>
        </p:nvSpPr>
        <p:spPr>
          <a:xfrm>
            <a:off x="2227820" y="1442523"/>
            <a:ext cx="8729499" cy="433452"/>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rPr>
              <a:t>Tingkat Pertama (</a:t>
            </a:r>
            <a:r>
              <a:rPr lang="sv-SE" i="1" spc="-7" dirty="0" smtClean="0">
                <a:solidFill>
                  <a:schemeClr val="tx1"/>
                </a:solidFill>
              </a:rPr>
              <a:t>Primary Prevention</a:t>
            </a:r>
            <a:r>
              <a:rPr lang="sv-SE" spc="-7" dirty="0" smtClean="0">
                <a:solidFill>
                  <a:schemeClr val="tx1"/>
                </a:solidFill>
              </a:rPr>
              <a:t>)</a:t>
            </a:r>
            <a:endParaRPr lang="sv-SE" spc="-7" dirty="0">
              <a:solidFill>
                <a:schemeClr val="tx1"/>
              </a:solidFill>
            </a:endParaRPr>
          </a:p>
        </p:txBody>
      </p:sp>
      <p:sp>
        <p:nvSpPr>
          <p:cNvPr id="5" name="object 3"/>
          <p:cNvSpPr txBox="1"/>
          <p:nvPr/>
        </p:nvSpPr>
        <p:spPr>
          <a:xfrm>
            <a:off x="2330808" y="2076056"/>
            <a:ext cx="9166428" cy="986595"/>
          </a:xfrm>
          <a:prstGeom prst="rect">
            <a:avLst/>
          </a:prstGeom>
        </p:spPr>
        <p:txBody>
          <a:bodyPr vert="horz" wrap="square" lIns="0" tIns="16933" rIns="0" bIns="0" rtlCol="0">
            <a:spAutoFit/>
          </a:bodyPr>
          <a:lstStyle/>
          <a:p>
            <a:pPr marL="16086" algn="just">
              <a:tabLst>
                <a:tab pos="398770" algn="l"/>
                <a:tab pos="399617" algn="l"/>
              </a:tabLst>
            </a:pPr>
            <a:r>
              <a:rPr lang="en-US" sz="2100" dirty="0">
                <a:latin typeface="Calibri" pitchFamily="34" charset="0"/>
                <a:ea typeface="Tahoma" pitchFamily="34" charset="0"/>
                <a:cs typeface="Calibri" pitchFamily="34" charset="0"/>
              </a:rPr>
              <a:t>Usaha-</a:t>
            </a:r>
            <a:r>
              <a:rPr lang="en-US" sz="2100" dirty="0" err="1">
                <a:latin typeface="Calibri" pitchFamily="34" charset="0"/>
                <a:ea typeface="Tahoma" pitchFamily="34" charset="0"/>
                <a:cs typeface="Calibri" pitchFamily="34" charset="0"/>
              </a:rPr>
              <a:t>usaha</a:t>
            </a:r>
            <a:r>
              <a:rPr lang="en-US" sz="2100" dirty="0">
                <a:latin typeface="Calibri" pitchFamily="34" charset="0"/>
                <a:ea typeface="Tahoma" pitchFamily="34" charset="0"/>
                <a:cs typeface="Calibri" pitchFamily="34" charset="0"/>
              </a:rPr>
              <a:t> yang </a:t>
            </a:r>
            <a:r>
              <a:rPr lang="en-US" sz="2100" dirty="0" err="1">
                <a:latin typeface="Calibri" pitchFamily="34" charset="0"/>
                <a:ea typeface="Tahoma" pitchFamily="34" charset="0"/>
                <a:cs typeface="Calibri" pitchFamily="34" charset="0"/>
              </a:rPr>
              <a:t>dilakukan</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pada</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tahap</a:t>
            </a:r>
            <a:r>
              <a:rPr lang="en-US" sz="2100" dirty="0">
                <a:latin typeface="Calibri" pitchFamily="34" charset="0"/>
                <a:ea typeface="Tahoma" pitchFamily="34" charset="0"/>
                <a:cs typeface="Calibri" pitchFamily="34" charset="0"/>
              </a:rPr>
              <a:t> pre </a:t>
            </a:r>
            <a:r>
              <a:rPr lang="en-US" sz="2100" dirty="0" err="1">
                <a:latin typeface="Calibri" pitchFamily="34" charset="0"/>
                <a:ea typeface="Tahoma" pitchFamily="34" charset="0"/>
                <a:cs typeface="Calibri" pitchFamily="34" charset="0"/>
              </a:rPr>
              <a:t>patogenesis</a:t>
            </a:r>
            <a:r>
              <a:rPr lang="en-US" sz="2100" dirty="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untuk</a:t>
            </a:r>
            <a:r>
              <a:rPr lang="en-US" sz="2100" dirty="0" smtClean="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peningkatan</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kesehatan</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dan</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perlindungan</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umum</a:t>
            </a:r>
            <a:r>
              <a:rPr lang="en-US" sz="2100" dirty="0">
                <a:latin typeface="Calibri" pitchFamily="34" charset="0"/>
                <a:ea typeface="Tahoma" pitchFamily="34" charset="0"/>
                <a:cs typeface="Calibri" pitchFamily="34" charset="0"/>
              </a:rPr>
              <a:t> </a:t>
            </a:r>
            <a:r>
              <a:rPr lang="en-US" sz="2100" dirty="0" smtClean="0">
                <a:latin typeface="Calibri" pitchFamily="34" charset="0"/>
                <a:ea typeface="Tahoma" pitchFamily="34" charset="0"/>
                <a:cs typeface="Calibri" pitchFamily="34" charset="0"/>
              </a:rPr>
              <a:t> </a:t>
            </a:r>
            <a:r>
              <a:rPr lang="en-US" sz="2100" dirty="0" err="1" smtClean="0">
                <a:latin typeface="Calibri" pitchFamily="34" charset="0"/>
                <a:ea typeface="Tahoma" pitchFamily="34" charset="0"/>
                <a:cs typeface="Calibri" pitchFamily="34" charset="0"/>
              </a:rPr>
              <a:t>dan</a:t>
            </a:r>
            <a:r>
              <a:rPr lang="en-US" sz="2100" dirty="0" smtClean="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khusus</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terhadap</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penyakit-penyakit</a:t>
            </a:r>
            <a:r>
              <a:rPr lang="en-US" sz="2100" dirty="0">
                <a:latin typeface="Calibri" pitchFamily="34" charset="0"/>
                <a:ea typeface="Tahoma" pitchFamily="34" charset="0"/>
                <a:cs typeface="Calibri" pitchFamily="34" charset="0"/>
              </a:rPr>
              <a:t> </a:t>
            </a:r>
            <a:r>
              <a:rPr lang="en-US" sz="2100" dirty="0" err="1">
                <a:latin typeface="Calibri" pitchFamily="34" charset="0"/>
                <a:ea typeface="Tahoma" pitchFamily="34" charset="0"/>
                <a:cs typeface="Calibri" pitchFamily="34" charset="0"/>
              </a:rPr>
              <a:t>tertentu</a:t>
            </a:r>
            <a:r>
              <a:rPr lang="en-US" sz="2100" dirty="0">
                <a:latin typeface="Calibri" pitchFamily="34" charset="0"/>
                <a:ea typeface="Tahoma" pitchFamily="34" charset="0"/>
                <a:cs typeface="Calibri" pitchFamily="34" charset="0"/>
              </a:rPr>
              <a:t>.</a:t>
            </a:r>
          </a:p>
        </p:txBody>
      </p:sp>
      <p:sp>
        <p:nvSpPr>
          <p:cNvPr id="6" name="object 2"/>
          <p:cNvSpPr txBox="1">
            <a:spLocks/>
          </p:cNvSpPr>
          <p:nvPr/>
        </p:nvSpPr>
        <p:spPr>
          <a:xfrm>
            <a:off x="1169985" y="3369935"/>
            <a:ext cx="8729499" cy="1690206"/>
          </a:xfrm>
          <a:prstGeom prst="rect">
            <a:avLst/>
          </a:prstGeom>
        </p:spPr>
        <p:txBody>
          <a:bodyPr vert="horz" wrap="square" lIns="0" tIns="17780" rIns="0" bIns="0" rtlCol="0">
            <a:spAutoFit/>
          </a:bodyPr>
          <a:lstStyle>
            <a:lvl1pPr algn="l" defTabSz="914423" rtl="0" eaLnBrk="1" latinLnBrk="0" hangingPunct="1">
              <a:lnSpc>
                <a:spcPct val="90000"/>
              </a:lnSpc>
              <a:spcBef>
                <a:spcPct val="0"/>
              </a:spcBef>
              <a:buNone/>
              <a:defRPr sz="2700" b="1" i="0" kern="1200">
                <a:solidFill>
                  <a:srgbClr val="404040"/>
                </a:solidFill>
                <a:latin typeface="Arial"/>
                <a:ea typeface="+mj-ea"/>
                <a:cs typeface="Arial"/>
              </a:defRPr>
            </a:lvl1pPr>
          </a:lstStyle>
          <a:p>
            <a:pPr marL="16933">
              <a:lnSpc>
                <a:spcPct val="100000"/>
              </a:lnSpc>
              <a:spcBef>
                <a:spcPts val="140"/>
              </a:spcBef>
              <a:tabLst>
                <a:tab pos="2552636" algn="l"/>
              </a:tabLst>
            </a:pPr>
            <a:r>
              <a:rPr lang="sv-SE" spc="-7" dirty="0" smtClean="0">
                <a:solidFill>
                  <a:schemeClr val="tx1"/>
                </a:solidFill>
                <a:latin typeface="Calibri" pitchFamily="34" charset="0"/>
                <a:cs typeface="Calibri" pitchFamily="34" charset="0"/>
              </a:rPr>
              <a:t>Pencegahan Tingkat Pertama meliputi:</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Promosi kesehatan (</a:t>
            </a:r>
            <a:r>
              <a:rPr lang="sv-SE" sz="2000" b="0" i="1" spc="-7" dirty="0" smtClean="0">
                <a:solidFill>
                  <a:schemeClr val="tx1"/>
                </a:solidFill>
                <a:latin typeface="Calibri" pitchFamily="34" charset="0"/>
                <a:cs typeface="Calibri" pitchFamily="34" charset="0"/>
              </a:rPr>
              <a:t>Health Promotion</a:t>
            </a:r>
            <a:r>
              <a:rPr lang="sv-SE" sz="2000" b="0" spc="-7" dirty="0" smtClean="0">
                <a:solidFill>
                  <a:schemeClr val="tx1"/>
                </a:solidFill>
                <a:latin typeface="Calibri" pitchFamily="34" charset="0"/>
                <a:cs typeface="Calibri" pitchFamily="34" charset="0"/>
              </a:rPr>
              <a:t>) merupakan upaya menghindari kemunculan dari atau adanya faktor resiko.</a:t>
            </a:r>
          </a:p>
          <a:p>
            <a:pPr marL="474133" indent="-457200">
              <a:lnSpc>
                <a:spcPct val="100000"/>
              </a:lnSpc>
              <a:spcBef>
                <a:spcPts val="140"/>
              </a:spcBef>
              <a:buFont typeface="Arial" pitchFamily="34" charset="0"/>
              <a:buChar char="•"/>
              <a:tabLst>
                <a:tab pos="2552636" algn="l"/>
              </a:tabLst>
            </a:pPr>
            <a:r>
              <a:rPr lang="sv-SE" sz="2000" b="0" spc="-7" dirty="0" smtClean="0">
                <a:solidFill>
                  <a:schemeClr val="tx1"/>
                </a:solidFill>
                <a:latin typeface="Calibri" pitchFamily="34" charset="0"/>
                <a:cs typeface="Calibri" pitchFamily="34" charset="0"/>
              </a:rPr>
              <a:t>Pencegahan khusus, merupakan upaya untuk mengurangi atau menurunkan pengaruh penyebab serendah mungkin</a:t>
            </a:r>
            <a:endParaRPr lang="sv-SE" sz="2000" b="0" spc="-7" dirty="0">
              <a:solidFill>
                <a:schemeClr val="tx1"/>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49" y="1233037"/>
            <a:ext cx="13525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34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6" grpId="0"/>
    </p:bldLst>
  </p:timing>
</p:sld>
</file>

<file path=ppt/theme/theme1.xml><?xml version="1.0" encoding="utf-8"?>
<a:theme xmlns:a="http://schemas.openxmlformats.org/drawingml/2006/main" name="Cover and End Slide Master">
  <a:themeElements>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offee">
    <a:dk1>
      <a:sysClr val="windowText" lastClr="000000"/>
    </a:dk1>
    <a:lt1>
      <a:sysClr val="window" lastClr="FFFFFF"/>
    </a:lt1>
    <a:dk2>
      <a:srgbClr val="44546A"/>
    </a:dk2>
    <a:lt2>
      <a:srgbClr val="E7E6E6"/>
    </a:lt2>
    <a:accent1>
      <a:srgbClr val="A06850"/>
    </a:accent1>
    <a:accent2>
      <a:srgbClr val="BA6030"/>
    </a:accent2>
    <a:accent3>
      <a:srgbClr val="843C1A"/>
    </a:accent3>
    <a:accent4>
      <a:srgbClr val="8C221E"/>
    </a:accent4>
    <a:accent5>
      <a:srgbClr val="3F3F3F"/>
    </a:accent5>
    <a:accent6>
      <a:srgbClr val="0C0C0C"/>
    </a:accent6>
    <a:hlink>
      <a:srgbClr val="421E0C"/>
    </a:hlink>
    <a:folHlink>
      <a:srgbClr val="421E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9841</TotalTime>
  <Words>1600</Words>
  <Application>Microsoft Office PowerPoint</Application>
  <PresentationFormat>Custom</PresentationFormat>
  <Paragraphs>176</Paragraphs>
  <Slides>25</Slides>
  <Notes>0</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Cover and End Slide Master</vt:lpstr>
      <vt:lpstr>Contents Slide Master</vt:lpstr>
      <vt:lpstr>Section Break Slide Master</vt:lpstr>
      <vt:lpstr>PowerPoint Presentation</vt:lpstr>
      <vt:lpstr>Fase-fase riwayat alamiah penyakit</vt:lpstr>
      <vt:lpstr>Fase Riwayat Alamiah Penyakit</vt:lpstr>
      <vt:lpstr>PowerPoint Presentation</vt:lpstr>
      <vt:lpstr>PowerPoint Presentation</vt:lpstr>
      <vt:lpstr>PowerPoint Presentation</vt:lpstr>
      <vt:lpstr>Konsep Pencegahan Penyakit dalam Epidemiologi</vt:lpstr>
      <vt:lpstr>Upaya Pencegahan Penyakit dalam Epidemiologi</vt:lpstr>
      <vt:lpstr>Upaya Pencegahan Penyakit dalam Epidemiologi</vt:lpstr>
      <vt:lpstr>PowerPoint Presentation</vt:lpstr>
      <vt:lpstr>Upaya Pencegahan Penyakit dalam Epidemiologi</vt:lpstr>
      <vt:lpstr>PowerPoint Presentation</vt:lpstr>
      <vt:lpstr>Upaya Pencegahan Penyakit dalam Epidemiologi</vt:lpstr>
      <vt:lpstr>Upaya Morbiditas Dalam Epidemiologi</vt:lpstr>
      <vt:lpstr>Morbiditas </vt:lpstr>
      <vt:lpstr> Ratio, Proporsi, dan Rate</vt:lpstr>
      <vt:lpstr>PowerPoint Presentation</vt:lpstr>
      <vt:lpstr>Insidensi</vt:lpstr>
      <vt:lpstr>Prevalensi</vt:lpstr>
      <vt:lpstr>Prevalensi</vt:lpstr>
      <vt:lpstr>PowerPoint Presentation</vt:lpstr>
      <vt:lpstr>PowerPoint Presentation</vt:lpstr>
      <vt:lpstr>Latihan</vt:lpstr>
      <vt:lpstr>Latihan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acer</cp:lastModifiedBy>
  <cp:revision>307</cp:revision>
  <dcterms:created xsi:type="dcterms:W3CDTF">2018-04-24T17:14:44Z</dcterms:created>
  <dcterms:modified xsi:type="dcterms:W3CDTF">2023-09-10T10:40:49Z</dcterms:modified>
</cp:coreProperties>
</file>