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20"/>
  </p:notesMasterIdLst>
  <p:sldIdLst>
    <p:sldId id="256" r:id="rId2"/>
    <p:sldId id="259" r:id="rId3"/>
    <p:sldId id="260" r:id="rId4"/>
    <p:sldId id="261" r:id="rId5"/>
    <p:sldId id="262" r:id="rId6"/>
    <p:sldId id="263" r:id="rId7"/>
    <p:sldId id="264" r:id="rId8"/>
    <p:sldId id="265" r:id="rId9"/>
    <p:sldId id="288" r:id="rId10"/>
    <p:sldId id="267" r:id="rId11"/>
    <p:sldId id="268" r:id="rId12"/>
    <p:sldId id="290" r:id="rId13"/>
    <p:sldId id="284" r:id="rId14"/>
    <p:sldId id="283" r:id="rId15"/>
    <p:sldId id="286" r:id="rId16"/>
    <p:sldId id="287" r:id="rId17"/>
    <p:sldId id="276" r:id="rId18"/>
    <p:sldId id="277"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74115A40-1266-4F7F-ABCC-4C4F6EF78AA3}">
  <a:tblStyle styleId="{74115A40-1266-4F7F-ABCC-4C4F6EF78AA3}"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91" d="100"/>
          <a:sy n="91" d="100"/>
        </p:scale>
        <p:origin x="-786"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xmlns="" val="389098551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540425" y="1991825"/>
            <a:ext cx="4063200" cy="1159800"/>
          </a:xfrm>
          <a:prstGeom prst="rect">
            <a:avLst/>
          </a:prstGeom>
        </p:spPr>
        <p:txBody>
          <a:bodyPr spcFirstLastPara="1" wrap="square" lIns="0" tIns="0" rIns="0" bIns="0"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2457500" y="1583350"/>
            <a:ext cx="4229100" cy="1159800"/>
          </a:xfrm>
          <a:prstGeom prst="rect">
            <a:avLst/>
          </a:prstGeom>
        </p:spPr>
        <p:txBody>
          <a:bodyPr spcFirstLastPara="1" wrap="square" lIns="0" tIns="0" rIns="0" bIns="0" anchor="b" anchorCtr="0">
            <a:noAutofit/>
          </a:bodyPr>
          <a:lstStyle>
            <a:lvl1pPr lvl="0" algn="ctr" rtl="0">
              <a:spcBef>
                <a:spcPts val="0"/>
              </a:spcBef>
              <a:spcAft>
                <a:spcPts val="0"/>
              </a:spcAft>
              <a:buSzPts val="4000"/>
              <a:buNone/>
              <a:defRPr sz="40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endParaRPr/>
          </a:p>
        </p:txBody>
      </p:sp>
      <p:sp>
        <p:nvSpPr>
          <p:cNvPr id="13" name="Google Shape;13;p3"/>
          <p:cNvSpPr txBox="1">
            <a:spLocks noGrp="1"/>
          </p:cNvSpPr>
          <p:nvPr>
            <p:ph type="subTitle" idx="1"/>
          </p:nvPr>
        </p:nvSpPr>
        <p:spPr>
          <a:xfrm>
            <a:off x="2457500" y="2840054"/>
            <a:ext cx="4229100" cy="784800"/>
          </a:xfrm>
          <a:prstGeom prst="rect">
            <a:avLst/>
          </a:prstGeom>
        </p:spPr>
        <p:txBody>
          <a:bodyPr spcFirstLastPara="1" wrap="square" lIns="0" tIns="0" rIns="0" bIns="0" anchor="t" anchorCtr="0">
            <a:noAutofit/>
          </a:bodyPr>
          <a:lstStyle>
            <a:lvl1pPr lvl="0" algn="ctr" rtl="0">
              <a:spcBef>
                <a:spcPts val="0"/>
              </a:spcBef>
              <a:spcAft>
                <a:spcPts val="0"/>
              </a:spcAft>
              <a:buClr>
                <a:schemeClr val="dk2"/>
              </a:buClr>
              <a:buSzPts val="2400"/>
              <a:buNone/>
              <a:defRPr>
                <a:solidFill>
                  <a:schemeClr val="dk2"/>
                </a:solidFill>
              </a:defRPr>
            </a:lvl1pPr>
            <a:lvl2pPr lvl="1" algn="ctr" rtl="0">
              <a:spcBef>
                <a:spcPts val="0"/>
              </a:spcBef>
              <a:spcAft>
                <a:spcPts val="0"/>
              </a:spcAft>
              <a:buClr>
                <a:schemeClr val="dk2"/>
              </a:buClr>
              <a:buSzPts val="3000"/>
              <a:buNone/>
              <a:defRPr sz="3000">
                <a:solidFill>
                  <a:schemeClr val="dk2"/>
                </a:solidFill>
              </a:defRPr>
            </a:lvl2pPr>
            <a:lvl3pPr lvl="2" algn="ctr" rtl="0">
              <a:spcBef>
                <a:spcPts val="0"/>
              </a:spcBef>
              <a:spcAft>
                <a:spcPts val="0"/>
              </a:spcAft>
              <a:buClr>
                <a:schemeClr val="dk2"/>
              </a:buClr>
              <a:buSzPts val="3000"/>
              <a:buNone/>
              <a:defRPr sz="3000">
                <a:solidFill>
                  <a:schemeClr val="dk2"/>
                </a:solidFill>
              </a:defRPr>
            </a:lvl3pPr>
            <a:lvl4pPr lvl="3" algn="ctr" rtl="0">
              <a:spcBef>
                <a:spcPts val="0"/>
              </a:spcBef>
              <a:spcAft>
                <a:spcPts val="0"/>
              </a:spcAft>
              <a:buClr>
                <a:schemeClr val="dk2"/>
              </a:buClr>
              <a:buSzPts val="3000"/>
              <a:buNone/>
              <a:defRPr sz="3000">
                <a:solidFill>
                  <a:schemeClr val="dk2"/>
                </a:solidFill>
              </a:defRPr>
            </a:lvl4pPr>
            <a:lvl5pPr lvl="4" algn="ctr" rtl="0">
              <a:spcBef>
                <a:spcPts val="0"/>
              </a:spcBef>
              <a:spcAft>
                <a:spcPts val="0"/>
              </a:spcAft>
              <a:buClr>
                <a:schemeClr val="dk2"/>
              </a:buClr>
              <a:buSzPts val="3000"/>
              <a:buNone/>
              <a:defRPr sz="3000">
                <a:solidFill>
                  <a:schemeClr val="dk2"/>
                </a:solidFill>
              </a:defRPr>
            </a:lvl5pPr>
            <a:lvl6pPr lvl="5" algn="ctr" rtl="0">
              <a:spcBef>
                <a:spcPts val="0"/>
              </a:spcBef>
              <a:spcAft>
                <a:spcPts val="0"/>
              </a:spcAft>
              <a:buClr>
                <a:schemeClr val="dk2"/>
              </a:buClr>
              <a:buSzPts val="3000"/>
              <a:buNone/>
              <a:defRPr sz="3000">
                <a:solidFill>
                  <a:schemeClr val="dk2"/>
                </a:solidFill>
              </a:defRPr>
            </a:lvl6pPr>
            <a:lvl7pPr lvl="6" algn="ctr" rtl="0">
              <a:spcBef>
                <a:spcPts val="0"/>
              </a:spcBef>
              <a:spcAft>
                <a:spcPts val="0"/>
              </a:spcAft>
              <a:buClr>
                <a:schemeClr val="dk2"/>
              </a:buClr>
              <a:buSzPts val="3000"/>
              <a:buNone/>
              <a:defRPr sz="3000">
                <a:solidFill>
                  <a:schemeClr val="dk2"/>
                </a:solidFill>
              </a:defRPr>
            </a:lvl7pPr>
            <a:lvl8pPr lvl="7" algn="ctr" rtl="0">
              <a:spcBef>
                <a:spcPts val="0"/>
              </a:spcBef>
              <a:spcAft>
                <a:spcPts val="0"/>
              </a:spcAft>
              <a:buClr>
                <a:schemeClr val="dk2"/>
              </a:buClr>
              <a:buSzPts val="3000"/>
              <a:buNone/>
              <a:defRPr sz="3000">
                <a:solidFill>
                  <a:schemeClr val="dk2"/>
                </a:solidFill>
              </a:defRPr>
            </a:lvl8pPr>
            <a:lvl9pPr lvl="8" algn="ct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4"/>
          <p:cNvSpPr txBox="1">
            <a:spLocks noGrp="1"/>
          </p:cNvSpPr>
          <p:nvPr>
            <p:ph type="body" idx="1"/>
          </p:nvPr>
        </p:nvSpPr>
        <p:spPr>
          <a:xfrm>
            <a:off x="3135950" y="922850"/>
            <a:ext cx="2872200" cy="3588300"/>
          </a:xfrm>
          <a:prstGeom prst="rect">
            <a:avLst/>
          </a:prstGeom>
        </p:spPr>
        <p:txBody>
          <a:bodyPr spcFirstLastPara="1" wrap="square" lIns="0" tIns="0" rIns="0" bIns="0" anchor="ctr" anchorCtr="0">
            <a:noAutofit/>
          </a:bodyPr>
          <a:lstStyle>
            <a:lvl1pPr marL="457200" lvl="0" indent="-381000" algn="ctr" rtl="0">
              <a:spcBef>
                <a:spcPts val="600"/>
              </a:spcBef>
              <a:spcAft>
                <a:spcPts val="0"/>
              </a:spcAft>
              <a:buSzPts val="2400"/>
              <a:buChar char="&gt;"/>
              <a:defRPr/>
            </a:lvl1pPr>
            <a:lvl2pPr marL="914400" lvl="1" indent="-381000" algn="ctr" rtl="0">
              <a:spcBef>
                <a:spcPts val="0"/>
              </a:spcBef>
              <a:spcAft>
                <a:spcPts val="0"/>
              </a:spcAft>
              <a:buSzPts val="2400"/>
              <a:buChar char="-"/>
              <a:defRPr/>
            </a:lvl2pPr>
            <a:lvl3pPr marL="1371600" lvl="2" indent="-381000" algn="ctr" rtl="0">
              <a:spcBef>
                <a:spcPts val="0"/>
              </a:spcBef>
              <a:spcAft>
                <a:spcPts val="0"/>
              </a:spcAft>
              <a:buSzPts val="2400"/>
              <a:buChar char="-"/>
              <a:defRPr/>
            </a:lvl3pPr>
            <a:lvl4pPr marL="1828800" lvl="3" indent="-381000" algn="ctr" rtl="0">
              <a:spcBef>
                <a:spcPts val="0"/>
              </a:spcBef>
              <a:spcAft>
                <a:spcPts val="0"/>
              </a:spcAft>
              <a:buSzPts val="2400"/>
              <a:buChar char="-"/>
              <a:defRPr/>
            </a:lvl4pPr>
            <a:lvl5pPr marL="2286000" lvl="4" indent="-381000" algn="ctr" rtl="0">
              <a:spcBef>
                <a:spcPts val="0"/>
              </a:spcBef>
              <a:spcAft>
                <a:spcPts val="0"/>
              </a:spcAft>
              <a:buSzPts val="2400"/>
              <a:buChar char="-"/>
              <a:defRPr/>
            </a:lvl5pPr>
            <a:lvl6pPr marL="2743200" lvl="5" indent="-381000" algn="ctr" rtl="0">
              <a:spcBef>
                <a:spcPts val="0"/>
              </a:spcBef>
              <a:spcAft>
                <a:spcPts val="0"/>
              </a:spcAft>
              <a:buSzPts val="2400"/>
              <a:buChar char="-"/>
              <a:defRPr/>
            </a:lvl6pPr>
            <a:lvl7pPr marL="3200400" lvl="6" indent="-381000" algn="ctr" rtl="0">
              <a:spcBef>
                <a:spcPts val="0"/>
              </a:spcBef>
              <a:spcAft>
                <a:spcPts val="0"/>
              </a:spcAft>
              <a:buSzPts val="2400"/>
              <a:buChar char="-"/>
              <a:defRPr/>
            </a:lvl7pPr>
            <a:lvl8pPr marL="3657600" lvl="7" indent="-381000" algn="ctr" rtl="0">
              <a:spcBef>
                <a:spcPts val="0"/>
              </a:spcBef>
              <a:spcAft>
                <a:spcPts val="0"/>
              </a:spcAft>
              <a:buSzPts val="2400"/>
              <a:buChar char="-"/>
              <a:defRPr/>
            </a:lvl8pPr>
            <a:lvl9pPr marL="4114800" lvl="8" indent="-381000" algn="ctr">
              <a:spcBef>
                <a:spcPts val="0"/>
              </a:spcBef>
              <a:spcAft>
                <a:spcPts val="0"/>
              </a:spcAft>
              <a:buSzPts val="2400"/>
              <a:buChar char="-"/>
              <a:defRPr/>
            </a:lvl9pPr>
          </a:lstStyle>
          <a:p>
            <a:endParaRPr/>
          </a:p>
        </p:txBody>
      </p:sp>
      <p:sp>
        <p:nvSpPr>
          <p:cNvPr id="16" name="Google Shape;16;p4"/>
          <p:cNvSpPr txBox="1">
            <a:spLocks noGrp="1"/>
          </p:cNvSpPr>
          <p:nvPr>
            <p:ph type="sldNum" idx="12"/>
          </p:nvPr>
        </p:nvSpPr>
        <p:spPr>
          <a:xfrm>
            <a:off x="4297650" y="4726525"/>
            <a:ext cx="548700" cy="416700"/>
          </a:xfrm>
          <a:prstGeom prst="rect">
            <a:avLst/>
          </a:prstGeom>
        </p:spPr>
        <p:txBody>
          <a:bodyPr spcFirstLastPara="1" wrap="square" lIns="0" tIns="0" rIns="0" bIns="0"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5"/>
          <p:cNvSpPr/>
          <p:nvPr/>
        </p:nvSpPr>
        <p:spPr>
          <a:xfrm rot="254369">
            <a:off x="3871013" y="1231044"/>
            <a:ext cx="1406078" cy="118636"/>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5"/>
          <p:cNvSpPr txBox="1">
            <a:spLocks noGrp="1"/>
          </p:cNvSpPr>
          <p:nvPr>
            <p:ph type="title"/>
          </p:nvPr>
        </p:nvSpPr>
        <p:spPr>
          <a:xfrm>
            <a:off x="1628275" y="810800"/>
            <a:ext cx="5887500" cy="445500"/>
          </a:xfrm>
          <a:prstGeom prst="rect">
            <a:avLst/>
          </a:prstGeom>
        </p:spPr>
        <p:txBody>
          <a:bodyPr spcFirstLastPara="1" wrap="square" lIns="0" tIns="0" rIns="0" bIns="0"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0" name="Google Shape;20;p5"/>
          <p:cNvSpPr txBox="1">
            <a:spLocks noGrp="1"/>
          </p:cNvSpPr>
          <p:nvPr>
            <p:ph type="body" idx="1"/>
          </p:nvPr>
        </p:nvSpPr>
        <p:spPr>
          <a:xfrm>
            <a:off x="1628275" y="1428825"/>
            <a:ext cx="5887500" cy="2908800"/>
          </a:xfrm>
          <a:prstGeom prst="rect">
            <a:avLst/>
          </a:prstGeom>
        </p:spPr>
        <p:txBody>
          <a:bodyPr spcFirstLastPara="1" wrap="square" lIns="0" tIns="0" rIns="0" bIns="0" anchor="t" anchorCtr="0">
            <a:noAutofit/>
          </a:bodyPr>
          <a:lstStyle>
            <a:lvl1pPr marL="457200" lvl="0" indent="-381000">
              <a:spcBef>
                <a:spcPts val="600"/>
              </a:spcBef>
              <a:spcAft>
                <a:spcPts val="0"/>
              </a:spcAft>
              <a:buSzPts val="2400"/>
              <a:buChar char="&gt;"/>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21" name="Google Shape;21;p5"/>
          <p:cNvSpPr txBox="1">
            <a:spLocks noGrp="1"/>
          </p:cNvSpPr>
          <p:nvPr>
            <p:ph type="sldNum" idx="12"/>
          </p:nvPr>
        </p:nvSpPr>
        <p:spPr>
          <a:xfrm>
            <a:off x="4297650" y="4646800"/>
            <a:ext cx="548700" cy="4965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1876225" y="1420400"/>
            <a:ext cx="2345100" cy="312300"/>
          </a:xfrm>
          <a:prstGeom prst="rect">
            <a:avLst/>
          </a:prstGeom>
        </p:spPr>
        <p:txBody>
          <a:bodyPr spcFirstLastPara="1" wrap="square" lIns="0" tIns="0" rIns="0" bIns="0" anchor="b" anchorCtr="0">
            <a:noAutofit/>
          </a:bodyPr>
          <a:lstStyle>
            <a:lvl1pPr lvl="0" algn="l" rtl="0">
              <a:spcBef>
                <a:spcPts val="0"/>
              </a:spcBef>
              <a:spcAft>
                <a:spcPts val="0"/>
              </a:spcAft>
              <a:buSzPts val="2400"/>
              <a:buNone/>
              <a:defRPr/>
            </a:lvl1pPr>
            <a:lvl2pPr lvl="1" algn="l" rtl="0">
              <a:spcBef>
                <a:spcPts val="0"/>
              </a:spcBef>
              <a:spcAft>
                <a:spcPts val="0"/>
              </a:spcAft>
              <a:buSzPts val="2400"/>
              <a:buNone/>
              <a:defRPr/>
            </a:lvl2pPr>
            <a:lvl3pPr lvl="2" algn="l" rtl="0">
              <a:spcBef>
                <a:spcPts val="0"/>
              </a:spcBef>
              <a:spcAft>
                <a:spcPts val="0"/>
              </a:spcAft>
              <a:buSzPts val="2400"/>
              <a:buNone/>
              <a:defRPr/>
            </a:lvl3pPr>
            <a:lvl4pPr lvl="3" algn="l" rtl="0">
              <a:spcBef>
                <a:spcPts val="0"/>
              </a:spcBef>
              <a:spcAft>
                <a:spcPts val="0"/>
              </a:spcAft>
              <a:buSzPts val="2400"/>
              <a:buNone/>
              <a:defRPr/>
            </a:lvl4pPr>
            <a:lvl5pPr lvl="4" algn="l" rtl="0">
              <a:spcBef>
                <a:spcPts val="0"/>
              </a:spcBef>
              <a:spcAft>
                <a:spcPts val="0"/>
              </a:spcAft>
              <a:buSzPts val="2400"/>
              <a:buNone/>
              <a:defRPr/>
            </a:lvl5pPr>
            <a:lvl6pPr lvl="5" algn="l" rtl="0">
              <a:spcBef>
                <a:spcPts val="0"/>
              </a:spcBef>
              <a:spcAft>
                <a:spcPts val="0"/>
              </a:spcAft>
              <a:buSzPts val="2400"/>
              <a:buNone/>
              <a:defRPr/>
            </a:lvl6pPr>
            <a:lvl7pPr lvl="6" algn="l" rtl="0">
              <a:spcBef>
                <a:spcPts val="0"/>
              </a:spcBef>
              <a:spcAft>
                <a:spcPts val="0"/>
              </a:spcAft>
              <a:buSzPts val="2400"/>
              <a:buNone/>
              <a:defRPr/>
            </a:lvl7pPr>
            <a:lvl8pPr lvl="7" algn="l" rtl="0">
              <a:spcBef>
                <a:spcPts val="0"/>
              </a:spcBef>
              <a:spcAft>
                <a:spcPts val="0"/>
              </a:spcAft>
              <a:buSzPts val="2400"/>
              <a:buNone/>
              <a:defRPr/>
            </a:lvl8pPr>
            <a:lvl9pPr lvl="8" algn="l" rtl="0">
              <a:spcBef>
                <a:spcPts val="0"/>
              </a:spcBef>
              <a:spcAft>
                <a:spcPts val="0"/>
              </a:spcAft>
              <a:buSzPts val="2400"/>
              <a:buNone/>
              <a:defRPr/>
            </a:lvl9pPr>
          </a:lstStyle>
          <a:p>
            <a:endParaRPr/>
          </a:p>
        </p:txBody>
      </p:sp>
      <p:sp>
        <p:nvSpPr>
          <p:cNvPr id="24" name="Google Shape;24;p6"/>
          <p:cNvSpPr txBox="1">
            <a:spLocks noGrp="1"/>
          </p:cNvSpPr>
          <p:nvPr>
            <p:ph type="body" idx="1"/>
          </p:nvPr>
        </p:nvSpPr>
        <p:spPr>
          <a:xfrm>
            <a:off x="1876225" y="1853502"/>
            <a:ext cx="2345100" cy="20385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gt;"/>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25" name="Google Shape;25;p6"/>
          <p:cNvSpPr txBox="1">
            <a:spLocks noGrp="1"/>
          </p:cNvSpPr>
          <p:nvPr>
            <p:ph type="sldNum" idx="12"/>
          </p:nvPr>
        </p:nvSpPr>
        <p:spPr>
          <a:xfrm>
            <a:off x="4297650" y="4646800"/>
            <a:ext cx="548700" cy="4965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7"/>
          <p:cNvSpPr/>
          <p:nvPr/>
        </p:nvSpPr>
        <p:spPr>
          <a:xfrm rot="254369">
            <a:off x="3871013" y="1231044"/>
            <a:ext cx="1406078" cy="118636"/>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7"/>
          <p:cNvSpPr txBox="1">
            <a:spLocks noGrp="1"/>
          </p:cNvSpPr>
          <p:nvPr>
            <p:ph type="title"/>
          </p:nvPr>
        </p:nvSpPr>
        <p:spPr>
          <a:xfrm>
            <a:off x="1628275" y="810800"/>
            <a:ext cx="5887500" cy="445500"/>
          </a:xfrm>
          <a:prstGeom prst="rect">
            <a:avLst/>
          </a:prstGeom>
        </p:spPr>
        <p:txBody>
          <a:bodyPr spcFirstLastPara="1" wrap="square" lIns="0" tIns="0" rIns="0" bIns="0"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9" name="Google Shape;29;p7"/>
          <p:cNvSpPr txBox="1">
            <a:spLocks noGrp="1"/>
          </p:cNvSpPr>
          <p:nvPr>
            <p:ph type="body" idx="1"/>
          </p:nvPr>
        </p:nvSpPr>
        <p:spPr>
          <a:xfrm>
            <a:off x="1628225" y="1428825"/>
            <a:ext cx="2721300" cy="2908800"/>
          </a:xfrm>
          <a:prstGeom prst="rect">
            <a:avLst/>
          </a:prstGeom>
        </p:spPr>
        <p:txBody>
          <a:bodyPr spcFirstLastPara="1" wrap="square" lIns="0" tIns="0" rIns="0" bIns="0" anchor="t" anchorCtr="0">
            <a:noAutofit/>
          </a:bodyPr>
          <a:lstStyle>
            <a:lvl1pPr marL="457200" lvl="0" indent="-355600">
              <a:spcBef>
                <a:spcPts val="600"/>
              </a:spcBef>
              <a:spcAft>
                <a:spcPts val="0"/>
              </a:spcAft>
              <a:buSzPts val="2000"/>
              <a:buChar char="&gt;"/>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30" name="Google Shape;30;p7"/>
          <p:cNvSpPr txBox="1">
            <a:spLocks noGrp="1"/>
          </p:cNvSpPr>
          <p:nvPr>
            <p:ph type="body" idx="2"/>
          </p:nvPr>
        </p:nvSpPr>
        <p:spPr>
          <a:xfrm>
            <a:off x="4794549" y="1428825"/>
            <a:ext cx="2721300" cy="2908800"/>
          </a:xfrm>
          <a:prstGeom prst="rect">
            <a:avLst/>
          </a:prstGeom>
        </p:spPr>
        <p:txBody>
          <a:bodyPr spcFirstLastPara="1" wrap="square" lIns="0" tIns="0" rIns="0" bIns="0" anchor="t" anchorCtr="0">
            <a:noAutofit/>
          </a:bodyPr>
          <a:lstStyle>
            <a:lvl1pPr marL="457200" lvl="0" indent="-355600">
              <a:spcBef>
                <a:spcPts val="600"/>
              </a:spcBef>
              <a:spcAft>
                <a:spcPts val="0"/>
              </a:spcAft>
              <a:buSzPts val="2000"/>
              <a:buChar char="&gt;"/>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31" name="Google Shape;31;p7"/>
          <p:cNvSpPr txBox="1">
            <a:spLocks noGrp="1"/>
          </p:cNvSpPr>
          <p:nvPr>
            <p:ph type="sldNum" idx="12"/>
          </p:nvPr>
        </p:nvSpPr>
        <p:spPr>
          <a:xfrm>
            <a:off x="4297650" y="4646800"/>
            <a:ext cx="548700" cy="4965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bg>
      <p:bgPr>
        <a:blipFill>
          <a:blip r:embed="rId2">
            <a:alphaModFix/>
          </a:blip>
          <a:stretch>
            <a:fillRect/>
          </a:stretch>
        </a:blipFill>
        <a:effectLst/>
      </p:bgPr>
    </p:bg>
    <p:spTree>
      <p:nvGrpSpPr>
        <p:cNvPr id="1" name="Shape 32"/>
        <p:cNvGrpSpPr/>
        <p:nvPr/>
      </p:nvGrpSpPr>
      <p:grpSpPr>
        <a:xfrm>
          <a:off x="0" y="0"/>
          <a:ext cx="0" cy="0"/>
          <a:chOff x="0" y="0"/>
          <a:chExt cx="0" cy="0"/>
        </a:xfrm>
      </p:grpSpPr>
      <p:sp>
        <p:nvSpPr>
          <p:cNvPr id="33" name="Google Shape;33;p8"/>
          <p:cNvSpPr/>
          <p:nvPr/>
        </p:nvSpPr>
        <p:spPr>
          <a:xfrm rot="254369">
            <a:off x="3871013" y="1231044"/>
            <a:ext cx="1406078" cy="118636"/>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8"/>
          <p:cNvSpPr txBox="1">
            <a:spLocks noGrp="1"/>
          </p:cNvSpPr>
          <p:nvPr>
            <p:ph type="title"/>
          </p:nvPr>
        </p:nvSpPr>
        <p:spPr>
          <a:xfrm>
            <a:off x="1628275" y="810800"/>
            <a:ext cx="5887500" cy="445500"/>
          </a:xfrm>
          <a:prstGeom prst="rect">
            <a:avLst/>
          </a:prstGeom>
        </p:spPr>
        <p:txBody>
          <a:bodyPr spcFirstLastPara="1" wrap="square" lIns="0" tIns="0" rIns="0" bIns="0"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5" name="Google Shape;35;p8"/>
          <p:cNvSpPr txBox="1">
            <a:spLocks noGrp="1"/>
          </p:cNvSpPr>
          <p:nvPr>
            <p:ph type="body" idx="1"/>
          </p:nvPr>
        </p:nvSpPr>
        <p:spPr>
          <a:xfrm>
            <a:off x="1628275" y="1428825"/>
            <a:ext cx="1786500" cy="29316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gt;"/>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6" name="Google Shape;36;p8"/>
          <p:cNvSpPr txBox="1">
            <a:spLocks noGrp="1"/>
          </p:cNvSpPr>
          <p:nvPr>
            <p:ph type="body" idx="2"/>
          </p:nvPr>
        </p:nvSpPr>
        <p:spPr>
          <a:xfrm>
            <a:off x="3646725" y="1428825"/>
            <a:ext cx="1786500" cy="29316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gt;"/>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7" name="Google Shape;37;p8"/>
          <p:cNvSpPr txBox="1">
            <a:spLocks noGrp="1"/>
          </p:cNvSpPr>
          <p:nvPr>
            <p:ph type="body" idx="3"/>
          </p:nvPr>
        </p:nvSpPr>
        <p:spPr>
          <a:xfrm>
            <a:off x="5665175" y="1428825"/>
            <a:ext cx="1786500" cy="29316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gt;"/>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8" name="Google Shape;38;p8"/>
          <p:cNvSpPr txBox="1">
            <a:spLocks noGrp="1"/>
          </p:cNvSpPr>
          <p:nvPr>
            <p:ph type="sldNum" idx="12"/>
          </p:nvPr>
        </p:nvSpPr>
        <p:spPr>
          <a:xfrm>
            <a:off x="4297650" y="4646800"/>
            <a:ext cx="548700" cy="4965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9"/>
          <p:cNvSpPr/>
          <p:nvPr/>
        </p:nvSpPr>
        <p:spPr>
          <a:xfrm rot="254369">
            <a:off x="3871013" y="1231044"/>
            <a:ext cx="1406078" cy="118636"/>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1628275" y="810800"/>
            <a:ext cx="5887500" cy="445500"/>
          </a:xfrm>
          <a:prstGeom prst="rect">
            <a:avLst/>
          </a:prstGeom>
        </p:spPr>
        <p:txBody>
          <a:bodyPr spcFirstLastPara="1" wrap="square" lIns="0" tIns="0" rIns="0" bIns="0"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2" name="Google Shape;42;p9"/>
          <p:cNvSpPr txBox="1">
            <a:spLocks noGrp="1"/>
          </p:cNvSpPr>
          <p:nvPr>
            <p:ph type="sldNum" idx="12"/>
          </p:nvPr>
        </p:nvSpPr>
        <p:spPr>
          <a:xfrm>
            <a:off x="4297650" y="4646800"/>
            <a:ext cx="548700" cy="4965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1" type="blank">
  <p:cSld name="BLANK">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1"/>
          <p:cNvSpPr txBox="1">
            <a:spLocks noGrp="1"/>
          </p:cNvSpPr>
          <p:nvPr>
            <p:ph type="sldNum" idx="12"/>
          </p:nvPr>
        </p:nvSpPr>
        <p:spPr>
          <a:xfrm>
            <a:off x="4297650" y="4646800"/>
            <a:ext cx="548700" cy="4965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628275" y="810800"/>
            <a:ext cx="5887500" cy="445500"/>
          </a:xfrm>
          <a:prstGeom prst="rect">
            <a:avLst/>
          </a:prstGeom>
          <a:noFill/>
          <a:ln>
            <a:noFill/>
          </a:ln>
        </p:spPr>
        <p:txBody>
          <a:bodyPr spcFirstLastPara="1" wrap="square" lIns="0" tIns="0" rIns="0" bIns="0" anchor="b" anchorCtr="0">
            <a:noAutofit/>
          </a:bodyPr>
          <a:lstStyle>
            <a:lvl1pPr lvl="0" algn="ctr">
              <a:spcBef>
                <a:spcPts val="0"/>
              </a:spcBef>
              <a:spcAft>
                <a:spcPts val="0"/>
              </a:spcAft>
              <a:buClr>
                <a:schemeClr val="dk1"/>
              </a:buClr>
              <a:buSzPts val="2400"/>
              <a:buFont typeface="Patrick Hand SC"/>
              <a:buNone/>
              <a:defRPr sz="2400">
                <a:solidFill>
                  <a:schemeClr val="dk1"/>
                </a:solidFill>
                <a:latin typeface="Patrick Hand SC"/>
                <a:ea typeface="Patrick Hand SC"/>
                <a:cs typeface="Patrick Hand SC"/>
                <a:sym typeface="Patrick Hand SC"/>
              </a:defRPr>
            </a:lvl1pPr>
            <a:lvl2pPr lvl="1" algn="ctr">
              <a:spcBef>
                <a:spcPts val="0"/>
              </a:spcBef>
              <a:spcAft>
                <a:spcPts val="0"/>
              </a:spcAft>
              <a:buClr>
                <a:schemeClr val="dk1"/>
              </a:buClr>
              <a:buSzPts val="2400"/>
              <a:buFont typeface="Patrick Hand SC"/>
              <a:buNone/>
              <a:defRPr sz="2400">
                <a:solidFill>
                  <a:schemeClr val="dk1"/>
                </a:solidFill>
                <a:latin typeface="Patrick Hand SC"/>
                <a:ea typeface="Patrick Hand SC"/>
                <a:cs typeface="Patrick Hand SC"/>
                <a:sym typeface="Patrick Hand SC"/>
              </a:defRPr>
            </a:lvl2pPr>
            <a:lvl3pPr lvl="2" algn="ctr">
              <a:spcBef>
                <a:spcPts val="0"/>
              </a:spcBef>
              <a:spcAft>
                <a:spcPts val="0"/>
              </a:spcAft>
              <a:buClr>
                <a:schemeClr val="dk1"/>
              </a:buClr>
              <a:buSzPts val="2400"/>
              <a:buFont typeface="Patrick Hand SC"/>
              <a:buNone/>
              <a:defRPr sz="2400">
                <a:solidFill>
                  <a:schemeClr val="dk1"/>
                </a:solidFill>
                <a:latin typeface="Patrick Hand SC"/>
                <a:ea typeface="Patrick Hand SC"/>
                <a:cs typeface="Patrick Hand SC"/>
                <a:sym typeface="Patrick Hand SC"/>
              </a:defRPr>
            </a:lvl3pPr>
            <a:lvl4pPr lvl="3" algn="ctr">
              <a:spcBef>
                <a:spcPts val="0"/>
              </a:spcBef>
              <a:spcAft>
                <a:spcPts val="0"/>
              </a:spcAft>
              <a:buClr>
                <a:schemeClr val="dk1"/>
              </a:buClr>
              <a:buSzPts val="2400"/>
              <a:buFont typeface="Patrick Hand SC"/>
              <a:buNone/>
              <a:defRPr sz="2400">
                <a:solidFill>
                  <a:schemeClr val="dk1"/>
                </a:solidFill>
                <a:latin typeface="Patrick Hand SC"/>
                <a:ea typeface="Patrick Hand SC"/>
                <a:cs typeface="Patrick Hand SC"/>
                <a:sym typeface="Patrick Hand SC"/>
              </a:defRPr>
            </a:lvl4pPr>
            <a:lvl5pPr lvl="4" algn="ctr">
              <a:spcBef>
                <a:spcPts val="0"/>
              </a:spcBef>
              <a:spcAft>
                <a:spcPts val="0"/>
              </a:spcAft>
              <a:buClr>
                <a:schemeClr val="dk1"/>
              </a:buClr>
              <a:buSzPts val="2400"/>
              <a:buFont typeface="Patrick Hand SC"/>
              <a:buNone/>
              <a:defRPr sz="2400">
                <a:solidFill>
                  <a:schemeClr val="dk1"/>
                </a:solidFill>
                <a:latin typeface="Patrick Hand SC"/>
                <a:ea typeface="Patrick Hand SC"/>
                <a:cs typeface="Patrick Hand SC"/>
                <a:sym typeface="Patrick Hand SC"/>
              </a:defRPr>
            </a:lvl5pPr>
            <a:lvl6pPr lvl="5" algn="ctr">
              <a:spcBef>
                <a:spcPts val="0"/>
              </a:spcBef>
              <a:spcAft>
                <a:spcPts val="0"/>
              </a:spcAft>
              <a:buClr>
                <a:schemeClr val="dk1"/>
              </a:buClr>
              <a:buSzPts val="2400"/>
              <a:buFont typeface="Patrick Hand SC"/>
              <a:buNone/>
              <a:defRPr sz="2400">
                <a:solidFill>
                  <a:schemeClr val="dk1"/>
                </a:solidFill>
                <a:latin typeface="Patrick Hand SC"/>
                <a:ea typeface="Patrick Hand SC"/>
                <a:cs typeface="Patrick Hand SC"/>
                <a:sym typeface="Patrick Hand SC"/>
              </a:defRPr>
            </a:lvl6pPr>
            <a:lvl7pPr lvl="6" algn="ctr">
              <a:spcBef>
                <a:spcPts val="0"/>
              </a:spcBef>
              <a:spcAft>
                <a:spcPts val="0"/>
              </a:spcAft>
              <a:buClr>
                <a:schemeClr val="dk1"/>
              </a:buClr>
              <a:buSzPts val="2400"/>
              <a:buFont typeface="Patrick Hand SC"/>
              <a:buNone/>
              <a:defRPr sz="2400">
                <a:solidFill>
                  <a:schemeClr val="dk1"/>
                </a:solidFill>
                <a:latin typeface="Patrick Hand SC"/>
                <a:ea typeface="Patrick Hand SC"/>
                <a:cs typeface="Patrick Hand SC"/>
                <a:sym typeface="Patrick Hand SC"/>
              </a:defRPr>
            </a:lvl7pPr>
            <a:lvl8pPr lvl="7" algn="ctr">
              <a:spcBef>
                <a:spcPts val="0"/>
              </a:spcBef>
              <a:spcAft>
                <a:spcPts val="0"/>
              </a:spcAft>
              <a:buClr>
                <a:schemeClr val="dk1"/>
              </a:buClr>
              <a:buSzPts val="2400"/>
              <a:buFont typeface="Patrick Hand SC"/>
              <a:buNone/>
              <a:defRPr sz="2400">
                <a:solidFill>
                  <a:schemeClr val="dk1"/>
                </a:solidFill>
                <a:latin typeface="Patrick Hand SC"/>
                <a:ea typeface="Patrick Hand SC"/>
                <a:cs typeface="Patrick Hand SC"/>
                <a:sym typeface="Patrick Hand SC"/>
              </a:defRPr>
            </a:lvl8pPr>
            <a:lvl9pPr lvl="8" algn="ctr">
              <a:spcBef>
                <a:spcPts val="0"/>
              </a:spcBef>
              <a:spcAft>
                <a:spcPts val="0"/>
              </a:spcAft>
              <a:buClr>
                <a:schemeClr val="dk1"/>
              </a:buClr>
              <a:buSzPts val="2400"/>
              <a:buFont typeface="Patrick Hand SC"/>
              <a:buNone/>
              <a:defRPr sz="2400">
                <a:solidFill>
                  <a:schemeClr val="dk1"/>
                </a:solidFill>
                <a:latin typeface="Patrick Hand SC"/>
                <a:ea typeface="Patrick Hand SC"/>
                <a:cs typeface="Patrick Hand SC"/>
                <a:sym typeface="Patrick Hand SC"/>
              </a:defRPr>
            </a:lvl9pPr>
          </a:lstStyle>
          <a:p>
            <a:endParaRPr/>
          </a:p>
        </p:txBody>
      </p:sp>
      <p:sp>
        <p:nvSpPr>
          <p:cNvPr id="7" name="Google Shape;7;p1"/>
          <p:cNvSpPr txBox="1">
            <a:spLocks noGrp="1"/>
          </p:cNvSpPr>
          <p:nvPr>
            <p:ph type="body" idx="1"/>
          </p:nvPr>
        </p:nvSpPr>
        <p:spPr>
          <a:xfrm>
            <a:off x="1628275" y="1428825"/>
            <a:ext cx="5887500" cy="2908800"/>
          </a:xfrm>
          <a:prstGeom prst="rect">
            <a:avLst/>
          </a:prstGeom>
          <a:noFill/>
          <a:ln>
            <a:noFill/>
          </a:ln>
        </p:spPr>
        <p:txBody>
          <a:bodyPr spcFirstLastPara="1" wrap="square" lIns="0" tIns="0" rIns="0" bIns="0" anchor="t" anchorCtr="0">
            <a:noAutofit/>
          </a:bodyPr>
          <a:lstStyle>
            <a:lvl1pPr marL="457200" lvl="0" indent="-381000">
              <a:spcBef>
                <a:spcPts val="600"/>
              </a:spcBef>
              <a:spcAft>
                <a:spcPts val="0"/>
              </a:spcAft>
              <a:buClr>
                <a:schemeClr val="dk2"/>
              </a:buClr>
              <a:buSzPts val="2400"/>
              <a:buFont typeface="Patrick Hand"/>
              <a:buChar char="&gt;"/>
              <a:defRPr sz="2400">
                <a:solidFill>
                  <a:schemeClr val="dk1"/>
                </a:solidFill>
                <a:latin typeface="Patrick Hand"/>
                <a:ea typeface="Patrick Hand"/>
                <a:cs typeface="Patrick Hand"/>
                <a:sym typeface="Patrick Hand"/>
              </a:defRPr>
            </a:lvl1pPr>
            <a:lvl2pPr marL="914400" lvl="1" indent="-381000">
              <a:spcBef>
                <a:spcPts val="0"/>
              </a:spcBef>
              <a:spcAft>
                <a:spcPts val="0"/>
              </a:spcAft>
              <a:buClr>
                <a:schemeClr val="dk2"/>
              </a:buClr>
              <a:buSzPts val="2400"/>
              <a:buFont typeface="Patrick Hand"/>
              <a:buChar char="-"/>
              <a:defRPr sz="2400">
                <a:solidFill>
                  <a:schemeClr val="dk1"/>
                </a:solidFill>
                <a:latin typeface="Patrick Hand"/>
                <a:ea typeface="Patrick Hand"/>
                <a:cs typeface="Patrick Hand"/>
                <a:sym typeface="Patrick Hand"/>
              </a:defRPr>
            </a:lvl2pPr>
            <a:lvl3pPr marL="1371600" lvl="2" indent="-381000">
              <a:spcBef>
                <a:spcPts val="0"/>
              </a:spcBef>
              <a:spcAft>
                <a:spcPts val="0"/>
              </a:spcAft>
              <a:buClr>
                <a:schemeClr val="dk2"/>
              </a:buClr>
              <a:buSzPts val="2400"/>
              <a:buFont typeface="Patrick Hand"/>
              <a:buChar char="-"/>
              <a:defRPr sz="2400">
                <a:solidFill>
                  <a:schemeClr val="dk1"/>
                </a:solidFill>
                <a:latin typeface="Patrick Hand"/>
                <a:ea typeface="Patrick Hand"/>
                <a:cs typeface="Patrick Hand"/>
                <a:sym typeface="Patrick Hand"/>
              </a:defRPr>
            </a:lvl3pPr>
            <a:lvl4pPr marL="1828800" lvl="3" indent="-381000">
              <a:spcBef>
                <a:spcPts val="0"/>
              </a:spcBef>
              <a:spcAft>
                <a:spcPts val="0"/>
              </a:spcAft>
              <a:buClr>
                <a:schemeClr val="dk2"/>
              </a:buClr>
              <a:buSzPts val="2400"/>
              <a:buFont typeface="Patrick Hand"/>
              <a:buChar char="-"/>
              <a:defRPr sz="2400">
                <a:solidFill>
                  <a:schemeClr val="dk1"/>
                </a:solidFill>
                <a:latin typeface="Patrick Hand"/>
                <a:ea typeface="Patrick Hand"/>
                <a:cs typeface="Patrick Hand"/>
                <a:sym typeface="Patrick Hand"/>
              </a:defRPr>
            </a:lvl4pPr>
            <a:lvl5pPr marL="2286000" lvl="4" indent="-381000">
              <a:spcBef>
                <a:spcPts val="0"/>
              </a:spcBef>
              <a:spcAft>
                <a:spcPts val="0"/>
              </a:spcAft>
              <a:buClr>
                <a:schemeClr val="dk2"/>
              </a:buClr>
              <a:buSzPts val="2400"/>
              <a:buFont typeface="Patrick Hand"/>
              <a:buChar char="-"/>
              <a:defRPr sz="2400">
                <a:solidFill>
                  <a:schemeClr val="dk1"/>
                </a:solidFill>
                <a:latin typeface="Patrick Hand"/>
                <a:ea typeface="Patrick Hand"/>
                <a:cs typeface="Patrick Hand"/>
                <a:sym typeface="Patrick Hand"/>
              </a:defRPr>
            </a:lvl5pPr>
            <a:lvl6pPr marL="2743200" lvl="5" indent="-381000">
              <a:spcBef>
                <a:spcPts val="0"/>
              </a:spcBef>
              <a:spcAft>
                <a:spcPts val="0"/>
              </a:spcAft>
              <a:buClr>
                <a:schemeClr val="dk2"/>
              </a:buClr>
              <a:buSzPts val="2400"/>
              <a:buFont typeface="Patrick Hand"/>
              <a:buChar char="-"/>
              <a:defRPr sz="2400">
                <a:solidFill>
                  <a:schemeClr val="dk1"/>
                </a:solidFill>
                <a:latin typeface="Patrick Hand"/>
                <a:ea typeface="Patrick Hand"/>
                <a:cs typeface="Patrick Hand"/>
                <a:sym typeface="Patrick Hand"/>
              </a:defRPr>
            </a:lvl6pPr>
            <a:lvl7pPr marL="3200400" lvl="6" indent="-381000">
              <a:spcBef>
                <a:spcPts val="0"/>
              </a:spcBef>
              <a:spcAft>
                <a:spcPts val="0"/>
              </a:spcAft>
              <a:buClr>
                <a:schemeClr val="dk2"/>
              </a:buClr>
              <a:buSzPts val="2400"/>
              <a:buFont typeface="Patrick Hand"/>
              <a:buChar char="-"/>
              <a:defRPr sz="2400">
                <a:solidFill>
                  <a:schemeClr val="dk1"/>
                </a:solidFill>
                <a:latin typeface="Patrick Hand"/>
                <a:ea typeface="Patrick Hand"/>
                <a:cs typeface="Patrick Hand"/>
                <a:sym typeface="Patrick Hand"/>
              </a:defRPr>
            </a:lvl7pPr>
            <a:lvl8pPr marL="3657600" lvl="7" indent="-381000">
              <a:spcBef>
                <a:spcPts val="0"/>
              </a:spcBef>
              <a:spcAft>
                <a:spcPts val="0"/>
              </a:spcAft>
              <a:buClr>
                <a:schemeClr val="dk2"/>
              </a:buClr>
              <a:buSzPts val="2400"/>
              <a:buFont typeface="Patrick Hand"/>
              <a:buChar char="-"/>
              <a:defRPr sz="2400">
                <a:solidFill>
                  <a:schemeClr val="dk1"/>
                </a:solidFill>
                <a:latin typeface="Patrick Hand"/>
                <a:ea typeface="Patrick Hand"/>
                <a:cs typeface="Patrick Hand"/>
                <a:sym typeface="Patrick Hand"/>
              </a:defRPr>
            </a:lvl8pPr>
            <a:lvl9pPr marL="4114800" lvl="8" indent="-381000">
              <a:spcBef>
                <a:spcPts val="0"/>
              </a:spcBef>
              <a:spcAft>
                <a:spcPts val="0"/>
              </a:spcAft>
              <a:buClr>
                <a:schemeClr val="dk2"/>
              </a:buClr>
              <a:buSzPts val="2400"/>
              <a:buFont typeface="Patrick Hand"/>
              <a:buChar char="-"/>
              <a:defRPr sz="2400">
                <a:solidFill>
                  <a:schemeClr val="dk1"/>
                </a:solidFill>
                <a:latin typeface="Patrick Hand"/>
                <a:ea typeface="Patrick Hand"/>
                <a:cs typeface="Patrick Hand"/>
                <a:sym typeface="Patrick Hand"/>
              </a:defRPr>
            </a:lvl9pPr>
          </a:lstStyle>
          <a:p>
            <a:endParaRPr/>
          </a:p>
        </p:txBody>
      </p:sp>
      <p:sp>
        <p:nvSpPr>
          <p:cNvPr id="8" name="Google Shape;8;p1"/>
          <p:cNvSpPr txBox="1">
            <a:spLocks noGrp="1"/>
          </p:cNvSpPr>
          <p:nvPr>
            <p:ph type="sldNum" idx="12"/>
          </p:nvPr>
        </p:nvSpPr>
        <p:spPr>
          <a:xfrm>
            <a:off x="4297650" y="4646800"/>
            <a:ext cx="548700" cy="496500"/>
          </a:xfrm>
          <a:prstGeom prst="rect">
            <a:avLst/>
          </a:prstGeom>
          <a:noFill/>
          <a:ln>
            <a:noFill/>
          </a:ln>
        </p:spPr>
        <p:txBody>
          <a:bodyPr spcFirstLastPara="1" wrap="square" lIns="0" tIns="0" rIns="0" bIns="0" anchor="ctr" anchorCtr="0">
            <a:noAutofit/>
          </a:bodyPr>
          <a:lstStyle>
            <a:lvl1pPr lvl="0" algn="ctr">
              <a:buNone/>
              <a:defRPr sz="1300">
                <a:solidFill>
                  <a:schemeClr val="lt1"/>
                </a:solidFill>
                <a:latin typeface="Patrick Hand"/>
                <a:ea typeface="Patrick Hand"/>
                <a:cs typeface="Patrick Hand"/>
                <a:sym typeface="Patrick Hand"/>
              </a:defRPr>
            </a:lvl1pPr>
            <a:lvl2pPr lvl="1" algn="ctr">
              <a:buNone/>
              <a:defRPr sz="1300">
                <a:solidFill>
                  <a:schemeClr val="lt1"/>
                </a:solidFill>
                <a:latin typeface="Patrick Hand"/>
                <a:ea typeface="Patrick Hand"/>
                <a:cs typeface="Patrick Hand"/>
                <a:sym typeface="Patrick Hand"/>
              </a:defRPr>
            </a:lvl2pPr>
            <a:lvl3pPr lvl="2" algn="ctr">
              <a:buNone/>
              <a:defRPr sz="1300">
                <a:solidFill>
                  <a:schemeClr val="lt1"/>
                </a:solidFill>
                <a:latin typeface="Patrick Hand"/>
                <a:ea typeface="Patrick Hand"/>
                <a:cs typeface="Patrick Hand"/>
                <a:sym typeface="Patrick Hand"/>
              </a:defRPr>
            </a:lvl3pPr>
            <a:lvl4pPr lvl="3" algn="ctr">
              <a:buNone/>
              <a:defRPr sz="1300">
                <a:solidFill>
                  <a:schemeClr val="lt1"/>
                </a:solidFill>
                <a:latin typeface="Patrick Hand"/>
                <a:ea typeface="Patrick Hand"/>
                <a:cs typeface="Patrick Hand"/>
                <a:sym typeface="Patrick Hand"/>
              </a:defRPr>
            </a:lvl4pPr>
            <a:lvl5pPr lvl="4" algn="ctr">
              <a:buNone/>
              <a:defRPr sz="1300">
                <a:solidFill>
                  <a:schemeClr val="lt1"/>
                </a:solidFill>
                <a:latin typeface="Patrick Hand"/>
                <a:ea typeface="Patrick Hand"/>
                <a:cs typeface="Patrick Hand"/>
                <a:sym typeface="Patrick Hand"/>
              </a:defRPr>
            </a:lvl5pPr>
            <a:lvl6pPr lvl="5" algn="ctr">
              <a:buNone/>
              <a:defRPr sz="1300">
                <a:solidFill>
                  <a:schemeClr val="lt1"/>
                </a:solidFill>
                <a:latin typeface="Patrick Hand"/>
                <a:ea typeface="Patrick Hand"/>
                <a:cs typeface="Patrick Hand"/>
                <a:sym typeface="Patrick Hand"/>
              </a:defRPr>
            </a:lvl6pPr>
            <a:lvl7pPr lvl="6" algn="ctr">
              <a:buNone/>
              <a:defRPr sz="1300">
                <a:solidFill>
                  <a:schemeClr val="lt1"/>
                </a:solidFill>
                <a:latin typeface="Patrick Hand"/>
                <a:ea typeface="Patrick Hand"/>
                <a:cs typeface="Patrick Hand"/>
                <a:sym typeface="Patrick Hand"/>
              </a:defRPr>
            </a:lvl7pPr>
            <a:lvl8pPr lvl="7" algn="ctr">
              <a:buNone/>
              <a:defRPr sz="1300">
                <a:solidFill>
                  <a:schemeClr val="lt1"/>
                </a:solidFill>
                <a:latin typeface="Patrick Hand"/>
                <a:ea typeface="Patrick Hand"/>
                <a:cs typeface="Patrick Hand"/>
                <a:sym typeface="Patrick Hand"/>
              </a:defRPr>
            </a:lvl8pPr>
            <a:lvl9pPr lvl="8" algn="ctr">
              <a:buNone/>
              <a:defRPr sz="1300">
                <a:solidFill>
                  <a:schemeClr val="lt1"/>
                </a:solidFill>
                <a:latin typeface="Patrick Hand"/>
                <a:ea typeface="Patrick Hand"/>
                <a:cs typeface="Patrick Hand"/>
                <a:sym typeface="Patrick H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2540425" y="1991825"/>
            <a:ext cx="4063200" cy="1159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smtClean="0"/>
              <a:t> IBADAH</a:t>
            </a:r>
            <a:endParaRPr dirty="0"/>
          </a:p>
        </p:txBody>
      </p:sp>
    </p:spTree>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a:spLocks noGrp="1"/>
          </p:cNvSpPr>
          <p:nvPr>
            <p:ph type="title"/>
          </p:nvPr>
        </p:nvSpPr>
        <p:spPr>
          <a:xfrm>
            <a:off x="1628275" y="810800"/>
            <a:ext cx="5887500" cy="4455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smtClean="0"/>
              <a:t>Macam-macam Ibadah</a:t>
            </a:r>
            <a:endParaRPr dirty="0"/>
          </a:p>
        </p:txBody>
      </p:sp>
      <p:sp>
        <p:nvSpPr>
          <p:cNvPr id="2" name="TextBox 1"/>
          <p:cNvSpPr txBox="1"/>
          <p:nvPr/>
        </p:nvSpPr>
        <p:spPr>
          <a:xfrm>
            <a:off x="1499755" y="1388626"/>
            <a:ext cx="6019800" cy="3046988"/>
          </a:xfrm>
          <a:prstGeom prst="rect">
            <a:avLst/>
          </a:prstGeom>
          <a:noFill/>
        </p:spPr>
        <p:txBody>
          <a:bodyPr wrap="square" rtlCol="0">
            <a:spAutoFit/>
          </a:bodyPr>
          <a:lstStyle/>
          <a:p>
            <a:r>
              <a:rPr lang="en-US" sz="1200" dirty="0"/>
              <a:t>1.      </a:t>
            </a:r>
            <a:r>
              <a:rPr lang="en-US" sz="1200" dirty="0" err="1"/>
              <a:t>Pembagian</a:t>
            </a:r>
            <a:r>
              <a:rPr lang="en-US" sz="1200" dirty="0"/>
              <a:t> </a:t>
            </a:r>
            <a:r>
              <a:rPr lang="en-US" sz="1200" dirty="0" err="1"/>
              <a:t>ibadah</a:t>
            </a:r>
            <a:r>
              <a:rPr lang="en-US" sz="1200" dirty="0"/>
              <a:t> </a:t>
            </a:r>
            <a:r>
              <a:rPr lang="en-US" sz="1200" dirty="0" err="1"/>
              <a:t>didasarkan</a:t>
            </a:r>
            <a:r>
              <a:rPr lang="en-US" sz="1200" dirty="0"/>
              <a:t> </a:t>
            </a:r>
            <a:r>
              <a:rPr lang="en-US" sz="1200" dirty="0" err="1"/>
              <a:t>pada</a:t>
            </a:r>
            <a:r>
              <a:rPr lang="en-US" sz="1200" dirty="0"/>
              <a:t> </a:t>
            </a:r>
            <a:r>
              <a:rPr lang="en-US" sz="1200" dirty="0" err="1"/>
              <a:t>umum</a:t>
            </a:r>
            <a:r>
              <a:rPr lang="en-US" sz="1200" dirty="0"/>
              <a:t> </a:t>
            </a:r>
            <a:r>
              <a:rPr lang="en-US" sz="1200" dirty="0" err="1"/>
              <a:t>khususnya</a:t>
            </a:r>
            <a:r>
              <a:rPr lang="en-US" sz="1200" dirty="0"/>
              <a:t>, </a:t>
            </a:r>
            <a:r>
              <a:rPr lang="en-US" sz="1200" dirty="0" err="1"/>
              <a:t>maka</a:t>
            </a:r>
            <a:r>
              <a:rPr lang="en-US" sz="1200" dirty="0"/>
              <a:t> </a:t>
            </a:r>
            <a:r>
              <a:rPr lang="en-US" sz="1200" dirty="0" err="1"/>
              <a:t>ada</a:t>
            </a:r>
            <a:r>
              <a:rPr lang="en-US" sz="1200" dirty="0"/>
              <a:t> </a:t>
            </a:r>
            <a:r>
              <a:rPr lang="en-US" sz="1200" dirty="0" err="1"/>
              <a:t>dua</a:t>
            </a:r>
            <a:r>
              <a:rPr lang="en-US" sz="1200" dirty="0"/>
              <a:t> </a:t>
            </a:r>
            <a:r>
              <a:rPr lang="en-US" sz="1200" dirty="0" err="1"/>
              <a:t>macam</a:t>
            </a:r>
            <a:r>
              <a:rPr lang="en-US" sz="1200" dirty="0"/>
              <a:t>, </a:t>
            </a:r>
            <a:r>
              <a:rPr lang="en-US" sz="1200" dirty="0" err="1"/>
              <a:t>yakni</a:t>
            </a:r>
            <a:r>
              <a:rPr lang="en-US" sz="1200" dirty="0"/>
              <a:t> </a:t>
            </a:r>
            <a:r>
              <a:rPr lang="en-US" sz="1200" i="1" dirty="0" err="1"/>
              <a:t>ibadah</a:t>
            </a:r>
            <a:r>
              <a:rPr lang="en-US" sz="1200" i="1" dirty="0"/>
              <a:t> </a:t>
            </a:r>
            <a:r>
              <a:rPr lang="en-US" sz="1200" i="1" dirty="0" err="1"/>
              <a:t>khashah</a:t>
            </a:r>
            <a:r>
              <a:rPr lang="en-US" sz="1200" dirty="0"/>
              <a:t> </a:t>
            </a:r>
            <a:r>
              <a:rPr lang="en-US" sz="1200" dirty="0" err="1"/>
              <a:t>dan</a:t>
            </a:r>
            <a:r>
              <a:rPr lang="en-US" sz="1200" dirty="0"/>
              <a:t> </a:t>
            </a:r>
            <a:r>
              <a:rPr lang="en-US" sz="1200" i="1" dirty="0" err="1"/>
              <a:t>ibadah</a:t>
            </a:r>
            <a:r>
              <a:rPr lang="en-US" sz="1200" i="1" dirty="0"/>
              <a:t> ‘</a:t>
            </a:r>
            <a:r>
              <a:rPr lang="en-US" sz="1200" i="1" dirty="0" err="1"/>
              <a:t>aamah</a:t>
            </a:r>
            <a:r>
              <a:rPr lang="en-US" sz="1200" dirty="0"/>
              <a:t>.</a:t>
            </a:r>
          </a:p>
          <a:p>
            <a:r>
              <a:rPr lang="en-US" sz="1200" dirty="0" smtClean="0"/>
              <a:t>   </a:t>
            </a:r>
            <a:r>
              <a:rPr lang="en-US" sz="1200" dirty="0" err="1" smtClean="0"/>
              <a:t>a.Ibadah</a:t>
            </a:r>
            <a:r>
              <a:rPr lang="en-US" sz="1200" dirty="0" smtClean="0"/>
              <a:t> </a:t>
            </a:r>
            <a:r>
              <a:rPr lang="en-US" sz="1200" dirty="0" err="1" smtClean="0"/>
              <a:t>Khashsah</a:t>
            </a:r>
            <a:endParaRPr lang="en-US" sz="1200" dirty="0"/>
          </a:p>
          <a:p>
            <a:r>
              <a:rPr lang="en-US" sz="1200" dirty="0"/>
              <a:t> </a:t>
            </a:r>
            <a:r>
              <a:rPr lang="en-US" sz="1200" dirty="0" smtClean="0"/>
              <a:t>    </a:t>
            </a:r>
            <a:r>
              <a:rPr lang="en-US" sz="1200" dirty="0" err="1" smtClean="0"/>
              <a:t>Ibadah</a:t>
            </a:r>
            <a:r>
              <a:rPr lang="en-US" sz="1200" dirty="0" smtClean="0"/>
              <a:t> </a:t>
            </a:r>
            <a:r>
              <a:rPr lang="en-US" sz="1200" dirty="0" err="1"/>
              <a:t>khashah</a:t>
            </a:r>
            <a:r>
              <a:rPr lang="en-US" sz="1200" dirty="0"/>
              <a:t> </a:t>
            </a:r>
            <a:r>
              <a:rPr lang="en-US" sz="1200" dirty="0" err="1"/>
              <a:t>adalah</a:t>
            </a:r>
            <a:r>
              <a:rPr lang="en-US" sz="1200" dirty="0"/>
              <a:t> </a:t>
            </a:r>
            <a:r>
              <a:rPr lang="en-US" sz="1200" dirty="0" err="1"/>
              <a:t>ibadah</a:t>
            </a:r>
            <a:r>
              <a:rPr lang="en-US" sz="1200" dirty="0"/>
              <a:t> yang </a:t>
            </a:r>
            <a:r>
              <a:rPr lang="en-US" sz="1200" dirty="0" err="1"/>
              <a:t>ketentuannya</a:t>
            </a:r>
            <a:r>
              <a:rPr lang="en-US" sz="1200" dirty="0"/>
              <a:t> </a:t>
            </a:r>
            <a:r>
              <a:rPr lang="en-US" sz="1200" dirty="0" err="1"/>
              <a:t>telah</a:t>
            </a:r>
            <a:r>
              <a:rPr lang="en-US" sz="1200" dirty="0"/>
              <a:t> </a:t>
            </a:r>
            <a:r>
              <a:rPr lang="en-US" sz="1200" dirty="0" err="1"/>
              <a:t>ditetapkan</a:t>
            </a:r>
            <a:r>
              <a:rPr lang="en-US" sz="1200" dirty="0"/>
              <a:t> </a:t>
            </a:r>
            <a:r>
              <a:rPr lang="en-US" sz="1200" dirty="0" err="1"/>
              <a:t>oleh</a:t>
            </a:r>
            <a:r>
              <a:rPr lang="en-US" sz="1200" dirty="0"/>
              <a:t> </a:t>
            </a:r>
            <a:r>
              <a:rPr lang="en-US" sz="1200" dirty="0" err="1"/>
              <a:t>nash</a:t>
            </a:r>
            <a:r>
              <a:rPr lang="en-US" sz="1200" dirty="0"/>
              <a:t>, </a:t>
            </a:r>
            <a:r>
              <a:rPr lang="en-US" sz="1200" dirty="0" err="1"/>
              <a:t>seperti</a:t>
            </a:r>
            <a:r>
              <a:rPr lang="en-US" sz="1200" dirty="0"/>
              <a:t> </a:t>
            </a:r>
            <a:r>
              <a:rPr lang="en-US" sz="1200" dirty="0" err="1"/>
              <a:t>shalat</a:t>
            </a:r>
            <a:r>
              <a:rPr lang="en-US" sz="1200" dirty="0"/>
              <a:t>, zakat, </a:t>
            </a:r>
            <a:r>
              <a:rPr lang="en-US" sz="1200" dirty="0" err="1"/>
              <a:t>puasa</a:t>
            </a:r>
            <a:r>
              <a:rPr lang="en-US" sz="1200" dirty="0"/>
              <a:t> </a:t>
            </a:r>
            <a:r>
              <a:rPr lang="en-US" sz="1200" dirty="0" err="1"/>
              <a:t>dan</a:t>
            </a:r>
            <a:r>
              <a:rPr lang="en-US" sz="1200" dirty="0"/>
              <a:t> haji.</a:t>
            </a:r>
          </a:p>
          <a:p>
            <a:r>
              <a:rPr lang="en-US" sz="1200" dirty="0" smtClean="0"/>
              <a:t>   </a:t>
            </a:r>
            <a:r>
              <a:rPr lang="en-US" sz="1200" dirty="0" err="1" smtClean="0"/>
              <a:t>b.Ibadah</a:t>
            </a:r>
            <a:r>
              <a:rPr lang="en-US" sz="1200" dirty="0" smtClean="0"/>
              <a:t> </a:t>
            </a:r>
            <a:r>
              <a:rPr lang="en-US" sz="1200" dirty="0"/>
              <a:t>‘</a:t>
            </a:r>
            <a:r>
              <a:rPr lang="en-US" sz="1200" dirty="0" err="1"/>
              <a:t>Aamah</a:t>
            </a:r>
            <a:endParaRPr lang="en-US" sz="1200" dirty="0"/>
          </a:p>
          <a:p>
            <a:r>
              <a:rPr lang="en-US" sz="1200" dirty="0" smtClean="0"/>
              <a:t>     </a:t>
            </a:r>
            <a:r>
              <a:rPr lang="en-US" sz="1200" dirty="0" err="1" smtClean="0"/>
              <a:t>Ibadah</a:t>
            </a:r>
            <a:r>
              <a:rPr lang="en-US" sz="1200" dirty="0" smtClean="0"/>
              <a:t> </a:t>
            </a:r>
            <a:r>
              <a:rPr lang="en-US" sz="1200" dirty="0"/>
              <a:t>‘</a:t>
            </a:r>
            <a:r>
              <a:rPr lang="en-US" sz="1200" dirty="0" err="1"/>
              <a:t>aamah</a:t>
            </a:r>
            <a:r>
              <a:rPr lang="en-US" sz="1200" dirty="0"/>
              <a:t>, </a:t>
            </a:r>
            <a:r>
              <a:rPr lang="en-US" sz="1200" dirty="0" err="1"/>
              <a:t>ialah</a:t>
            </a:r>
            <a:r>
              <a:rPr lang="en-US" sz="1200" dirty="0"/>
              <a:t> </a:t>
            </a:r>
            <a:r>
              <a:rPr lang="en-US" sz="1200" dirty="0" err="1"/>
              <a:t>semua</a:t>
            </a:r>
            <a:r>
              <a:rPr lang="en-US" sz="1200" dirty="0"/>
              <a:t> </a:t>
            </a:r>
            <a:r>
              <a:rPr lang="en-US" sz="1200" dirty="0" err="1"/>
              <a:t>pernyataan</a:t>
            </a:r>
            <a:r>
              <a:rPr lang="en-US" sz="1200" dirty="0"/>
              <a:t> </a:t>
            </a:r>
            <a:r>
              <a:rPr lang="en-US" sz="1200" dirty="0" err="1"/>
              <a:t>baik</a:t>
            </a:r>
            <a:r>
              <a:rPr lang="en-US" sz="1200" dirty="0"/>
              <a:t>, yang </a:t>
            </a:r>
            <a:r>
              <a:rPr lang="en-US" sz="1200" dirty="0" err="1"/>
              <a:t>dilakukan</a:t>
            </a:r>
            <a:r>
              <a:rPr lang="en-US" sz="1200" dirty="0"/>
              <a:t> </a:t>
            </a:r>
            <a:r>
              <a:rPr lang="en-US" sz="1200" dirty="0" err="1"/>
              <a:t>dengan</a:t>
            </a:r>
            <a:r>
              <a:rPr lang="en-US" sz="1200" dirty="0"/>
              <a:t> </a:t>
            </a:r>
            <a:r>
              <a:rPr lang="en-US" sz="1200" dirty="0" err="1"/>
              <a:t>niat</a:t>
            </a:r>
            <a:r>
              <a:rPr lang="en-US" sz="1200" dirty="0"/>
              <a:t> yang </a:t>
            </a:r>
            <a:r>
              <a:rPr lang="en-US" sz="1200" dirty="0" err="1"/>
              <a:t>baik</a:t>
            </a:r>
            <a:r>
              <a:rPr lang="en-US" sz="1200" dirty="0"/>
              <a:t> </a:t>
            </a:r>
            <a:r>
              <a:rPr lang="en-US" sz="1200" dirty="0" err="1"/>
              <a:t>dan</a:t>
            </a:r>
            <a:r>
              <a:rPr lang="en-US" sz="1200" dirty="0"/>
              <a:t> </a:t>
            </a:r>
            <a:r>
              <a:rPr lang="en-US" sz="1200" dirty="0" err="1"/>
              <a:t>semata-mata</a:t>
            </a:r>
            <a:r>
              <a:rPr lang="en-US" sz="1200" dirty="0"/>
              <a:t> </a:t>
            </a:r>
            <a:r>
              <a:rPr lang="en-US" sz="1200" dirty="0" err="1"/>
              <a:t>karena</a:t>
            </a:r>
            <a:r>
              <a:rPr lang="en-US" sz="1200" dirty="0"/>
              <a:t> Allah, </a:t>
            </a:r>
            <a:r>
              <a:rPr lang="en-US" sz="1200" dirty="0" err="1"/>
              <a:t>seperti</a:t>
            </a:r>
            <a:r>
              <a:rPr lang="en-US" sz="1200" dirty="0"/>
              <a:t> </a:t>
            </a:r>
            <a:r>
              <a:rPr lang="en-US" sz="1200" dirty="0" err="1"/>
              <a:t>makan</a:t>
            </a:r>
            <a:r>
              <a:rPr lang="en-US" sz="1200" dirty="0"/>
              <a:t> </a:t>
            </a:r>
            <a:r>
              <a:rPr lang="en-US" sz="1200" dirty="0" err="1"/>
              <a:t>dan</a:t>
            </a:r>
            <a:r>
              <a:rPr lang="en-US" sz="1200" dirty="0"/>
              <a:t> </a:t>
            </a:r>
            <a:r>
              <a:rPr lang="en-US" sz="1200" dirty="0" err="1"/>
              <a:t>minum</a:t>
            </a:r>
            <a:r>
              <a:rPr lang="en-US" sz="1200" dirty="0"/>
              <a:t>, </a:t>
            </a:r>
            <a:r>
              <a:rPr lang="en-US" sz="1200" dirty="0" err="1"/>
              <a:t>bekerja</a:t>
            </a:r>
            <a:r>
              <a:rPr lang="en-US" sz="1200" dirty="0"/>
              <a:t> </a:t>
            </a:r>
            <a:r>
              <a:rPr lang="en-US" sz="1200" dirty="0" err="1"/>
              <a:t>dan</a:t>
            </a:r>
            <a:r>
              <a:rPr lang="en-US" sz="1200" dirty="0"/>
              <a:t> </a:t>
            </a:r>
            <a:r>
              <a:rPr lang="en-US" sz="1200" dirty="0" err="1"/>
              <a:t>sebagainya</a:t>
            </a:r>
            <a:r>
              <a:rPr lang="en-US" sz="1200" dirty="0"/>
              <a:t> </a:t>
            </a:r>
            <a:r>
              <a:rPr lang="en-US" sz="1200" dirty="0" err="1"/>
              <a:t>dengan</a:t>
            </a:r>
            <a:r>
              <a:rPr lang="en-US" sz="1200" dirty="0"/>
              <a:t> </a:t>
            </a:r>
            <a:r>
              <a:rPr lang="en-US" sz="1200" dirty="0" err="1"/>
              <a:t>niat</a:t>
            </a:r>
            <a:r>
              <a:rPr lang="en-US" sz="1200" dirty="0"/>
              <a:t> </a:t>
            </a:r>
            <a:r>
              <a:rPr lang="en-US" sz="1200" dirty="0" err="1"/>
              <a:t>melaksanakan</a:t>
            </a:r>
            <a:r>
              <a:rPr lang="en-US" sz="1200" dirty="0"/>
              <a:t> </a:t>
            </a:r>
            <a:r>
              <a:rPr lang="en-US" sz="1200" dirty="0" err="1"/>
              <a:t>perbuatan</a:t>
            </a:r>
            <a:r>
              <a:rPr lang="en-US" sz="1200" dirty="0"/>
              <a:t> </a:t>
            </a:r>
            <a:r>
              <a:rPr lang="en-US" sz="1200" dirty="0" err="1"/>
              <a:t>itu</a:t>
            </a:r>
            <a:r>
              <a:rPr lang="en-US" sz="1200" dirty="0"/>
              <a:t> </a:t>
            </a:r>
            <a:r>
              <a:rPr lang="en-US" sz="1200" dirty="0" err="1"/>
              <a:t>untuk</a:t>
            </a:r>
            <a:r>
              <a:rPr lang="en-US" sz="1200" dirty="0"/>
              <a:t> </a:t>
            </a:r>
            <a:r>
              <a:rPr lang="en-US" sz="1200" dirty="0" err="1"/>
              <a:t>menjaga</a:t>
            </a:r>
            <a:r>
              <a:rPr lang="en-US" sz="1200" dirty="0"/>
              <a:t> </a:t>
            </a:r>
            <a:r>
              <a:rPr lang="en-US" sz="1200" dirty="0" err="1"/>
              <a:t>badan</a:t>
            </a:r>
            <a:r>
              <a:rPr lang="en-US" sz="1200" dirty="0"/>
              <a:t> </a:t>
            </a:r>
            <a:r>
              <a:rPr lang="en-US" sz="1200" dirty="0" err="1"/>
              <a:t>jasmaniyah</a:t>
            </a:r>
            <a:r>
              <a:rPr lang="en-US" sz="1200" dirty="0"/>
              <a:t> </a:t>
            </a:r>
            <a:r>
              <a:rPr lang="en-US" sz="1200" dirty="0" err="1"/>
              <a:t>dalam</a:t>
            </a:r>
            <a:r>
              <a:rPr lang="en-US" sz="1200" dirty="0"/>
              <a:t> </a:t>
            </a:r>
            <a:r>
              <a:rPr lang="en-US" sz="1200" dirty="0" err="1"/>
              <a:t>rangka</a:t>
            </a:r>
            <a:r>
              <a:rPr lang="en-US" sz="1200" dirty="0"/>
              <a:t> agar </a:t>
            </a:r>
            <a:r>
              <a:rPr lang="en-US" sz="1200" dirty="0" err="1"/>
              <a:t>dapat</a:t>
            </a:r>
            <a:r>
              <a:rPr lang="en-US" sz="1200" dirty="0"/>
              <a:t> </a:t>
            </a:r>
            <a:r>
              <a:rPr lang="en-US" sz="1200" dirty="0" err="1"/>
              <a:t>beribadat</a:t>
            </a:r>
            <a:r>
              <a:rPr lang="en-US" sz="1200" dirty="0"/>
              <a:t> </a:t>
            </a:r>
            <a:r>
              <a:rPr lang="en-US" sz="1200" dirty="0" err="1"/>
              <a:t>kepada</a:t>
            </a:r>
            <a:r>
              <a:rPr lang="en-US" sz="1200" dirty="0"/>
              <a:t> Allah.</a:t>
            </a:r>
          </a:p>
          <a:p>
            <a:r>
              <a:rPr lang="en-US" sz="1200" dirty="0"/>
              <a:t>2.      </a:t>
            </a:r>
            <a:r>
              <a:rPr lang="en-US" sz="1200" dirty="0" err="1"/>
              <a:t>Pembagian</a:t>
            </a:r>
            <a:r>
              <a:rPr lang="en-US" sz="1200" dirty="0"/>
              <a:t> </a:t>
            </a:r>
            <a:r>
              <a:rPr lang="en-US" sz="1200" dirty="0" err="1"/>
              <a:t>ibadah</a:t>
            </a:r>
            <a:r>
              <a:rPr lang="en-US" sz="1200" dirty="0"/>
              <a:t> </a:t>
            </a:r>
            <a:r>
              <a:rPr lang="en-US" sz="1200" dirty="0" err="1"/>
              <a:t>dari</a:t>
            </a:r>
            <a:r>
              <a:rPr lang="en-US" sz="1200" dirty="0"/>
              <a:t> </a:t>
            </a:r>
            <a:r>
              <a:rPr lang="en-US" sz="1200" dirty="0" err="1"/>
              <a:t>hal-hal</a:t>
            </a:r>
            <a:r>
              <a:rPr lang="en-US" sz="1200" dirty="0"/>
              <a:t> yang </a:t>
            </a:r>
            <a:r>
              <a:rPr lang="en-US" sz="1200" dirty="0" err="1"/>
              <a:t>bertalian</a:t>
            </a:r>
            <a:r>
              <a:rPr lang="en-US" sz="1200" dirty="0"/>
              <a:t> </a:t>
            </a:r>
            <a:r>
              <a:rPr lang="en-US" sz="1200" dirty="0" err="1"/>
              <a:t>dengan</a:t>
            </a:r>
            <a:r>
              <a:rPr lang="en-US" sz="1200" dirty="0"/>
              <a:t> </a:t>
            </a:r>
            <a:r>
              <a:rPr lang="en-US" sz="1200" dirty="0" err="1"/>
              <a:t>pelaksanaannya</a:t>
            </a:r>
            <a:r>
              <a:rPr lang="en-US" sz="1200" dirty="0"/>
              <a:t>, </a:t>
            </a:r>
            <a:r>
              <a:rPr lang="en-US" sz="1200" dirty="0" err="1"/>
              <a:t>dibagi</a:t>
            </a:r>
            <a:r>
              <a:rPr lang="en-US" sz="1200" dirty="0"/>
              <a:t> </a:t>
            </a:r>
            <a:r>
              <a:rPr lang="en-US" sz="1200" dirty="0" err="1"/>
              <a:t>menjadi</a:t>
            </a:r>
            <a:r>
              <a:rPr lang="en-US" sz="1200" dirty="0"/>
              <a:t> </a:t>
            </a:r>
            <a:r>
              <a:rPr lang="en-US" sz="1200" dirty="0" err="1"/>
              <a:t>tiga</a:t>
            </a:r>
            <a:r>
              <a:rPr lang="en-US" sz="1200" dirty="0"/>
              <a:t>.</a:t>
            </a:r>
          </a:p>
          <a:p>
            <a:r>
              <a:rPr lang="en-US" sz="1200" dirty="0"/>
              <a:t>a</a:t>
            </a:r>
            <a:r>
              <a:rPr lang="en-US" sz="1200" dirty="0" smtClean="0"/>
              <a:t>.</a:t>
            </a:r>
            <a:r>
              <a:rPr lang="en-US" sz="1200" dirty="0"/>
              <a:t> </a:t>
            </a:r>
            <a:r>
              <a:rPr lang="en-US" sz="1200" dirty="0" err="1"/>
              <a:t>Ibadah</a:t>
            </a:r>
            <a:r>
              <a:rPr lang="en-US" sz="1200" dirty="0"/>
              <a:t> </a:t>
            </a:r>
            <a:r>
              <a:rPr lang="en-US" sz="1200" dirty="0" err="1"/>
              <a:t>jasmaniyah</a:t>
            </a:r>
            <a:r>
              <a:rPr lang="en-US" sz="1200" dirty="0"/>
              <a:t> </a:t>
            </a:r>
            <a:r>
              <a:rPr lang="en-US" sz="1200" dirty="0" err="1"/>
              <a:t>ruhiyah</a:t>
            </a:r>
            <a:r>
              <a:rPr lang="en-US" sz="1200" dirty="0"/>
              <a:t>, </a:t>
            </a:r>
            <a:r>
              <a:rPr lang="en-US" sz="1200" dirty="0" err="1"/>
              <a:t>seperti</a:t>
            </a:r>
            <a:r>
              <a:rPr lang="en-US" sz="1200" dirty="0"/>
              <a:t> </a:t>
            </a:r>
            <a:r>
              <a:rPr lang="en-US" sz="1200" dirty="0" err="1"/>
              <a:t>shalat</a:t>
            </a:r>
            <a:r>
              <a:rPr lang="en-US" sz="1200" dirty="0"/>
              <a:t> </a:t>
            </a:r>
            <a:r>
              <a:rPr lang="en-US" sz="1200" dirty="0" err="1"/>
              <a:t>dan</a:t>
            </a:r>
            <a:r>
              <a:rPr lang="en-US" sz="1200" dirty="0"/>
              <a:t> </a:t>
            </a:r>
            <a:r>
              <a:rPr lang="en-US" sz="1200" dirty="0" err="1"/>
              <a:t>puasa</a:t>
            </a:r>
            <a:r>
              <a:rPr lang="en-US" sz="1200" dirty="0"/>
              <a:t>.</a:t>
            </a:r>
          </a:p>
          <a:p>
            <a:r>
              <a:rPr lang="en-US" sz="1200" dirty="0"/>
              <a:t>b. </a:t>
            </a:r>
            <a:r>
              <a:rPr lang="en-US" sz="1200" dirty="0" err="1" smtClean="0"/>
              <a:t>Ibadah</a:t>
            </a:r>
            <a:r>
              <a:rPr lang="en-US" sz="1200" dirty="0" smtClean="0"/>
              <a:t> </a:t>
            </a:r>
            <a:r>
              <a:rPr lang="en-US" sz="1200" dirty="0" err="1"/>
              <a:t>ruhiyah</a:t>
            </a:r>
            <a:r>
              <a:rPr lang="en-US" sz="1200" dirty="0"/>
              <a:t> </a:t>
            </a:r>
            <a:r>
              <a:rPr lang="en-US" sz="1200" dirty="0" err="1"/>
              <a:t>dan</a:t>
            </a:r>
            <a:r>
              <a:rPr lang="en-US" sz="1200" dirty="0"/>
              <a:t> </a:t>
            </a:r>
            <a:r>
              <a:rPr lang="en-US" sz="1200" dirty="0" err="1"/>
              <a:t>maliyah</a:t>
            </a:r>
            <a:r>
              <a:rPr lang="en-US" sz="1200" dirty="0"/>
              <a:t>, </a:t>
            </a:r>
            <a:r>
              <a:rPr lang="en-US" sz="1200" dirty="0" err="1"/>
              <a:t>seperti</a:t>
            </a:r>
            <a:r>
              <a:rPr lang="en-US" sz="1200" dirty="0"/>
              <a:t> zakat.</a:t>
            </a:r>
          </a:p>
          <a:p>
            <a:r>
              <a:rPr lang="en-US" sz="1200" dirty="0"/>
              <a:t>c. </a:t>
            </a:r>
            <a:r>
              <a:rPr lang="en-US" sz="1200" dirty="0" err="1" smtClean="0"/>
              <a:t>Ibadah</a:t>
            </a:r>
            <a:r>
              <a:rPr lang="en-US" sz="1200" dirty="0" smtClean="0"/>
              <a:t> </a:t>
            </a:r>
            <a:r>
              <a:rPr lang="en-US" sz="1200" dirty="0" err="1"/>
              <a:t>jasmaniyah</a:t>
            </a:r>
            <a:r>
              <a:rPr lang="en-US" sz="1200" dirty="0"/>
              <a:t> </a:t>
            </a:r>
            <a:r>
              <a:rPr lang="en-US" sz="1200" dirty="0" err="1"/>
              <a:t>ruhiyah</a:t>
            </a:r>
            <a:r>
              <a:rPr lang="en-US" sz="1200" dirty="0"/>
              <a:t> </a:t>
            </a:r>
            <a:r>
              <a:rPr lang="en-US" sz="1200" dirty="0" err="1"/>
              <a:t>dan</a:t>
            </a:r>
            <a:r>
              <a:rPr lang="en-US" sz="1200" dirty="0"/>
              <a:t> </a:t>
            </a:r>
            <a:r>
              <a:rPr lang="en-US" sz="1200" dirty="0" err="1"/>
              <a:t>maliyah</a:t>
            </a:r>
            <a:r>
              <a:rPr lang="en-US" sz="1200" dirty="0"/>
              <a:t>, </a:t>
            </a:r>
            <a:r>
              <a:rPr lang="en-US" sz="1200" dirty="0" err="1"/>
              <a:t>seperti</a:t>
            </a:r>
            <a:r>
              <a:rPr lang="en-US" sz="1200" dirty="0"/>
              <a:t> </a:t>
            </a:r>
            <a:r>
              <a:rPr lang="en-US" sz="1200" dirty="0" err="1"/>
              <a:t>mengerjakan</a:t>
            </a:r>
            <a:r>
              <a:rPr lang="en-US" sz="1200" dirty="0"/>
              <a:t> haji.</a:t>
            </a:r>
          </a:p>
          <a:p>
            <a:r>
              <a:rPr lang="en-US" sz="1200" dirty="0"/>
              <a:t> </a:t>
            </a:r>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2" name="Title 1"/>
          <p:cNvSpPr>
            <a:spLocks noGrp="1"/>
          </p:cNvSpPr>
          <p:nvPr>
            <p:ph type="title"/>
          </p:nvPr>
        </p:nvSpPr>
        <p:spPr>
          <a:xfrm>
            <a:off x="1524000" y="3486150"/>
            <a:ext cx="5887500" cy="445500"/>
          </a:xfrm>
        </p:spPr>
        <p:txBody>
          <a:bodyPr/>
          <a:lstStyle/>
          <a:p>
            <a:pPr algn="l"/>
            <a:r>
              <a:rPr lang="en-US" sz="1200" dirty="0"/>
              <a:t/>
            </a:r>
            <a:br>
              <a:rPr lang="en-US" sz="1200" dirty="0"/>
            </a:br>
            <a:r>
              <a:rPr lang="en-US" sz="1200" dirty="0"/>
              <a:t>3.      </a:t>
            </a:r>
            <a:r>
              <a:rPr lang="en-US" sz="1200" dirty="0" err="1"/>
              <a:t>Pembagian</a:t>
            </a:r>
            <a:r>
              <a:rPr lang="en-US" sz="1200" dirty="0"/>
              <a:t> </a:t>
            </a:r>
            <a:r>
              <a:rPr lang="en-US" sz="1200" dirty="0" err="1"/>
              <a:t>ibadah</a:t>
            </a:r>
            <a:r>
              <a:rPr lang="en-US" sz="1200" dirty="0"/>
              <a:t> </a:t>
            </a:r>
            <a:r>
              <a:rPr lang="en-US" sz="1200" dirty="0" err="1"/>
              <a:t>dari</a:t>
            </a:r>
            <a:r>
              <a:rPr lang="en-US" sz="1200" dirty="0"/>
              <a:t> </a:t>
            </a:r>
            <a:r>
              <a:rPr lang="en-US" sz="1200" dirty="0" err="1"/>
              <a:t>segi</a:t>
            </a:r>
            <a:r>
              <a:rPr lang="en-US" sz="1200" dirty="0"/>
              <a:t> </a:t>
            </a:r>
            <a:r>
              <a:rPr lang="en-US" sz="1200" dirty="0" err="1"/>
              <a:t>kepentingan</a:t>
            </a:r>
            <a:r>
              <a:rPr lang="en-US" sz="1200" dirty="0"/>
              <a:t> </a:t>
            </a:r>
            <a:r>
              <a:rPr lang="en-US" sz="1200" dirty="0" err="1"/>
              <a:t>perseorangan</a:t>
            </a:r>
            <a:r>
              <a:rPr lang="en-US" sz="1200" dirty="0"/>
              <a:t> </a:t>
            </a:r>
            <a:r>
              <a:rPr lang="en-US" sz="1200" dirty="0" err="1"/>
              <a:t>atau</a:t>
            </a:r>
            <a:r>
              <a:rPr lang="en-US" sz="1200" dirty="0"/>
              <a:t> </a:t>
            </a:r>
            <a:r>
              <a:rPr lang="en-US" sz="1200" dirty="0" err="1"/>
              <a:t>masyarakat</a:t>
            </a:r>
            <a:r>
              <a:rPr lang="en-US" sz="1200" dirty="0"/>
              <a:t>, </a:t>
            </a:r>
            <a:r>
              <a:rPr lang="en-US" sz="1200" dirty="0" err="1"/>
              <a:t>maka</a:t>
            </a:r>
            <a:r>
              <a:rPr lang="en-US" sz="1200" dirty="0"/>
              <a:t> </a:t>
            </a:r>
            <a:r>
              <a:rPr lang="en-US" sz="1200" dirty="0" err="1"/>
              <a:t>dibagi</a:t>
            </a:r>
            <a:r>
              <a:rPr lang="en-US" sz="1200" dirty="0"/>
              <a:t> </a:t>
            </a:r>
            <a:r>
              <a:rPr lang="en-US" sz="1200" dirty="0" err="1" smtClean="0"/>
              <a:t>dua</a:t>
            </a:r>
            <a:r>
              <a:rPr lang="en-US" sz="1200" dirty="0" smtClean="0"/>
              <a:t>.</a:t>
            </a:r>
            <a:br>
              <a:rPr lang="en-US" sz="1200" dirty="0" smtClean="0"/>
            </a:br>
            <a:r>
              <a:rPr lang="en-US" sz="1200" dirty="0"/>
              <a:t> </a:t>
            </a:r>
            <a:r>
              <a:rPr lang="en-US" sz="1200" dirty="0" smtClean="0"/>
              <a:t>   a</a:t>
            </a:r>
            <a:r>
              <a:rPr lang="en-US" sz="1200" dirty="0"/>
              <a:t>. </a:t>
            </a:r>
            <a:r>
              <a:rPr lang="en-US" sz="1200" dirty="0" err="1" smtClean="0"/>
              <a:t>Ibadah</a:t>
            </a:r>
            <a:r>
              <a:rPr lang="en-US" sz="1200" dirty="0" smtClean="0"/>
              <a:t> </a:t>
            </a:r>
            <a:r>
              <a:rPr lang="en-US" sz="1200" dirty="0" err="1"/>
              <a:t>fardhi</a:t>
            </a:r>
            <a:r>
              <a:rPr lang="en-US" sz="1200" dirty="0"/>
              <a:t>, </a:t>
            </a:r>
            <a:r>
              <a:rPr lang="en-US" sz="1200" dirty="0" err="1"/>
              <a:t>seperti</a:t>
            </a:r>
            <a:r>
              <a:rPr lang="en-US" sz="1200" dirty="0"/>
              <a:t> </a:t>
            </a:r>
            <a:r>
              <a:rPr lang="en-US" sz="1200" dirty="0" err="1"/>
              <a:t>shalat</a:t>
            </a:r>
            <a:r>
              <a:rPr lang="en-US" sz="1200" dirty="0"/>
              <a:t> </a:t>
            </a:r>
            <a:r>
              <a:rPr lang="en-US" sz="1200" dirty="0" err="1"/>
              <a:t>dan</a:t>
            </a:r>
            <a:r>
              <a:rPr lang="en-US" sz="1200" dirty="0"/>
              <a:t> </a:t>
            </a:r>
            <a:r>
              <a:rPr lang="en-US" sz="1200" dirty="0" err="1"/>
              <a:t>puasa</a:t>
            </a:r>
            <a:r>
              <a:rPr lang="en-US" sz="1200" dirty="0"/>
              <a:t>.</a:t>
            </a:r>
            <a:br>
              <a:rPr lang="en-US" sz="1200" dirty="0"/>
            </a:br>
            <a:r>
              <a:rPr lang="en-US" sz="1200" dirty="0" smtClean="0"/>
              <a:t>    </a:t>
            </a:r>
            <a:r>
              <a:rPr lang="en-US" sz="1200" dirty="0" err="1" smtClean="0"/>
              <a:t>b.Ibadah</a:t>
            </a:r>
            <a:r>
              <a:rPr lang="en-US" sz="1200" dirty="0" smtClean="0"/>
              <a:t> </a:t>
            </a:r>
            <a:r>
              <a:rPr lang="en-US" sz="1200" dirty="0" err="1"/>
              <a:t>ijtima’i</a:t>
            </a:r>
            <a:r>
              <a:rPr lang="en-US" sz="1200" dirty="0"/>
              <a:t>, </a:t>
            </a:r>
            <a:r>
              <a:rPr lang="en-US" sz="1200" dirty="0" err="1"/>
              <a:t>seperti</a:t>
            </a:r>
            <a:r>
              <a:rPr lang="en-US" sz="1200" dirty="0"/>
              <a:t> zakat </a:t>
            </a:r>
            <a:r>
              <a:rPr lang="en-US" sz="1200" dirty="0" err="1"/>
              <a:t>dan</a:t>
            </a:r>
            <a:r>
              <a:rPr lang="en-US" sz="1200" dirty="0"/>
              <a:t> haji.</a:t>
            </a:r>
            <a:br>
              <a:rPr lang="en-US" sz="1200" dirty="0"/>
            </a:br>
            <a:r>
              <a:rPr lang="en-US" sz="1200" dirty="0"/>
              <a:t> </a:t>
            </a:r>
            <a:br>
              <a:rPr lang="en-US" sz="1200" dirty="0"/>
            </a:br>
            <a:r>
              <a:rPr lang="en-US" sz="1200" dirty="0"/>
              <a:t>4.      </a:t>
            </a:r>
            <a:r>
              <a:rPr lang="en-US" sz="1200" dirty="0" err="1"/>
              <a:t>Pembagian</a:t>
            </a:r>
            <a:r>
              <a:rPr lang="en-US" sz="1200" dirty="0"/>
              <a:t> </a:t>
            </a:r>
            <a:r>
              <a:rPr lang="en-US" sz="1200" dirty="0" err="1"/>
              <a:t>ibadah</a:t>
            </a:r>
            <a:r>
              <a:rPr lang="en-US" sz="1200" dirty="0"/>
              <a:t> </a:t>
            </a:r>
            <a:r>
              <a:rPr lang="en-US" sz="1200" dirty="0" err="1"/>
              <a:t>dari</a:t>
            </a:r>
            <a:r>
              <a:rPr lang="en-US" sz="1200" dirty="0"/>
              <a:t> </a:t>
            </a:r>
            <a:r>
              <a:rPr lang="en-US" sz="1200" dirty="0" err="1"/>
              <a:t>segi</a:t>
            </a:r>
            <a:r>
              <a:rPr lang="en-US" sz="1200" dirty="0"/>
              <a:t> </a:t>
            </a:r>
            <a:r>
              <a:rPr lang="en-US" sz="1200" dirty="0" err="1"/>
              <a:t>bentuk</a:t>
            </a:r>
            <a:r>
              <a:rPr lang="en-US" sz="1200" dirty="0"/>
              <a:t> </a:t>
            </a:r>
            <a:r>
              <a:rPr lang="en-US" sz="1200" dirty="0" err="1"/>
              <a:t>dan</a:t>
            </a:r>
            <a:r>
              <a:rPr lang="en-US" sz="1200" dirty="0"/>
              <a:t> </a:t>
            </a:r>
            <a:r>
              <a:rPr lang="en-US" sz="1200" dirty="0" err="1"/>
              <a:t>sifatnya</a:t>
            </a:r>
            <a:r>
              <a:rPr lang="en-US" sz="1200" dirty="0"/>
              <a:t>.	</a:t>
            </a:r>
            <a:br>
              <a:rPr lang="en-US" sz="1200" dirty="0"/>
            </a:br>
            <a:r>
              <a:rPr lang="en-US" sz="1200" dirty="0" smtClean="0"/>
              <a:t>    </a:t>
            </a:r>
            <a:r>
              <a:rPr lang="en-US" sz="1200" dirty="0" err="1" smtClean="0"/>
              <a:t>a.Ibadah</a:t>
            </a:r>
            <a:r>
              <a:rPr lang="en-US" sz="1200" dirty="0" smtClean="0"/>
              <a:t> </a:t>
            </a:r>
            <a:r>
              <a:rPr lang="en-US" sz="1200" dirty="0"/>
              <a:t>yang </a:t>
            </a:r>
            <a:r>
              <a:rPr lang="en-US" sz="1200" dirty="0" err="1"/>
              <a:t>berupa</a:t>
            </a:r>
            <a:r>
              <a:rPr lang="en-US" sz="1200" dirty="0"/>
              <a:t> </a:t>
            </a:r>
            <a:r>
              <a:rPr lang="en-US" sz="1200" dirty="0" err="1"/>
              <a:t>perkataan</a:t>
            </a:r>
            <a:r>
              <a:rPr lang="en-US" sz="1200" dirty="0"/>
              <a:t> </a:t>
            </a:r>
            <a:r>
              <a:rPr lang="en-US" sz="1200" dirty="0" err="1"/>
              <a:t>atau</a:t>
            </a:r>
            <a:r>
              <a:rPr lang="en-US" sz="1200" dirty="0"/>
              <a:t> </a:t>
            </a:r>
            <a:r>
              <a:rPr lang="en-US" sz="1200" dirty="0" err="1"/>
              <a:t>ucapan</a:t>
            </a:r>
            <a:r>
              <a:rPr lang="en-US" sz="1200" dirty="0"/>
              <a:t> </a:t>
            </a:r>
            <a:r>
              <a:rPr lang="en-US" sz="1200" dirty="0" err="1"/>
              <a:t>lidah</a:t>
            </a:r>
            <a:r>
              <a:rPr lang="en-US" sz="1200" dirty="0"/>
              <a:t> </a:t>
            </a:r>
            <a:r>
              <a:rPr lang="en-US" sz="1200" dirty="0" err="1"/>
              <a:t>seperti</a:t>
            </a:r>
            <a:r>
              <a:rPr lang="en-US" sz="1200" dirty="0"/>
              <a:t>, </a:t>
            </a:r>
            <a:r>
              <a:rPr lang="en-US" sz="1200" dirty="0" err="1"/>
              <a:t>membaca</a:t>
            </a:r>
            <a:r>
              <a:rPr lang="en-US" sz="1200" dirty="0"/>
              <a:t> </a:t>
            </a:r>
            <a:r>
              <a:rPr lang="en-US" sz="1200" dirty="0" err="1"/>
              <a:t>do’a</a:t>
            </a:r>
            <a:r>
              <a:rPr lang="en-US" sz="1200" dirty="0"/>
              <a:t>, </a:t>
            </a:r>
            <a:r>
              <a:rPr lang="en-US" sz="1200" dirty="0" err="1"/>
              <a:t>membaca</a:t>
            </a:r>
            <a:r>
              <a:rPr lang="en-US" sz="1200" dirty="0"/>
              <a:t> Al-Qur’an, </a:t>
            </a:r>
            <a:r>
              <a:rPr lang="en-US" sz="1200" dirty="0" err="1"/>
              <a:t>membaca</a:t>
            </a:r>
            <a:r>
              <a:rPr lang="en-US" sz="1200" dirty="0"/>
              <a:t> </a:t>
            </a:r>
            <a:r>
              <a:rPr lang="en-US" sz="1200" dirty="0" err="1"/>
              <a:t>zikir</a:t>
            </a:r>
            <a:r>
              <a:rPr lang="en-US" sz="1200" dirty="0"/>
              <a:t>, </a:t>
            </a:r>
            <a:r>
              <a:rPr lang="en-US" sz="1200" dirty="0" err="1"/>
              <a:t>membaca</a:t>
            </a:r>
            <a:r>
              <a:rPr lang="en-US" sz="1200" dirty="0"/>
              <a:t> </a:t>
            </a:r>
            <a:r>
              <a:rPr lang="en-US" sz="1200" dirty="0" err="1"/>
              <a:t>tahmid</a:t>
            </a:r>
            <a:r>
              <a:rPr lang="en-US" sz="1200" dirty="0"/>
              <a:t> </a:t>
            </a:r>
            <a:r>
              <a:rPr lang="en-US" sz="1200" dirty="0" err="1"/>
              <a:t>dan</a:t>
            </a:r>
            <a:r>
              <a:rPr lang="en-US" sz="1200" dirty="0"/>
              <a:t> </a:t>
            </a:r>
            <a:r>
              <a:rPr lang="en-US" sz="1200" dirty="0" err="1"/>
              <a:t>mendo’akan</a:t>
            </a:r>
            <a:r>
              <a:rPr lang="en-US" sz="1200" dirty="0"/>
              <a:t> orang yang </a:t>
            </a:r>
            <a:r>
              <a:rPr lang="en-US" sz="1200" dirty="0" err="1"/>
              <a:t>bersin</a:t>
            </a:r>
            <a:r>
              <a:rPr lang="en-US" sz="1200" dirty="0"/>
              <a:t>.</a:t>
            </a:r>
            <a:br>
              <a:rPr lang="en-US" sz="1200" dirty="0"/>
            </a:br>
            <a:r>
              <a:rPr lang="en-US" sz="1200" dirty="0" smtClean="0"/>
              <a:t>    </a:t>
            </a:r>
            <a:r>
              <a:rPr lang="en-US" sz="1200" dirty="0" err="1" smtClean="0"/>
              <a:t>b.Ibadah</a:t>
            </a:r>
            <a:r>
              <a:rPr lang="en-US" sz="1200" dirty="0" smtClean="0"/>
              <a:t> </a:t>
            </a:r>
            <a:r>
              <a:rPr lang="en-US" sz="1200" dirty="0"/>
              <a:t>yang </a:t>
            </a:r>
            <a:r>
              <a:rPr lang="en-US" sz="1200" dirty="0" err="1"/>
              <a:t>berupa</a:t>
            </a:r>
            <a:r>
              <a:rPr lang="en-US" sz="1200" dirty="0"/>
              <a:t> </a:t>
            </a:r>
            <a:r>
              <a:rPr lang="en-US" sz="1200" dirty="0" err="1"/>
              <a:t>pekerjaan</a:t>
            </a:r>
            <a:r>
              <a:rPr lang="en-US" sz="1200" dirty="0"/>
              <a:t> yang </a:t>
            </a:r>
            <a:r>
              <a:rPr lang="en-US" sz="1200" dirty="0" err="1"/>
              <a:t>tertentu</a:t>
            </a:r>
            <a:r>
              <a:rPr lang="en-US" sz="1200" dirty="0"/>
              <a:t> </a:t>
            </a:r>
            <a:r>
              <a:rPr lang="en-US" sz="1200" dirty="0" err="1"/>
              <a:t>bentuknya</a:t>
            </a:r>
            <a:r>
              <a:rPr lang="en-US" sz="1200" dirty="0"/>
              <a:t> </a:t>
            </a:r>
            <a:r>
              <a:rPr lang="en-US" sz="1200" dirty="0" err="1"/>
              <a:t>meliputi</a:t>
            </a:r>
            <a:r>
              <a:rPr lang="en-US" sz="1200" dirty="0"/>
              <a:t> </a:t>
            </a:r>
            <a:r>
              <a:rPr lang="en-US" sz="1200" dirty="0" err="1"/>
              <a:t>perkataan</a:t>
            </a:r>
            <a:r>
              <a:rPr lang="en-US" sz="1200" dirty="0"/>
              <a:t> </a:t>
            </a:r>
            <a:r>
              <a:rPr lang="en-US" sz="1200" dirty="0" err="1"/>
              <a:t>dan</a:t>
            </a:r>
            <a:r>
              <a:rPr lang="en-US" sz="1200" dirty="0"/>
              <a:t> </a:t>
            </a:r>
            <a:r>
              <a:rPr lang="en-US" sz="1200" dirty="0" err="1"/>
              <a:t>perbuatan</a:t>
            </a:r>
            <a:r>
              <a:rPr lang="en-US" sz="1200" dirty="0"/>
              <a:t>, </a:t>
            </a:r>
            <a:r>
              <a:rPr lang="en-US" sz="1200" dirty="0" err="1"/>
              <a:t>seperti</a:t>
            </a:r>
            <a:r>
              <a:rPr lang="en-US" sz="1200" dirty="0"/>
              <a:t> : </a:t>
            </a:r>
            <a:r>
              <a:rPr lang="en-US" sz="1200" dirty="0" err="1"/>
              <a:t>shalat</a:t>
            </a:r>
            <a:r>
              <a:rPr lang="en-US" sz="1200" dirty="0"/>
              <a:t>, zakat, </a:t>
            </a:r>
            <a:r>
              <a:rPr lang="en-US" sz="1200" dirty="0" err="1"/>
              <a:t>puasa</a:t>
            </a:r>
            <a:r>
              <a:rPr lang="en-US" sz="1200" dirty="0"/>
              <a:t>, haji.</a:t>
            </a:r>
            <a:br>
              <a:rPr lang="en-US" sz="1200" dirty="0"/>
            </a:br>
            <a:r>
              <a:rPr lang="en-US" sz="1200" dirty="0" smtClean="0"/>
              <a:t>    </a:t>
            </a:r>
            <a:r>
              <a:rPr lang="en-US" sz="1200" dirty="0" err="1" smtClean="0"/>
              <a:t>c.Ibadah</a:t>
            </a:r>
            <a:r>
              <a:rPr lang="en-US" sz="1200" dirty="0" smtClean="0"/>
              <a:t> </a:t>
            </a:r>
            <a:r>
              <a:rPr lang="en-US" sz="1200" dirty="0"/>
              <a:t>yang </a:t>
            </a:r>
            <a:r>
              <a:rPr lang="en-US" sz="1200" dirty="0" err="1"/>
              <a:t>berupa</a:t>
            </a:r>
            <a:r>
              <a:rPr lang="en-US" sz="1200" dirty="0"/>
              <a:t> </a:t>
            </a:r>
            <a:r>
              <a:rPr lang="en-US" sz="1200" dirty="0" err="1"/>
              <a:t>perbuatan</a:t>
            </a:r>
            <a:r>
              <a:rPr lang="en-US" sz="1200" dirty="0"/>
              <a:t> yang </a:t>
            </a:r>
            <a:r>
              <a:rPr lang="en-US" sz="1200" dirty="0" err="1"/>
              <a:t>tidak</a:t>
            </a:r>
            <a:r>
              <a:rPr lang="en-US" sz="1200" dirty="0"/>
              <a:t> </a:t>
            </a:r>
            <a:r>
              <a:rPr lang="en-US" sz="1200" dirty="0" err="1"/>
              <a:t>ditentukan</a:t>
            </a:r>
            <a:r>
              <a:rPr lang="en-US" sz="1200" dirty="0"/>
              <a:t> </a:t>
            </a:r>
            <a:r>
              <a:rPr lang="en-US" sz="1200" dirty="0" err="1"/>
              <a:t>bentuknya</a:t>
            </a:r>
            <a:r>
              <a:rPr lang="en-US" sz="1200" dirty="0"/>
              <a:t>, </a:t>
            </a:r>
            <a:r>
              <a:rPr lang="en-US" sz="1200" dirty="0" err="1"/>
              <a:t>seperti</a:t>
            </a:r>
            <a:r>
              <a:rPr lang="en-US" sz="1200" dirty="0"/>
              <a:t> : </a:t>
            </a:r>
            <a:r>
              <a:rPr lang="en-US" sz="1200" dirty="0" err="1"/>
              <a:t>menolong</a:t>
            </a:r>
            <a:r>
              <a:rPr lang="en-US" sz="1200" dirty="0"/>
              <a:t> orang lain, </a:t>
            </a:r>
            <a:r>
              <a:rPr lang="en-US" sz="1200" dirty="0" err="1"/>
              <a:t>berjihad</a:t>
            </a:r>
            <a:r>
              <a:rPr lang="en-US" sz="1200" dirty="0"/>
              <a:t>, </a:t>
            </a:r>
            <a:r>
              <a:rPr lang="en-US" sz="1200" dirty="0" err="1"/>
              <a:t>membela</a:t>
            </a:r>
            <a:r>
              <a:rPr lang="en-US" sz="1200" dirty="0"/>
              <a:t> </a:t>
            </a:r>
            <a:r>
              <a:rPr lang="en-US" sz="1200" dirty="0" err="1"/>
              <a:t>diri</a:t>
            </a:r>
            <a:r>
              <a:rPr lang="en-US" sz="1200" dirty="0"/>
              <a:t> </a:t>
            </a:r>
            <a:r>
              <a:rPr lang="en-US" sz="1200" dirty="0" err="1"/>
              <a:t>dari</a:t>
            </a:r>
            <a:r>
              <a:rPr lang="en-US" sz="1200" dirty="0"/>
              <a:t> </a:t>
            </a:r>
            <a:r>
              <a:rPr lang="en-US" sz="1200" dirty="0" err="1"/>
              <a:t>gangguan</a:t>
            </a:r>
            <a:r>
              <a:rPr lang="en-US" sz="1200" dirty="0"/>
              <a:t>, </a:t>
            </a:r>
            <a:r>
              <a:rPr lang="en-US" sz="1200" dirty="0" err="1"/>
              <a:t>tajhizul-janazah</a:t>
            </a:r>
            <a:r>
              <a:rPr lang="en-US" sz="1200" dirty="0"/>
              <a:t>.</a:t>
            </a:r>
            <a:br>
              <a:rPr lang="en-US" sz="1200" dirty="0"/>
            </a:br>
            <a:r>
              <a:rPr lang="en-US" sz="1200" dirty="0" smtClean="0"/>
              <a:t>    </a:t>
            </a:r>
            <a:r>
              <a:rPr lang="en-US" sz="1200" dirty="0" err="1" smtClean="0"/>
              <a:t>d.Ibadah</a:t>
            </a:r>
            <a:r>
              <a:rPr lang="en-US" sz="1200" dirty="0" smtClean="0"/>
              <a:t> </a:t>
            </a:r>
            <a:r>
              <a:rPr lang="en-US" sz="1200" dirty="0"/>
              <a:t>yang </a:t>
            </a:r>
            <a:r>
              <a:rPr lang="en-US" sz="1200" dirty="0" err="1"/>
              <a:t>pelaksanaannya</a:t>
            </a:r>
            <a:r>
              <a:rPr lang="en-US" sz="1200" dirty="0"/>
              <a:t> </a:t>
            </a:r>
            <a:r>
              <a:rPr lang="en-US" sz="1200" dirty="0" err="1"/>
              <a:t>menahan</a:t>
            </a:r>
            <a:r>
              <a:rPr lang="en-US" sz="1200" dirty="0"/>
              <a:t> </a:t>
            </a:r>
            <a:r>
              <a:rPr lang="en-US" sz="1200" dirty="0" err="1"/>
              <a:t>diri</a:t>
            </a:r>
            <a:r>
              <a:rPr lang="en-US" sz="1200" dirty="0"/>
              <a:t>, </a:t>
            </a:r>
            <a:r>
              <a:rPr lang="en-US" sz="1200" dirty="0" err="1"/>
              <a:t>seperti</a:t>
            </a:r>
            <a:r>
              <a:rPr lang="en-US" sz="1200" dirty="0"/>
              <a:t>: ihram, </a:t>
            </a:r>
            <a:r>
              <a:rPr lang="en-US" sz="1200" dirty="0" err="1"/>
              <a:t>puasa</a:t>
            </a:r>
            <a:r>
              <a:rPr lang="en-US" sz="1200" dirty="0"/>
              <a:t>, </a:t>
            </a:r>
            <a:r>
              <a:rPr lang="en-US" sz="1200" dirty="0" err="1"/>
              <a:t>i’tikaf</a:t>
            </a:r>
            <a:r>
              <a:rPr lang="en-US" sz="1200" dirty="0"/>
              <a:t> (</a:t>
            </a:r>
            <a:r>
              <a:rPr lang="en-US" sz="1200" dirty="0" err="1"/>
              <a:t>duduk</a:t>
            </a:r>
            <a:r>
              <a:rPr lang="en-US" sz="1200" dirty="0"/>
              <a:t> di masjid </a:t>
            </a:r>
            <a:r>
              <a:rPr lang="en-US" sz="1200" dirty="0" err="1"/>
              <a:t>dan</a:t>
            </a:r>
            <a:r>
              <a:rPr lang="en-US" sz="1200" dirty="0"/>
              <a:t> </a:t>
            </a:r>
            <a:r>
              <a:rPr lang="en-US" sz="1200" dirty="0" err="1"/>
              <a:t>menahan</a:t>
            </a:r>
            <a:r>
              <a:rPr lang="en-US" sz="1200" dirty="0"/>
              <a:t> </a:t>
            </a:r>
            <a:r>
              <a:rPr lang="en-US" sz="1200" dirty="0" err="1"/>
              <a:t>diri</a:t>
            </a:r>
            <a:r>
              <a:rPr lang="en-US" sz="1200" dirty="0"/>
              <a:t> </a:t>
            </a:r>
            <a:r>
              <a:rPr lang="en-US" sz="1200" dirty="0" err="1"/>
              <a:t>untuk</a:t>
            </a:r>
            <a:r>
              <a:rPr lang="en-US" sz="1200" dirty="0"/>
              <a:t> </a:t>
            </a:r>
            <a:r>
              <a:rPr lang="en-US" sz="1200" dirty="0" err="1"/>
              <a:t>bermubasyroh</a:t>
            </a:r>
            <a:r>
              <a:rPr lang="en-US" sz="1200" dirty="0"/>
              <a:t> </a:t>
            </a:r>
            <a:r>
              <a:rPr lang="en-US" sz="1200" dirty="0" err="1"/>
              <a:t>dengan</a:t>
            </a:r>
            <a:r>
              <a:rPr lang="en-US" sz="1200" dirty="0"/>
              <a:t> </a:t>
            </a:r>
            <a:r>
              <a:rPr lang="en-US" sz="1200" dirty="0" err="1"/>
              <a:t>istrinya</a:t>
            </a:r>
            <a:r>
              <a:rPr lang="en-US" sz="1200" dirty="0"/>
              <a:t>).</a:t>
            </a:r>
            <a:br>
              <a:rPr lang="en-US" sz="1200" dirty="0"/>
            </a:br>
            <a:r>
              <a:rPr lang="en-US" sz="1200" dirty="0" smtClean="0"/>
              <a:t>    e</a:t>
            </a:r>
            <a:r>
              <a:rPr lang="en-US" sz="1200" dirty="0"/>
              <a:t>. </a:t>
            </a:r>
            <a:r>
              <a:rPr lang="en-US" sz="1200" dirty="0" err="1" smtClean="0"/>
              <a:t>Ibadah</a:t>
            </a:r>
            <a:r>
              <a:rPr lang="en-US" sz="1200" dirty="0" smtClean="0"/>
              <a:t> </a:t>
            </a:r>
            <a:r>
              <a:rPr lang="en-US" sz="1200" dirty="0"/>
              <a:t>yang </a:t>
            </a:r>
            <a:r>
              <a:rPr lang="en-US" sz="1200" dirty="0" err="1"/>
              <a:t>sifatnya</a:t>
            </a:r>
            <a:r>
              <a:rPr lang="en-US" sz="1200" dirty="0"/>
              <a:t> </a:t>
            </a:r>
            <a:r>
              <a:rPr lang="en-US" sz="1200" dirty="0" err="1"/>
              <a:t>menggugurkan</a:t>
            </a:r>
            <a:r>
              <a:rPr lang="en-US" sz="1200" dirty="0"/>
              <a:t> </a:t>
            </a:r>
            <a:r>
              <a:rPr lang="en-US" sz="1200" dirty="0" err="1"/>
              <a:t>hak</a:t>
            </a:r>
            <a:r>
              <a:rPr lang="en-US" sz="1200" dirty="0"/>
              <a:t>, </a:t>
            </a:r>
            <a:r>
              <a:rPr lang="en-US" sz="1200" dirty="0" err="1"/>
              <a:t>seperti</a:t>
            </a:r>
            <a:r>
              <a:rPr lang="en-US" sz="1200" dirty="0"/>
              <a:t> </a:t>
            </a:r>
            <a:r>
              <a:rPr lang="en-US" sz="1200" dirty="0" err="1"/>
              <a:t>membebaskan</a:t>
            </a:r>
            <a:r>
              <a:rPr lang="en-US" sz="1200" dirty="0"/>
              <a:t> </a:t>
            </a:r>
            <a:r>
              <a:rPr lang="en-US" sz="1200" dirty="0" err="1"/>
              <a:t>hutang</a:t>
            </a:r>
            <a:r>
              <a:rPr lang="en-US" sz="1200" dirty="0"/>
              <a:t>, </a:t>
            </a:r>
            <a:r>
              <a:rPr lang="en-US" sz="1200" dirty="0" err="1"/>
              <a:t>memaafkan</a:t>
            </a:r>
            <a:r>
              <a:rPr lang="en-US" sz="1200" dirty="0"/>
              <a:t> orang </a:t>
            </a:r>
            <a:r>
              <a:rPr lang="en-US" sz="1200" dirty="0" err="1"/>
              <a:t>bersalah</a:t>
            </a:r>
            <a:r>
              <a:rPr lang="en-US" sz="1200" dirty="0"/>
              <a:t>.</a:t>
            </a:r>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447800" y="819150"/>
            <a:ext cx="2721300" cy="2908800"/>
          </a:xfrm>
        </p:spPr>
        <p:txBody>
          <a:bodyPr/>
          <a:lstStyle/>
          <a:p>
            <a:r>
              <a:rPr lang="en-US" dirty="0" err="1" smtClean="0"/>
              <a:t>Ibadah</a:t>
            </a:r>
            <a:r>
              <a:rPr lang="en-US" dirty="0" smtClean="0"/>
              <a:t> </a:t>
            </a:r>
            <a:r>
              <a:rPr lang="en-US" dirty="0" err="1" smtClean="0"/>
              <a:t>Mahdhah</a:t>
            </a:r>
            <a:endParaRPr lang="en-US" dirty="0" smtClean="0"/>
          </a:p>
          <a:p>
            <a:pPr marL="558800" indent="-457200">
              <a:buFont typeface="+mj-lt"/>
              <a:buAutoNum type="arabicPeriod"/>
            </a:pPr>
            <a:r>
              <a:rPr lang="en-US" dirty="0" err="1" smtClean="0"/>
              <a:t>Sholat</a:t>
            </a:r>
            <a:endParaRPr lang="en-US" dirty="0" smtClean="0"/>
          </a:p>
          <a:p>
            <a:pPr marL="558800" indent="-457200">
              <a:buFont typeface="+mj-lt"/>
              <a:buAutoNum type="arabicPeriod"/>
            </a:pPr>
            <a:r>
              <a:rPr lang="en-US" dirty="0" err="1" smtClean="0"/>
              <a:t>Puasa</a:t>
            </a:r>
            <a:endParaRPr lang="en-US" dirty="0" smtClean="0"/>
          </a:p>
          <a:p>
            <a:pPr marL="558800" indent="-457200">
              <a:buFont typeface="+mj-lt"/>
              <a:buAutoNum type="arabicPeriod"/>
            </a:pPr>
            <a:r>
              <a:rPr lang="en-US" dirty="0" smtClean="0"/>
              <a:t>Zakat</a:t>
            </a:r>
          </a:p>
          <a:p>
            <a:pPr marL="558800" indent="-457200">
              <a:buFont typeface="+mj-lt"/>
              <a:buAutoNum type="arabicPeriod"/>
            </a:pPr>
            <a:r>
              <a:rPr lang="en-US" dirty="0" smtClean="0"/>
              <a:t>Haji </a:t>
            </a:r>
            <a:r>
              <a:rPr lang="en-US" dirty="0" err="1" smtClean="0"/>
              <a:t>dan</a:t>
            </a:r>
            <a:r>
              <a:rPr lang="en-US" dirty="0" smtClean="0"/>
              <a:t> </a:t>
            </a:r>
            <a:r>
              <a:rPr lang="en-US" dirty="0" err="1" smtClean="0"/>
              <a:t>Umroh</a:t>
            </a:r>
            <a:endParaRPr lang="en-US" dirty="0" smtClean="0"/>
          </a:p>
          <a:p>
            <a:pPr marL="330200" indent="-228600">
              <a:buFont typeface="+mj-lt"/>
              <a:buAutoNum type="arabicPeriod"/>
            </a:pPr>
            <a:r>
              <a:rPr lang="en-US" dirty="0" err="1"/>
              <a:t>Membaca</a:t>
            </a:r>
            <a:r>
              <a:rPr lang="en-US" dirty="0"/>
              <a:t> Al-Qur’an</a:t>
            </a:r>
          </a:p>
          <a:p>
            <a:pPr marL="330200" indent="-228600">
              <a:buFont typeface="+mj-lt"/>
              <a:buAutoNum type="arabicPeriod"/>
            </a:pPr>
            <a:r>
              <a:rPr lang="en-US" dirty="0" err="1" smtClean="0"/>
              <a:t>Zikir</a:t>
            </a:r>
            <a:endParaRPr lang="en-US" dirty="0" smtClean="0"/>
          </a:p>
          <a:p>
            <a:pPr marL="330200" indent="-228600">
              <a:buFont typeface="+mj-lt"/>
              <a:buAutoNum type="arabicPeriod"/>
            </a:pPr>
            <a:r>
              <a:rPr lang="en-US" dirty="0" err="1" smtClean="0"/>
              <a:t>Wudhu</a:t>
            </a:r>
            <a:endParaRPr lang="en-US" dirty="0"/>
          </a:p>
          <a:p>
            <a:pPr marL="101600" indent="0">
              <a:buNone/>
            </a:pPr>
            <a:endParaRPr lang="en-US" dirty="0"/>
          </a:p>
        </p:txBody>
      </p:sp>
      <p:sp>
        <p:nvSpPr>
          <p:cNvPr id="4" name="Text Placeholder 3"/>
          <p:cNvSpPr>
            <a:spLocks noGrp="1"/>
          </p:cNvSpPr>
          <p:nvPr>
            <p:ph type="body" idx="2"/>
          </p:nvPr>
        </p:nvSpPr>
        <p:spPr>
          <a:xfrm>
            <a:off x="4572000" y="666750"/>
            <a:ext cx="3102300" cy="2908800"/>
          </a:xfrm>
        </p:spPr>
        <p:txBody>
          <a:bodyPr/>
          <a:lstStyle/>
          <a:p>
            <a:r>
              <a:rPr lang="en-US" sz="1600" b="1" dirty="0" err="1" smtClean="0"/>
              <a:t>Ibadah</a:t>
            </a:r>
            <a:r>
              <a:rPr lang="en-US" sz="1600" b="1" dirty="0" smtClean="0"/>
              <a:t> </a:t>
            </a:r>
            <a:r>
              <a:rPr lang="en-US" sz="1600" b="1" dirty="0" err="1" smtClean="0"/>
              <a:t>Ghoiru</a:t>
            </a:r>
            <a:r>
              <a:rPr lang="en-US" sz="1600" b="1" dirty="0" smtClean="0"/>
              <a:t> </a:t>
            </a:r>
            <a:r>
              <a:rPr lang="en-US" sz="1600" b="1" dirty="0" err="1" smtClean="0"/>
              <a:t>madhah</a:t>
            </a:r>
            <a:endParaRPr lang="en-US" sz="1600" b="1" dirty="0" smtClean="0"/>
          </a:p>
          <a:p>
            <a:pPr marL="330200" indent="-228600">
              <a:buFont typeface="+mj-lt"/>
              <a:buAutoNum type="arabicPeriod"/>
            </a:pPr>
            <a:r>
              <a:rPr lang="en-US" sz="1200" dirty="0" err="1" smtClean="0"/>
              <a:t>Shadaqah</a:t>
            </a:r>
            <a:endParaRPr lang="en-US" sz="1200" dirty="0"/>
          </a:p>
          <a:p>
            <a:pPr marL="330200" indent="-228600">
              <a:buFont typeface="+mj-lt"/>
              <a:buAutoNum type="arabicPeriod"/>
            </a:pPr>
            <a:r>
              <a:rPr lang="en-US" sz="1200" dirty="0" err="1" smtClean="0"/>
              <a:t>Makan</a:t>
            </a:r>
            <a:r>
              <a:rPr lang="en-US" sz="1200" dirty="0" smtClean="0"/>
              <a:t> </a:t>
            </a:r>
            <a:r>
              <a:rPr lang="en-US" sz="1200" dirty="0" err="1"/>
              <a:t>dan</a:t>
            </a:r>
            <a:r>
              <a:rPr lang="en-US" sz="1200" dirty="0"/>
              <a:t> </a:t>
            </a:r>
            <a:r>
              <a:rPr lang="en-US" sz="1200" dirty="0" err="1"/>
              <a:t>Minum</a:t>
            </a:r>
            <a:endParaRPr lang="en-US" sz="1200" dirty="0"/>
          </a:p>
          <a:p>
            <a:pPr marL="330200" indent="-228600">
              <a:buFont typeface="+mj-lt"/>
              <a:buAutoNum type="arabicPeriod"/>
            </a:pPr>
            <a:r>
              <a:rPr lang="en-US" sz="1200" dirty="0" err="1" smtClean="0"/>
              <a:t>Mendo’akan</a:t>
            </a:r>
            <a:r>
              <a:rPr lang="en-US" sz="1200" dirty="0" smtClean="0"/>
              <a:t> </a:t>
            </a:r>
            <a:r>
              <a:rPr lang="en-US" sz="1200" dirty="0"/>
              <a:t>orang </a:t>
            </a:r>
            <a:r>
              <a:rPr lang="en-US" sz="1200" dirty="0" err="1"/>
              <a:t>bersin</a:t>
            </a:r>
            <a:endParaRPr lang="en-US" sz="1200" dirty="0"/>
          </a:p>
          <a:p>
            <a:pPr marL="330200" indent="-228600">
              <a:buFont typeface="+mj-lt"/>
              <a:buAutoNum type="arabicPeriod"/>
            </a:pPr>
            <a:r>
              <a:rPr lang="en-US" sz="1200" dirty="0" err="1" smtClean="0"/>
              <a:t>Mengucapkan</a:t>
            </a:r>
            <a:r>
              <a:rPr lang="en-US" sz="1200" dirty="0" smtClean="0"/>
              <a:t> </a:t>
            </a:r>
            <a:r>
              <a:rPr lang="en-US" sz="1200" dirty="0"/>
              <a:t>“Alhamdulillah” </a:t>
            </a:r>
            <a:r>
              <a:rPr lang="en-US" sz="1200" dirty="0" err="1" smtClean="0"/>
              <a:t>ketika</a:t>
            </a:r>
            <a:r>
              <a:rPr lang="en-US" sz="1200" dirty="0" smtClean="0"/>
              <a:t> </a:t>
            </a:r>
            <a:r>
              <a:rPr lang="en-US" sz="1200" dirty="0" err="1" smtClean="0"/>
              <a:t>memperoleh</a:t>
            </a:r>
            <a:r>
              <a:rPr lang="en-US" sz="1200" dirty="0" smtClean="0"/>
              <a:t> </a:t>
            </a:r>
            <a:r>
              <a:rPr lang="en-US" sz="1200" dirty="0" err="1"/>
              <a:t>n</a:t>
            </a:r>
            <a:r>
              <a:rPr lang="en-US" sz="1200" dirty="0" err="1" smtClean="0"/>
              <a:t>ikmat</a:t>
            </a:r>
            <a:endParaRPr lang="en-US" sz="1200" dirty="0"/>
          </a:p>
          <a:p>
            <a:pPr marL="330200" indent="-228600">
              <a:buFont typeface="+mj-lt"/>
              <a:buAutoNum type="arabicPeriod"/>
            </a:pPr>
            <a:r>
              <a:rPr lang="en-US" sz="1200" dirty="0" err="1" smtClean="0"/>
              <a:t>Mentafakkuri</a:t>
            </a:r>
            <a:r>
              <a:rPr lang="en-US" sz="1200" dirty="0" smtClean="0"/>
              <a:t> </a:t>
            </a:r>
            <a:r>
              <a:rPr lang="en-US" sz="1200" dirty="0" err="1"/>
              <a:t>ciptaan</a:t>
            </a:r>
            <a:r>
              <a:rPr lang="en-US" sz="1200" dirty="0"/>
              <a:t> Allah</a:t>
            </a:r>
          </a:p>
          <a:p>
            <a:pPr marL="330200" indent="-228600">
              <a:buFont typeface="+mj-lt"/>
              <a:buAutoNum type="arabicPeriod"/>
            </a:pPr>
            <a:r>
              <a:rPr lang="en-US" sz="1200" dirty="0" err="1" smtClean="0"/>
              <a:t>Sabar</a:t>
            </a:r>
            <a:endParaRPr lang="en-US" sz="1200" dirty="0"/>
          </a:p>
          <a:p>
            <a:pPr marL="330200" indent="-228600">
              <a:buFont typeface="+mj-lt"/>
              <a:buAutoNum type="arabicPeriod"/>
            </a:pPr>
            <a:r>
              <a:rPr lang="en-US" sz="1200" dirty="0" err="1" smtClean="0"/>
              <a:t>Menyingkirkan</a:t>
            </a:r>
            <a:r>
              <a:rPr lang="en-US" sz="1200" dirty="0" smtClean="0"/>
              <a:t> </a:t>
            </a:r>
            <a:r>
              <a:rPr lang="en-US" sz="1200" dirty="0" err="1"/>
              <a:t>duri</a:t>
            </a:r>
            <a:r>
              <a:rPr lang="en-US" sz="1200" dirty="0"/>
              <a:t> di </a:t>
            </a:r>
            <a:r>
              <a:rPr lang="en-US" sz="1200" dirty="0" err="1"/>
              <a:t>jalanan</a:t>
            </a:r>
            <a:endParaRPr lang="en-US" sz="1200" dirty="0"/>
          </a:p>
          <a:p>
            <a:pPr marL="330200" indent="-228600">
              <a:buFont typeface="+mj-lt"/>
              <a:buAutoNum type="arabicPeriod"/>
            </a:pPr>
            <a:r>
              <a:rPr lang="en-US" sz="1200" dirty="0" err="1" smtClean="0"/>
              <a:t>Tidur</a:t>
            </a:r>
            <a:endParaRPr lang="en-US" sz="1200" dirty="0"/>
          </a:p>
          <a:p>
            <a:pPr marL="330200" indent="-228600">
              <a:buFont typeface="+mj-lt"/>
              <a:buAutoNum type="arabicPeriod"/>
            </a:pPr>
            <a:r>
              <a:rPr lang="en-US" sz="1200" dirty="0" err="1" smtClean="0"/>
              <a:t>Mencari</a:t>
            </a:r>
            <a:r>
              <a:rPr lang="en-US" sz="1200" dirty="0" smtClean="0"/>
              <a:t> </a:t>
            </a:r>
            <a:r>
              <a:rPr lang="en-US" sz="1200" dirty="0" err="1" smtClean="0"/>
              <a:t>ilmu</a:t>
            </a:r>
            <a:endParaRPr lang="en-US" sz="1200" dirty="0" smtClean="0"/>
          </a:p>
          <a:p>
            <a:pPr marL="330200" indent="-228600">
              <a:buFont typeface="+mj-lt"/>
              <a:buAutoNum type="arabicPeriod"/>
            </a:pPr>
            <a:r>
              <a:rPr lang="en-US" sz="1200" dirty="0" err="1" smtClean="0"/>
              <a:t>Tawakkal</a:t>
            </a:r>
            <a:endParaRPr lang="en-US" sz="1200" dirty="0" smtClean="0"/>
          </a:p>
          <a:p>
            <a:pPr marL="330200" indent="-228600">
              <a:buFont typeface="+mj-lt"/>
              <a:buAutoNum type="arabicPeriod"/>
            </a:pPr>
            <a:r>
              <a:rPr lang="en-US" sz="1200" dirty="0" err="1" smtClean="0"/>
              <a:t>I’tikaf</a:t>
            </a:r>
            <a:endParaRPr lang="en-US" sz="1200" dirty="0" smtClean="0"/>
          </a:p>
          <a:p>
            <a:pPr marL="330200" indent="-228600">
              <a:buFont typeface="+mj-lt"/>
              <a:buAutoNum type="arabicPeriod"/>
            </a:pPr>
            <a:r>
              <a:rPr lang="en-US" sz="1200" dirty="0" err="1" smtClean="0"/>
              <a:t>Berbakti</a:t>
            </a:r>
            <a:r>
              <a:rPr lang="en-US" sz="1200" dirty="0" smtClean="0"/>
              <a:t> </a:t>
            </a:r>
            <a:r>
              <a:rPr lang="en-US" sz="1200" dirty="0" err="1" smtClean="0"/>
              <a:t>kepada</a:t>
            </a:r>
            <a:r>
              <a:rPr lang="en-US" sz="1200" dirty="0" smtClean="0"/>
              <a:t> orang </a:t>
            </a:r>
            <a:r>
              <a:rPr lang="en-US" sz="1200" dirty="0" err="1" smtClean="0"/>
              <a:t>tua</a:t>
            </a:r>
            <a:endParaRPr lang="en-US" sz="1200" dirty="0"/>
          </a:p>
          <a:p>
            <a:pPr marL="101600" indent="0">
              <a:buNone/>
            </a:pPr>
            <a:endParaRPr lang="en-US" sz="1200" dirty="0" smtClean="0"/>
          </a:p>
        </p:txBody>
      </p:sp>
    </p:spTree>
    <p:extLst>
      <p:ext uri="{BB962C8B-B14F-4D97-AF65-F5344CB8AC3E}">
        <p14:creationId xmlns:p14="http://schemas.microsoft.com/office/powerpoint/2010/main" xmlns="" val="1975219642"/>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7;p20"/>
          <p:cNvSpPr txBox="1">
            <a:spLocks/>
          </p:cNvSpPr>
          <p:nvPr/>
        </p:nvSpPr>
        <p:spPr>
          <a:xfrm>
            <a:off x="2133600" y="1809750"/>
            <a:ext cx="4716300" cy="11598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9pPr>
          </a:lstStyle>
          <a:p>
            <a:r>
              <a:rPr lang="en-US" sz="4400" dirty="0" err="1" smtClean="0">
                <a:solidFill>
                  <a:schemeClr val="accent6"/>
                </a:solidFill>
              </a:rPr>
              <a:t>Tujuan</a:t>
            </a:r>
            <a:r>
              <a:rPr lang="en-US" sz="4400" dirty="0" smtClean="0">
                <a:solidFill>
                  <a:schemeClr val="accent6"/>
                </a:solidFill>
              </a:rPr>
              <a:t> </a:t>
            </a:r>
            <a:r>
              <a:rPr lang="en-US" sz="4400" dirty="0" err="1" smtClean="0">
                <a:solidFill>
                  <a:schemeClr val="accent6"/>
                </a:solidFill>
              </a:rPr>
              <a:t>Ibadah</a:t>
            </a:r>
            <a:endParaRPr lang="en-US" sz="4400" dirty="0">
              <a:solidFill>
                <a:schemeClr val="accent6"/>
              </a:solidFill>
            </a:endParaRPr>
          </a:p>
        </p:txBody>
      </p:sp>
    </p:spTree>
    <p:extLst>
      <p:ext uri="{BB962C8B-B14F-4D97-AF65-F5344CB8AC3E}">
        <p14:creationId xmlns:p14="http://schemas.microsoft.com/office/powerpoint/2010/main" xmlns="" val="2707737687"/>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Tujuan</a:t>
            </a:r>
            <a:r>
              <a:rPr lang="en-US" dirty="0" smtClean="0"/>
              <a:t> </a:t>
            </a:r>
            <a:r>
              <a:rPr lang="en-US" dirty="0" err="1" smtClean="0"/>
              <a:t>Ibadah</a:t>
            </a:r>
            <a:endParaRPr lang="en-US" dirty="0"/>
          </a:p>
        </p:txBody>
      </p:sp>
      <p:sp>
        <p:nvSpPr>
          <p:cNvPr id="3" name="Text Placeholder 2"/>
          <p:cNvSpPr>
            <a:spLocks noGrp="1"/>
          </p:cNvSpPr>
          <p:nvPr>
            <p:ph type="body" idx="1"/>
          </p:nvPr>
        </p:nvSpPr>
        <p:spPr/>
        <p:txBody>
          <a:bodyPr/>
          <a:lstStyle/>
          <a:p>
            <a:r>
              <a:rPr lang="en-US" sz="1600" u="sng" dirty="0" err="1"/>
              <a:t>Pertama</a:t>
            </a:r>
            <a:r>
              <a:rPr lang="en-US" sz="1600" u="sng" dirty="0"/>
              <a:t>, </a:t>
            </a:r>
            <a:r>
              <a:rPr lang="en-US" sz="1600" u="sng" dirty="0" err="1"/>
              <a:t>Untuk</a:t>
            </a:r>
            <a:r>
              <a:rPr lang="en-US" sz="1600" u="sng" dirty="0"/>
              <a:t> </a:t>
            </a:r>
            <a:r>
              <a:rPr lang="en-US" sz="1600" u="sng" dirty="0" err="1"/>
              <a:t>Menghadapkan</a:t>
            </a:r>
            <a:r>
              <a:rPr lang="en-US" sz="1600" u="sng" dirty="0"/>
              <a:t> </a:t>
            </a:r>
            <a:r>
              <a:rPr lang="en-US" sz="1600" u="sng" dirty="0" err="1"/>
              <a:t>Diri</a:t>
            </a:r>
            <a:r>
              <a:rPr lang="en-US" sz="1600" u="sng" dirty="0"/>
              <a:t> </a:t>
            </a:r>
            <a:r>
              <a:rPr lang="en-US" sz="1600" u="sng" dirty="0" err="1"/>
              <a:t>Kepada</a:t>
            </a:r>
            <a:r>
              <a:rPr lang="en-US" sz="1600" u="sng" dirty="0"/>
              <a:t> Allah SWT Dan </a:t>
            </a:r>
            <a:r>
              <a:rPr lang="en-US" sz="1600" u="sng" dirty="0" err="1"/>
              <a:t>Memfokuskan</a:t>
            </a:r>
            <a:r>
              <a:rPr lang="en-US" sz="1600" u="sng" dirty="0"/>
              <a:t> </a:t>
            </a:r>
            <a:r>
              <a:rPr lang="en-US" sz="1600" u="sng" dirty="0" err="1"/>
              <a:t>Dalam</a:t>
            </a:r>
            <a:r>
              <a:rPr lang="en-US" sz="1600" u="sng" dirty="0"/>
              <a:t> </a:t>
            </a:r>
            <a:r>
              <a:rPr lang="en-US" sz="1600" u="sng" dirty="0" err="1"/>
              <a:t>Setiap</a:t>
            </a:r>
            <a:r>
              <a:rPr lang="en-US" sz="1600" u="sng" dirty="0"/>
              <a:t> </a:t>
            </a:r>
            <a:r>
              <a:rPr lang="en-US" sz="1600" u="sng" dirty="0" err="1"/>
              <a:t>Keadaan</a:t>
            </a:r>
            <a:r>
              <a:rPr lang="en-US" sz="1600" u="sng" dirty="0"/>
              <a:t>, Agar </a:t>
            </a:r>
            <a:r>
              <a:rPr lang="en-US" sz="1600" u="sng" dirty="0" err="1"/>
              <a:t>Mencapai</a:t>
            </a:r>
            <a:r>
              <a:rPr lang="en-US" sz="1600" u="sng" dirty="0"/>
              <a:t> </a:t>
            </a:r>
            <a:r>
              <a:rPr lang="en-US" sz="1600" u="sng" dirty="0" err="1"/>
              <a:t>Derajat</a:t>
            </a:r>
            <a:r>
              <a:rPr lang="en-US" sz="1600" u="sng" dirty="0"/>
              <a:t> Yang </a:t>
            </a:r>
            <a:r>
              <a:rPr lang="en-US" sz="1600" u="sng" dirty="0" err="1"/>
              <a:t>Lebih</a:t>
            </a:r>
            <a:r>
              <a:rPr lang="en-US" sz="1600" u="sng" dirty="0"/>
              <a:t> </a:t>
            </a:r>
            <a:r>
              <a:rPr lang="en-US" sz="1600" u="sng" dirty="0" err="1"/>
              <a:t>Tinggi</a:t>
            </a:r>
            <a:r>
              <a:rPr lang="en-US" sz="1600" u="sng" dirty="0"/>
              <a:t> </a:t>
            </a:r>
            <a:r>
              <a:rPr lang="en-US" sz="1600" u="sng" dirty="0" err="1"/>
              <a:t>Yakni</a:t>
            </a:r>
            <a:r>
              <a:rPr lang="en-US" sz="1600" u="sng" dirty="0"/>
              <a:t> </a:t>
            </a:r>
            <a:r>
              <a:rPr lang="en-US" sz="1600" u="sng" dirty="0" err="1"/>
              <a:t>Ketaqwaan</a:t>
            </a:r>
            <a:r>
              <a:rPr lang="en-US" sz="1600" u="sng" dirty="0"/>
              <a:t>.</a:t>
            </a:r>
            <a:endParaRPr lang="en-US" sz="1600" dirty="0"/>
          </a:p>
          <a:p>
            <a:r>
              <a:rPr lang="en-US" sz="1600" u="sng" dirty="0" err="1"/>
              <a:t>Kedua</a:t>
            </a:r>
            <a:r>
              <a:rPr lang="en-US" sz="1600" u="sng" dirty="0"/>
              <a:t>, Agar </a:t>
            </a:r>
            <a:r>
              <a:rPr lang="en-US" sz="1600" u="sng" dirty="0" err="1"/>
              <a:t>Terciptanya</a:t>
            </a:r>
            <a:r>
              <a:rPr lang="en-US" sz="1600" u="sng" dirty="0"/>
              <a:t> </a:t>
            </a:r>
            <a:r>
              <a:rPr lang="en-US" sz="1600" u="sng" dirty="0" err="1"/>
              <a:t>Suatu</a:t>
            </a:r>
            <a:r>
              <a:rPr lang="en-US" sz="1600" u="sng" dirty="0"/>
              <a:t> </a:t>
            </a:r>
            <a:r>
              <a:rPr lang="en-US" sz="1600" u="sng" dirty="0" err="1"/>
              <a:t>Kemaslahatan</a:t>
            </a:r>
            <a:r>
              <a:rPr lang="en-US" sz="1600" u="sng" dirty="0"/>
              <a:t> Dan </a:t>
            </a:r>
            <a:r>
              <a:rPr lang="en-US" sz="1600" u="sng" dirty="0" err="1"/>
              <a:t>Menghindarkan</a:t>
            </a:r>
            <a:r>
              <a:rPr lang="en-US" sz="1600" u="sng" dirty="0"/>
              <a:t> </a:t>
            </a:r>
            <a:r>
              <a:rPr lang="en-US" sz="1600" u="sng" dirty="0" err="1"/>
              <a:t>Diri</a:t>
            </a:r>
            <a:r>
              <a:rPr lang="en-US" sz="1600" u="sng" dirty="0"/>
              <a:t> Dari </a:t>
            </a:r>
            <a:r>
              <a:rPr lang="en-US" sz="1600" u="sng" dirty="0" err="1"/>
              <a:t>Perbuatan</a:t>
            </a:r>
            <a:r>
              <a:rPr lang="en-US" sz="1600" u="sng" dirty="0"/>
              <a:t> </a:t>
            </a:r>
            <a:r>
              <a:rPr lang="en-US" sz="1600" u="sng" dirty="0" err="1"/>
              <a:t>Keji</a:t>
            </a:r>
            <a:r>
              <a:rPr lang="en-US" sz="1600" u="sng" dirty="0"/>
              <a:t> Dan </a:t>
            </a:r>
            <a:r>
              <a:rPr lang="en-US" sz="1600" u="sng" dirty="0" err="1"/>
              <a:t>Mungkar</a:t>
            </a:r>
            <a:r>
              <a:rPr lang="en-US" sz="1600" u="sng" dirty="0"/>
              <a:t>. </a:t>
            </a:r>
            <a:r>
              <a:rPr lang="en-US" sz="1600" u="sng" dirty="0" err="1"/>
              <a:t>Maksudnya</a:t>
            </a:r>
            <a:r>
              <a:rPr lang="en-US" sz="1600" u="sng" dirty="0"/>
              <a:t> </a:t>
            </a:r>
            <a:r>
              <a:rPr lang="en-US" sz="1600" u="sng" dirty="0" err="1"/>
              <a:t>Adalah</a:t>
            </a:r>
            <a:r>
              <a:rPr lang="en-US" sz="1600" u="sng" dirty="0"/>
              <a:t> </a:t>
            </a:r>
            <a:r>
              <a:rPr lang="en-US" sz="1600" u="sng" dirty="0" err="1"/>
              <a:t>Bahwasanya</a:t>
            </a:r>
            <a:r>
              <a:rPr lang="en-US" sz="1600" u="sng" dirty="0"/>
              <a:t> </a:t>
            </a:r>
            <a:r>
              <a:rPr lang="en-US" sz="1600" u="sng" dirty="0" err="1"/>
              <a:t>Manusia</a:t>
            </a:r>
            <a:r>
              <a:rPr lang="en-US" sz="1600" u="sng" dirty="0"/>
              <a:t> </a:t>
            </a:r>
            <a:r>
              <a:rPr lang="en-US" sz="1600" u="sng" dirty="0" err="1"/>
              <a:t>Itu</a:t>
            </a:r>
            <a:r>
              <a:rPr lang="en-US" sz="1600" u="sng" dirty="0"/>
              <a:t> </a:t>
            </a:r>
            <a:r>
              <a:rPr lang="en-US" sz="1600" u="sng" dirty="0" err="1"/>
              <a:t>Tidak</a:t>
            </a:r>
            <a:r>
              <a:rPr lang="en-US" sz="1600" u="sng" dirty="0"/>
              <a:t> </a:t>
            </a:r>
            <a:r>
              <a:rPr lang="en-US" sz="1600" u="sng" dirty="0" err="1"/>
              <a:t>Terlepas</a:t>
            </a:r>
            <a:r>
              <a:rPr lang="en-US" sz="1600" u="sng" dirty="0"/>
              <a:t> Dari </a:t>
            </a:r>
            <a:r>
              <a:rPr lang="en-US" sz="1600" u="sng" dirty="0" err="1"/>
              <a:t>Diperintahkan</a:t>
            </a:r>
            <a:r>
              <a:rPr lang="en-US" sz="1600" u="sng" dirty="0"/>
              <a:t> Dan </a:t>
            </a:r>
            <a:r>
              <a:rPr lang="en-US" sz="1600" u="sng" dirty="0" err="1"/>
              <a:t>Dilarang</a:t>
            </a:r>
            <a:r>
              <a:rPr lang="en-US" sz="1600" u="sng" dirty="0"/>
              <a:t>. </a:t>
            </a:r>
            <a:r>
              <a:rPr lang="en-US" sz="1600" u="sng" dirty="0" err="1"/>
              <a:t>Menjalankan</a:t>
            </a:r>
            <a:r>
              <a:rPr lang="en-US" sz="1600" u="sng" dirty="0"/>
              <a:t> </a:t>
            </a:r>
            <a:r>
              <a:rPr lang="en-US" sz="1600" u="sng" dirty="0" err="1"/>
              <a:t>Perintah-Nya</a:t>
            </a:r>
            <a:r>
              <a:rPr lang="en-US" sz="1600" u="sng" dirty="0"/>
              <a:t> Dan </a:t>
            </a:r>
            <a:r>
              <a:rPr lang="en-US" sz="1600" u="sng" dirty="0" err="1"/>
              <a:t>Menjauhi</a:t>
            </a:r>
            <a:r>
              <a:rPr lang="en-US" sz="1600" u="sng" dirty="0"/>
              <a:t> </a:t>
            </a:r>
            <a:r>
              <a:rPr lang="en-US" sz="1600" u="sng" dirty="0" err="1"/>
              <a:t>Larangan-Nya</a:t>
            </a:r>
            <a:r>
              <a:rPr lang="en-US" sz="1600" u="sng" dirty="0"/>
              <a:t>. </a:t>
            </a:r>
            <a:r>
              <a:rPr lang="en-US" sz="1600" u="sng" dirty="0" err="1"/>
              <a:t>Maka</a:t>
            </a:r>
            <a:r>
              <a:rPr lang="en-US" sz="1600" u="sng" dirty="0"/>
              <a:t> Dari </a:t>
            </a:r>
            <a:r>
              <a:rPr lang="en-US" sz="1600" u="sng" dirty="0" err="1"/>
              <a:t>Itu</a:t>
            </a:r>
            <a:r>
              <a:rPr lang="en-US" sz="1600" u="sng" dirty="0"/>
              <a:t> </a:t>
            </a:r>
            <a:r>
              <a:rPr lang="en-US" sz="1600" u="sng" dirty="0" err="1"/>
              <a:t>Berlakulah</a:t>
            </a:r>
            <a:r>
              <a:rPr lang="en-US" sz="1600" u="sng" dirty="0"/>
              <a:t> </a:t>
            </a:r>
            <a:r>
              <a:rPr lang="en-US" sz="1600" u="sng" dirty="0" err="1"/>
              <a:t>Pahala</a:t>
            </a:r>
            <a:r>
              <a:rPr lang="en-US" sz="1600" u="sng" dirty="0"/>
              <a:t> Dan </a:t>
            </a:r>
            <a:r>
              <a:rPr lang="en-US" sz="1600" u="sng" dirty="0" err="1"/>
              <a:t>Siksa</a:t>
            </a:r>
            <a:r>
              <a:rPr lang="en-US" sz="1600" u="sng" dirty="0"/>
              <a:t>, Dari </a:t>
            </a:r>
            <a:r>
              <a:rPr lang="en-US" sz="1600" u="sng" dirty="0" err="1"/>
              <a:t>Situlah</a:t>
            </a:r>
            <a:r>
              <a:rPr lang="en-US" sz="1600" u="sng" dirty="0"/>
              <a:t> </a:t>
            </a:r>
            <a:r>
              <a:rPr lang="en-US" sz="1600" u="sng" dirty="0" err="1"/>
              <a:t>Inti</a:t>
            </a:r>
            <a:r>
              <a:rPr lang="en-US" sz="1600" u="sng" dirty="0"/>
              <a:t> Dari </a:t>
            </a:r>
            <a:r>
              <a:rPr lang="en-US" sz="1600" u="sng" dirty="0" err="1"/>
              <a:t>Suatu</a:t>
            </a:r>
            <a:r>
              <a:rPr lang="en-US" sz="1600" u="sng" dirty="0"/>
              <a:t> </a:t>
            </a:r>
            <a:r>
              <a:rPr lang="en-US" sz="1600" u="sng" dirty="0" err="1"/>
              <a:t>Ibadah</a:t>
            </a:r>
            <a:r>
              <a:rPr lang="en-US" sz="1600" u="sng" dirty="0"/>
              <a:t>.</a:t>
            </a:r>
            <a:endParaRPr lang="en-US" sz="1600" dirty="0"/>
          </a:p>
          <a:p>
            <a:endParaRPr lang="en-US" dirty="0"/>
          </a:p>
        </p:txBody>
      </p:sp>
    </p:spTree>
    <p:extLst>
      <p:ext uri="{BB962C8B-B14F-4D97-AF65-F5344CB8AC3E}">
        <p14:creationId xmlns:p14="http://schemas.microsoft.com/office/powerpoint/2010/main" xmlns="" val="3342260284"/>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7;p20"/>
          <p:cNvSpPr txBox="1">
            <a:spLocks/>
          </p:cNvSpPr>
          <p:nvPr/>
        </p:nvSpPr>
        <p:spPr>
          <a:xfrm>
            <a:off x="2133600" y="1809750"/>
            <a:ext cx="4716300" cy="11598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9pPr>
          </a:lstStyle>
          <a:p>
            <a:r>
              <a:rPr lang="en-US" sz="4400" dirty="0" err="1" smtClean="0">
                <a:solidFill>
                  <a:schemeClr val="accent6"/>
                </a:solidFill>
              </a:rPr>
              <a:t>Manfaat</a:t>
            </a:r>
            <a:r>
              <a:rPr lang="en-US" sz="4400" dirty="0" smtClean="0">
                <a:solidFill>
                  <a:schemeClr val="accent6"/>
                </a:solidFill>
              </a:rPr>
              <a:t> </a:t>
            </a:r>
            <a:r>
              <a:rPr lang="en-US" sz="4400" dirty="0" err="1" smtClean="0">
                <a:solidFill>
                  <a:schemeClr val="accent6"/>
                </a:solidFill>
              </a:rPr>
              <a:t>Ibadah</a:t>
            </a:r>
            <a:endParaRPr lang="en-US" sz="4400" dirty="0">
              <a:solidFill>
                <a:schemeClr val="accent6"/>
              </a:solidFill>
            </a:endParaRPr>
          </a:p>
        </p:txBody>
      </p:sp>
    </p:spTree>
    <p:extLst>
      <p:ext uri="{BB962C8B-B14F-4D97-AF65-F5344CB8AC3E}">
        <p14:creationId xmlns:p14="http://schemas.microsoft.com/office/powerpoint/2010/main" xmlns="" val="1358489327"/>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Manfaat</a:t>
            </a:r>
            <a:r>
              <a:rPr lang="en-US" dirty="0" smtClean="0"/>
              <a:t> </a:t>
            </a:r>
            <a:r>
              <a:rPr lang="en-US" dirty="0" err="1" smtClean="0"/>
              <a:t>Ibadah</a:t>
            </a:r>
            <a:endParaRPr lang="en-US" dirty="0"/>
          </a:p>
        </p:txBody>
      </p:sp>
      <p:sp>
        <p:nvSpPr>
          <p:cNvPr id="3" name="Text Placeholder 2"/>
          <p:cNvSpPr>
            <a:spLocks noGrp="1"/>
          </p:cNvSpPr>
          <p:nvPr>
            <p:ph type="body" idx="1"/>
          </p:nvPr>
        </p:nvSpPr>
        <p:spPr/>
        <p:txBody>
          <a:bodyPr/>
          <a:lstStyle/>
          <a:p>
            <a:pPr lvl="0"/>
            <a:r>
              <a:rPr lang="en-US" sz="1400" dirty="0" err="1"/>
              <a:t>Sebagai</a:t>
            </a:r>
            <a:r>
              <a:rPr lang="en-US" sz="1400" dirty="0"/>
              <a:t> </a:t>
            </a:r>
            <a:r>
              <a:rPr lang="en-US" sz="1400" dirty="0" err="1"/>
              <a:t>kebahagiaan</a:t>
            </a:r>
            <a:r>
              <a:rPr lang="en-US" sz="1400" dirty="0"/>
              <a:t> </a:t>
            </a:r>
            <a:r>
              <a:rPr lang="en-US" sz="1400" dirty="0" err="1"/>
              <a:t>dan</a:t>
            </a:r>
            <a:r>
              <a:rPr lang="en-US" sz="1400" dirty="0"/>
              <a:t> </a:t>
            </a:r>
            <a:r>
              <a:rPr lang="en-US" sz="1400" dirty="0" err="1"/>
              <a:t>kesenangan</a:t>
            </a:r>
            <a:r>
              <a:rPr lang="en-US" sz="1400" dirty="0"/>
              <a:t> </a:t>
            </a:r>
            <a:r>
              <a:rPr lang="en-US" sz="1400" dirty="0" err="1"/>
              <a:t>hidup</a:t>
            </a:r>
            <a:r>
              <a:rPr lang="en-US" sz="1400" dirty="0"/>
              <a:t> yang </a:t>
            </a:r>
            <a:r>
              <a:rPr lang="en-US" sz="1400" dirty="0" err="1"/>
              <a:t>hakiki</a:t>
            </a:r>
            <a:r>
              <a:rPr lang="en-US" sz="1400" dirty="0"/>
              <a:t> di </a:t>
            </a:r>
            <a:r>
              <a:rPr lang="en-US" sz="1400" dirty="0" err="1"/>
              <a:t>dunia</a:t>
            </a:r>
            <a:r>
              <a:rPr lang="en-US" sz="1400" dirty="0"/>
              <a:t> </a:t>
            </a:r>
            <a:r>
              <a:rPr lang="en-US" sz="1400" dirty="0" err="1"/>
              <a:t>dan</a:t>
            </a:r>
            <a:r>
              <a:rPr lang="en-US" sz="1400" dirty="0"/>
              <a:t> </a:t>
            </a:r>
            <a:r>
              <a:rPr lang="en-US" sz="1400" dirty="0" err="1"/>
              <a:t>akhirat</a:t>
            </a:r>
            <a:r>
              <a:rPr lang="en-US" sz="1400" dirty="0"/>
              <a:t>. </a:t>
            </a:r>
          </a:p>
          <a:p>
            <a:pPr lvl="0"/>
            <a:r>
              <a:rPr lang="en-US" sz="1400" dirty="0" err="1"/>
              <a:t>Sebagai</a:t>
            </a:r>
            <a:r>
              <a:rPr lang="en-US" sz="1400" dirty="0"/>
              <a:t> </a:t>
            </a:r>
            <a:r>
              <a:rPr lang="en-US" sz="1400" dirty="0" err="1"/>
              <a:t>solusi</a:t>
            </a:r>
            <a:r>
              <a:rPr lang="en-US" sz="1400" dirty="0"/>
              <a:t> </a:t>
            </a:r>
            <a:r>
              <a:rPr lang="en-US" sz="1400" dirty="0" err="1"/>
              <a:t>dalam</a:t>
            </a:r>
            <a:r>
              <a:rPr lang="en-US" sz="1400" dirty="0"/>
              <a:t> </a:t>
            </a:r>
            <a:r>
              <a:rPr lang="en-US" sz="1400" dirty="0" err="1"/>
              <a:t>menghadapai</a:t>
            </a:r>
            <a:r>
              <a:rPr lang="en-US" sz="1400" dirty="0"/>
              <a:t> </a:t>
            </a:r>
            <a:r>
              <a:rPr lang="en-US" sz="1400" dirty="0" err="1"/>
              <a:t>masalah</a:t>
            </a:r>
            <a:r>
              <a:rPr lang="en-US" sz="1400" dirty="0"/>
              <a:t>. </a:t>
            </a:r>
          </a:p>
          <a:p>
            <a:pPr lvl="0"/>
            <a:r>
              <a:rPr lang="en-US" sz="1400" dirty="0" err="1"/>
              <a:t>Sebagai</a:t>
            </a:r>
            <a:r>
              <a:rPr lang="en-US" sz="1400" dirty="0"/>
              <a:t> </a:t>
            </a:r>
            <a:r>
              <a:rPr lang="en-US" sz="1400" dirty="0" err="1"/>
              <a:t>pendekatan</a:t>
            </a:r>
            <a:r>
              <a:rPr lang="en-US" sz="1400" dirty="0"/>
              <a:t> </a:t>
            </a:r>
            <a:r>
              <a:rPr lang="en-US" sz="1400" dirty="0" err="1"/>
              <a:t>diri</a:t>
            </a:r>
            <a:r>
              <a:rPr lang="en-US" sz="1400" dirty="0"/>
              <a:t> </a:t>
            </a:r>
            <a:r>
              <a:rPr lang="en-US" sz="1400" dirty="0" err="1"/>
              <a:t>kepada</a:t>
            </a:r>
            <a:r>
              <a:rPr lang="en-US" sz="1400" dirty="0"/>
              <a:t> Allah </a:t>
            </a:r>
          </a:p>
          <a:p>
            <a:pPr lvl="0"/>
            <a:r>
              <a:rPr lang="en-US" sz="1400" dirty="0" err="1"/>
              <a:t>Sebagai</a:t>
            </a:r>
            <a:r>
              <a:rPr lang="en-US" sz="1400" dirty="0"/>
              <a:t> </a:t>
            </a:r>
            <a:r>
              <a:rPr lang="en-US" sz="1400" dirty="0" err="1"/>
              <a:t>Bentuk</a:t>
            </a:r>
            <a:r>
              <a:rPr lang="en-US" sz="1400" dirty="0"/>
              <a:t> </a:t>
            </a:r>
            <a:r>
              <a:rPr lang="en-US" sz="1400" dirty="0" err="1"/>
              <a:t>ketaatan</a:t>
            </a:r>
            <a:r>
              <a:rPr lang="en-US" sz="1400" dirty="0"/>
              <a:t> </a:t>
            </a:r>
          </a:p>
          <a:p>
            <a:pPr lvl="0"/>
            <a:r>
              <a:rPr lang="en-US" sz="1400" dirty="0" err="1"/>
              <a:t>Sarana</a:t>
            </a:r>
            <a:r>
              <a:rPr lang="en-US" sz="1400" dirty="0"/>
              <a:t> </a:t>
            </a:r>
            <a:r>
              <a:rPr lang="en-US" sz="1400" dirty="0" err="1"/>
              <a:t>bersyukur</a:t>
            </a:r>
            <a:r>
              <a:rPr lang="en-US" sz="1400" dirty="0"/>
              <a:t> </a:t>
            </a:r>
            <a:r>
              <a:rPr lang="en-US" sz="1400" dirty="0" err="1"/>
              <a:t>kepada</a:t>
            </a:r>
            <a:r>
              <a:rPr lang="en-US" sz="1400" dirty="0"/>
              <a:t> Allah SWT </a:t>
            </a:r>
          </a:p>
          <a:p>
            <a:pPr lvl="0"/>
            <a:r>
              <a:rPr lang="en-US" sz="1400" dirty="0" err="1"/>
              <a:t>Sarana</a:t>
            </a:r>
            <a:r>
              <a:rPr lang="en-US" sz="1400" dirty="0"/>
              <a:t> </a:t>
            </a:r>
            <a:r>
              <a:rPr lang="en-US" sz="1400" dirty="0" err="1"/>
              <a:t>menabung</a:t>
            </a:r>
            <a:r>
              <a:rPr lang="en-US" sz="1400" dirty="0"/>
              <a:t> </a:t>
            </a:r>
            <a:r>
              <a:rPr lang="en-US" sz="1400" dirty="0" err="1"/>
              <a:t>amal</a:t>
            </a:r>
            <a:r>
              <a:rPr lang="en-US" sz="1400" dirty="0"/>
              <a:t> </a:t>
            </a:r>
            <a:r>
              <a:rPr lang="en-US" sz="1400" dirty="0" err="1"/>
              <a:t>sholeh</a:t>
            </a:r>
            <a:r>
              <a:rPr lang="en-US" sz="1400" dirty="0"/>
              <a:t> </a:t>
            </a:r>
          </a:p>
          <a:p>
            <a:pPr lvl="0"/>
            <a:r>
              <a:rPr lang="en-US" sz="1400" dirty="0" err="1"/>
              <a:t>Menambah</a:t>
            </a:r>
            <a:r>
              <a:rPr lang="en-US" sz="1400" dirty="0"/>
              <a:t> </a:t>
            </a:r>
            <a:r>
              <a:rPr lang="en-US" sz="1400" dirty="0" err="1"/>
              <a:t>keimanan</a:t>
            </a:r>
            <a:r>
              <a:rPr lang="en-US" sz="1400" dirty="0"/>
              <a:t> </a:t>
            </a:r>
            <a:r>
              <a:rPr lang="en-US" sz="1400" dirty="0" err="1"/>
              <a:t>kita</a:t>
            </a:r>
            <a:endParaRPr lang="en-US" sz="1400" dirty="0"/>
          </a:p>
          <a:p>
            <a:pPr lvl="0"/>
            <a:r>
              <a:rPr lang="en-US" sz="1400" dirty="0" err="1"/>
              <a:t>Bertobat</a:t>
            </a:r>
            <a:r>
              <a:rPr lang="en-US" sz="1400" dirty="0"/>
              <a:t> </a:t>
            </a:r>
          </a:p>
          <a:p>
            <a:pPr lvl="0"/>
            <a:r>
              <a:rPr lang="en-US" sz="1400" dirty="0" err="1"/>
              <a:t>Bentuk</a:t>
            </a:r>
            <a:r>
              <a:rPr lang="en-US" sz="1400" dirty="0"/>
              <a:t> </a:t>
            </a:r>
            <a:r>
              <a:rPr lang="en-US" sz="1400" dirty="0" err="1"/>
              <a:t>terimakasih</a:t>
            </a:r>
            <a:r>
              <a:rPr lang="en-US" sz="1400" dirty="0"/>
              <a:t> </a:t>
            </a:r>
            <a:r>
              <a:rPr lang="en-US" sz="1400" dirty="0" err="1"/>
              <a:t>kepada</a:t>
            </a:r>
            <a:r>
              <a:rPr lang="en-US" sz="1400" dirty="0"/>
              <a:t> </a:t>
            </a:r>
            <a:r>
              <a:rPr lang="en-US" sz="1400" dirty="0" err="1"/>
              <a:t>orangtua</a:t>
            </a:r>
            <a:r>
              <a:rPr lang="en-US" sz="1400" dirty="0"/>
              <a:t> </a:t>
            </a:r>
            <a:r>
              <a:rPr lang="en-US" sz="1400" dirty="0" err="1"/>
              <a:t>dari</a:t>
            </a:r>
            <a:r>
              <a:rPr lang="en-US" sz="1400" dirty="0"/>
              <a:t> </a:t>
            </a:r>
            <a:r>
              <a:rPr lang="en-US" sz="1400" dirty="0" err="1"/>
              <a:t>seorang</a:t>
            </a:r>
            <a:r>
              <a:rPr lang="en-US" sz="1400" dirty="0"/>
              <a:t> </a:t>
            </a:r>
            <a:r>
              <a:rPr lang="en-US" sz="1400" dirty="0" err="1"/>
              <a:t>anak</a:t>
            </a:r>
            <a:r>
              <a:rPr lang="en-US" sz="1400" dirty="0"/>
              <a:t> </a:t>
            </a:r>
            <a:r>
              <a:rPr lang="en-US" sz="1400" dirty="0" err="1"/>
              <a:t>dengan</a:t>
            </a:r>
            <a:r>
              <a:rPr lang="en-US" sz="1400" dirty="0"/>
              <a:t> </a:t>
            </a:r>
            <a:r>
              <a:rPr lang="en-US" sz="1400" dirty="0" err="1"/>
              <a:t>cara</a:t>
            </a:r>
            <a:r>
              <a:rPr lang="en-US" sz="1400" dirty="0"/>
              <a:t> </a:t>
            </a:r>
            <a:r>
              <a:rPr lang="en-US" sz="1400" dirty="0" err="1"/>
              <a:t>mendoakan</a:t>
            </a:r>
            <a:r>
              <a:rPr lang="en-US" sz="1400" dirty="0"/>
              <a:t> orang </a:t>
            </a:r>
            <a:r>
              <a:rPr lang="en-US" sz="1400" dirty="0" err="1"/>
              <a:t>tua</a:t>
            </a:r>
            <a:r>
              <a:rPr lang="en-US" sz="1400" dirty="0"/>
              <a:t>.</a:t>
            </a:r>
          </a:p>
          <a:p>
            <a:endParaRPr lang="en-US" sz="1400" dirty="0"/>
          </a:p>
        </p:txBody>
      </p:sp>
    </p:spTree>
    <p:extLst>
      <p:ext uri="{BB962C8B-B14F-4D97-AF65-F5344CB8AC3E}">
        <p14:creationId xmlns:p14="http://schemas.microsoft.com/office/powerpoint/2010/main" xmlns="" val="2705433550"/>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7"/>
        <p:cNvGrpSpPr/>
        <p:nvPr/>
      </p:nvGrpSpPr>
      <p:grpSpPr>
        <a:xfrm>
          <a:off x="0" y="0"/>
          <a:ext cx="0" cy="0"/>
          <a:chOff x="0" y="0"/>
          <a:chExt cx="0" cy="0"/>
        </a:xfrm>
      </p:grpSpPr>
      <p:sp>
        <p:nvSpPr>
          <p:cNvPr id="238" name="Google Shape;238;p34"/>
          <p:cNvSpPr/>
          <p:nvPr/>
        </p:nvSpPr>
        <p:spPr>
          <a:xfrm>
            <a:off x="3448300" y="1022550"/>
            <a:ext cx="2220600" cy="3092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dirty="0">
                <a:solidFill>
                  <a:schemeClr val="dk2"/>
                </a:solidFill>
                <a:latin typeface="Patrick Hand"/>
                <a:ea typeface="Patrick Hand"/>
                <a:cs typeface="Patrick Hand"/>
                <a:sym typeface="Patrick Hand"/>
              </a:rPr>
              <a:t>Place your screenshot here</a:t>
            </a:r>
            <a:endParaRPr sz="1000" dirty="0">
              <a:solidFill>
                <a:schemeClr val="dk2"/>
              </a:solidFill>
              <a:latin typeface="Patrick Hand"/>
              <a:ea typeface="Patrick Hand"/>
              <a:cs typeface="Patrick Hand"/>
              <a:sym typeface="Patrick Hand"/>
            </a:endParaRPr>
          </a:p>
        </p:txBody>
      </p:sp>
      <p:sp>
        <p:nvSpPr>
          <p:cNvPr id="240" name="Google Shape;240;p34"/>
          <p:cNvSpPr txBox="1">
            <a:spLocks noGrp="1"/>
          </p:cNvSpPr>
          <p:nvPr>
            <p:ph type="body" idx="4294967295"/>
          </p:nvPr>
        </p:nvSpPr>
        <p:spPr>
          <a:xfrm>
            <a:off x="1777850" y="1522600"/>
            <a:ext cx="1274700" cy="13002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sz="1600" b="1" dirty="0" err="1" smtClean="0">
                <a:latin typeface="Bahnschrift Condensed" pitchFamily="34" charset="0"/>
              </a:rPr>
              <a:t>Kejar</a:t>
            </a:r>
            <a:r>
              <a:rPr lang="en-US" sz="1600" b="1" dirty="0" smtClean="0">
                <a:latin typeface="Bahnschrift Condensed" pitchFamily="34" charset="0"/>
              </a:rPr>
              <a:t> </a:t>
            </a:r>
            <a:r>
              <a:rPr lang="en-US" sz="1600" b="1" dirty="0" err="1" smtClean="0">
                <a:latin typeface="Bahnschrift Condensed" pitchFamily="34" charset="0"/>
              </a:rPr>
              <a:t>dunia</a:t>
            </a:r>
            <a:r>
              <a:rPr lang="en-US" sz="1600" b="1" dirty="0" smtClean="0">
                <a:latin typeface="Bahnschrift Condensed" pitchFamily="34" charset="0"/>
              </a:rPr>
              <a:t> </a:t>
            </a:r>
            <a:r>
              <a:rPr lang="en-US" sz="1600" b="1" dirty="0" err="1" smtClean="0">
                <a:latin typeface="Bahnschrift Condensed" pitchFamily="34" charset="0"/>
              </a:rPr>
              <a:t>boleh</a:t>
            </a:r>
            <a:r>
              <a:rPr lang="en-US" sz="1600" b="1" dirty="0" smtClean="0">
                <a:latin typeface="Bahnschrift Condensed" pitchFamily="34" charset="0"/>
              </a:rPr>
              <a:t>.</a:t>
            </a:r>
          </a:p>
          <a:p>
            <a:pPr marL="0" lvl="0" indent="0" algn="ctr" rtl="0">
              <a:spcBef>
                <a:spcPts val="600"/>
              </a:spcBef>
              <a:spcAft>
                <a:spcPts val="0"/>
              </a:spcAft>
              <a:buNone/>
            </a:pPr>
            <a:r>
              <a:rPr lang="en-US" sz="1600" b="1" dirty="0" err="1" smtClean="0">
                <a:latin typeface="Bahnschrift Condensed" pitchFamily="34" charset="0"/>
              </a:rPr>
              <a:t>Tapi</a:t>
            </a:r>
            <a:r>
              <a:rPr lang="en-US" sz="1600" b="1" dirty="0" smtClean="0">
                <a:latin typeface="Bahnschrift Condensed" pitchFamily="34" charset="0"/>
              </a:rPr>
              <a:t> </a:t>
            </a:r>
            <a:r>
              <a:rPr lang="en-US" sz="1600" b="1" dirty="0" err="1">
                <a:latin typeface="Bahnschrift Condensed" pitchFamily="34" charset="0"/>
              </a:rPr>
              <a:t>j</a:t>
            </a:r>
            <a:r>
              <a:rPr lang="en-US" sz="1600" b="1" dirty="0" err="1" smtClean="0">
                <a:latin typeface="Bahnschrift Condensed" pitchFamily="34" charset="0"/>
              </a:rPr>
              <a:t>angan</a:t>
            </a:r>
            <a:r>
              <a:rPr lang="en-US" sz="1600" b="1" dirty="0" smtClean="0">
                <a:latin typeface="Bahnschrift Condensed" pitchFamily="34" charset="0"/>
              </a:rPr>
              <a:t> </a:t>
            </a:r>
            <a:r>
              <a:rPr lang="en-US" sz="1600" b="1" dirty="0" err="1" smtClean="0">
                <a:latin typeface="Bahnschrift Condensed" pitchFamily="34" charset="0"/>
              </a:rPr>
              <a:t>lupa</a:t>
            </a:r>
            <a:r>
              <a:rPr lang="en-US" sz="1600" b="1" dirty="0" smtClean="0">
                <a:latin typeface="Bahnschrift Condensed" pitchFamily="34" charset="0"/>
              </a:rPr>
              <a:t> </a:t>
            </a:r>
            <a:r>
              <a:rPr lang="en-US" sz="1600" b="1" dirty="0" err="1" smtClean="0">
                <a:latin typeface="Bahnschrift Condensed" pitchFamily="34" charset="0"/>
              </a:rPr>
              <a:t>akhiratnya</a:t>
            </a:r>
            <a:endParaRPr sz="1600" b="1" dirty="0">
              <a:latin typeface="Bahnschrift Condensed"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448300" y="1022550"/>
            <a:ext cx="2220600" cy="3092700"/>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6" name="Google Shape;246;p35"/>
          <p:cNvSpPr txBox="1">
            <a:spLocks noGrp="1"/>
          </p:cNvSpPr>
          <p:nvPr>
            <p:ph type="ctrTitle" idx="4294967295"/>
          </p:nvPr>
        </p:nvSpPr>
        <p:spPr>
          <a:xfrm>
            <a:off x="1918700" y="1485548"/>
            <a:ext cx="5306700" cy="683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6000">
                <a:solidFill>
                  <a:schemeClr val="accent6"/>
                </a:solidFill>
              </a:rPr>
              <a:t>Thanks!</a:t>
            </a:r>
            <a:endParaRPr sz="6000">
              <a:solidFill>
                <a:schemeClr val="accent6"/>
              </a:solidFill>
            </a:endParaRPr>
          </a:p>
        </p:txBody>
      </p:sp>
      <p:sp>
        <p:nvSpPr>
          <p:cNvPr id="247" name="Google Shape;247;p35"/>
          <p:cNvSpPr txBox="1">
            <a:spLocks noGrp="1"/>
          </p:cNvSpPr>
          <p:nvPr>
            <p:ph type="subTitle" idx="4294967295"/>
          </p:nvPr>
        </p:nvSpPr>
        <p:spPr>
          <a:xfrm>
            <a:off x="1918700" y="2192769"/>
            <a:ext cx="5306700" cy="1857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 sz="3600" b="1" dirty="0">
                <a:solidFill>
                  <a:schemeClr val="lt1"/>
                </a:solidFill>
              </a:rPr>
              <a:t>Any questions</a:t>
            </a:r>
            <a:r>
              <a:rPr lang="en" sz="3600" b="1" dirty="0" smtClean="0">
                <a:solidFill>
                  <a:schemeClr val="lt1"/>
                </a:solidFill>
              </a:rPr>
              <a:t>?</a:t>
            </a:r>
            <a:endParaRPr sz="3600" b="1" dirty="0">
              <a:solidFill>
                <a:schemeClr val="lt1"/>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2457500" y="1583350"/>
            <a:ext cx="42291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smtClean="0"/>
              <a:t>Pengertian Ibadah</a:t>
            </a:r>
            <a:endParaRPr dirty="0"/>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body" idx="1"/>
          </p:nvPr>
        </p:nvSpPr>
        <p:spPr>
          <a:xfrm>
            <a:off x="3135950" y="922850"/>
            <a:ext cx="2872200" cy="3588300"/>
          </a:xfrm>
          <a:prstGeom prst="rect">
            <a:avLst/>
          </a:prstGeom>
        </p:spPr>
        <p:txBody>
          <a:bodyPr spcFirstLastPara="1" wrap="square" lIns="0" tIns="0" rIns="0" bIns="0" anchor="ctr" anchorCtr="0">
            <a:noAutofit/>
          </a:bodyPr>
          <a:lstStyle/>
          <a:p>
            <a:pPr marL="0" lvl="0" indent="0" algn="ctr" rtl="0">
              <a:spcBef>
                <a:spcPts val="600"/>
              </a:spcBef>
              <a:spcAft>
                <a:spcPts val="0"/>
              </a:spcAft>
              <a:buNone/>
            </a:pPr>
            <a:r>
              <a:rPr lang="en" dirty="0" smtClean="0"/>
              <a:t>“Berkerja keraslah untuk duniamu. Beribadah sungguh-sungguh untuk akhiratmu”</a:t>
            </a:r>
            <a:endParaRPr dirty="0"/>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1628275" y="810800"/>
            <a:ext cx="5887500" cy="4455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smtClean="0"/>
              <a:t>Pengertian Ibadah</a:t>
            </a:r>
            <a:endParaRPr dirty="0"/>
          </a:p>
        </p:txBody>
      </p:sp>
      <p:sp>
        <p:nvSpPr>
          <p:cNvPr id="91" name="Google Shape;91;p19"/>
          <p:cNvSpPr txBox="1">
            <a:spLocks noGrp="1"/>
          </p:cNvSpPr>
          <p:nvPr>
            <p:ph type="body" idx="1"/>
          </p:nvPr>
        </p:nvSpPr>
        <p:spPr>
          <a:xfrm>
            <a:off x="1628275" y="1428825"/>
            <a:ext cx="5887500" cy="2908800"/>
          </a:xfrm>
          <a:prstGeom prst="rect">
            <a:avLst/>
          </a:prstGeom>
        </p:spPr>
        <p:txBody>
          <a:bodyPr spcFirstLastPara="1" wrap="square" lIns="0" tIns="0" rIns="0" bIns="0" anchor="t" anchorCtr="0">
            <a:noAutofit/>
          </a:bodyPr>
          <a:lstStyle/>
          <a:p>
            <a:r>
              <a:rPr lang="en-US" sz="1200" dirty="0" err="1"/>
              <a:t>Ibadah</a:t>
            </a:r>
            <a:r>
              <a:rPr lang="en-US" sz="1200" dirty="0"/>
              <a:t> </a:t>
            </a:r>
            <a:r>
              <a:rPr lang="en-US" sz="1200" dirty="0" err="1"/>
              <a:t>secara</a:t>
            </a:r>
            <a:r>
              <a:rPr lang="en-US" sz="1200" dirty="0"/>
              <a:t> </a:t>
            </a:r>
            <a:r>
              <a:rPr lang="en-US" sz="1200" dirty="0" err="1"/>
              <a:t>bahasa</a:t>
            </a:r>
            <a:r>
              <a:rPr lang="en-US" sz="1200" dirty="0"/>
              <a:t> (</a:t>
            </a:r>
            <a:r>
              <a:rPr lang="en-US" sz="1200" dirty="0" err="1"/>
              <a:t>etimologi</a:t>
            </a:r>
            <a:r>
              <a:rPr lang="en-US" sz="1200" dirty="0"/>
              <a:t>) </a:t>
            </a:r>
            <a:r>
              <a:rPr lang="en-US" sz="1200" dirty="0" err="1"/>
              <a:t>berarti</a:t>
            </a:r>
            <a:r>
              <a:rPr lang="en-US" sz="1200" dirty="0"/>
              <a:t> </a:t>
            </a:r>
            <a:r>
              <a:rPr lang="en-US" sz="1200" dirty="0" err="1"/>
              <a:t>merendahkan</a:t>
            </a:r>
            <a:r>
              <a:rPr lang="en-US" sz="1200" dirty="0"/>
              <a:t> </a:t>
            </a:r>
            <a:r>
              <a:rPr lang="en-US" sz="1200" dirty="0" err="1"/>
              <a:t>diri</a:t>
            </a:r>
            <a:r>
              <a:rPr lang="en-US" sz="1200" dirty="0"/>
              <a:t> </a:t>
            </a:r>
            <a:r>
              <a:rPr lang="en-US" sz="1200" dirty="0" err="1"/>
              <a:t>serta</a:t>
            </a:r>
            <a:r>
              <a:rPr lang="en-US" sz="1200" dirty="0"/>
              <a:t> </a:t>
            </a:r>
            <a:r>
              <a:rPr lang="en-US" sz="1200" dirty="0" err="1"/>
              <a:t>tunduk</a:t>
            </a:r>
            <a:r>
              <a:rPr lang="en-US" sz="1200" dirty="0"/>
              <a:t>. </a:t>
            </a:r>
            <a:r>
              <a:rPr lang="en-US" sz="1200" dirty="0" err="1"/>
              <a:t>Sedangkan</a:t>
            </a:r>
            <a:r>
              <a:rPr lang="en-US" sz="1200" dirty="0"/>
              <a:t> </a:t>
            </a:r>
            <a:r>
              <a:rPr lang="en-US" sz="1200" dirty="0" err="1"/>
              <a:t>menurut</a:t>
            </a:r>
            <a:r>
              <a:rPr lang="en-US" sz="1200" dirty="0"/>
              <a:t> </a:t>
            </a:r>
            <a:r>
              <a:rPr lang="en-US" sz="1200" dirty="0" err="1"/>
              <a:t>syara</a:t>
            </a:r>
            <a:r>
              <a:rPr lang="en-US" sz="1200" dirty="0"/>
              <a:t>’ (</a:t>
            </a:r>
            <a:r>
              <a:rPr lang="en-US" sz="1200" dirty="0" err="1"/>
              <a:t>terminologi</a:t>
            </a:r>
            <a:r>
              <a:rPr lang="en-US" sz="1200" dirty="0"/>
              <a:t>), </a:t>
            </a:r>
            <a:r>
              <a:rPr lang="en-US" sz="1200" dirty="0" err="1"/>
              <a:t>ibadah</a:t>
            </a:r>
            <a:r>
              <a:rPr lang="en-US" sz="1200" dirty="0"/>
              <a:t> </a:t>
            </a:r>
            <a:r>
              <a:rPr lang="en-US" sz="1200" dirty="0" err="1"/>
              <a:t>mempunyai</a:t>
            </a:r>
            <a:r>
              <a:rPr lang="en-US" sz="1200" dirty="0"/>
              <a:t> </a:t>
            </a:r>
            <a:r>
              <a:rPr lang="en-US" sz="1200" dirty="0" err="1"/>
              <a:t>banyak</a:t>
            </a:r>
            <a:r>
              <a:rPr lang="en-US" sz="1200" dirty="0"/>
              <a:t> </a:t>
            </a:r>
            <a:r>
              <a:rPr lang="en-US" sz="1200" dirty="0" err="1"/>
              <a:t>definisi</a:t>
            </a:r>
            <a:r>
              <a:rPr lang="en-US" sz="1200" dirty="0"/>
              <a:t>, </a:t>
            </a:r>
            <a:r>
              <a:rPr lang="en-US" sz="1200" dirty="0" err="1"/>
              <a:t>tetapi</a:t>
            </a:r>
            <a:r>
              <a:rPr lang="en-US" sz="1200" dirty="0"/>
              <a:t> </a:t>
            </a:r>
            <a:r>
              <a:rPr lang="en-US" sz="1200" dirty="0" err="1"/>
              <a:t>makna</a:t>
            </a:r>
            <a:r>
              <a:rPr lang="en-US" sz="1200" dirty="0"/>
              <a:t> </a:t>
            </a:r>
            <a:r>
              <a:rPr lang="en-US" sz="1200" dirty="0" err="1"/>
              <a:t>dan</a:t>
            </a:r>
            <a:r>
              <a:rPr lang="en-US" sz="1200" dirty="0"/>
              <a:t> </a:t>
            </a:r>
            <a:r>
              <a:rPr lang="en-US" sz="1200" dirty="0" err="1"/>
              <a:t>maksudnya</a:t>
            </a:r>
            <a:r>
              <a:rPr lang="en-US" sz="1200" dirty="0"/>
              <a:t> </a:t>
            </a:r>
            <a:r>
              <a:rPr lang="en-US" sz="1200" dirty="0" err="1"/>
              <a:t>satu</a:t>
            </a:r>
            <a:r>
              <a:rPr lang="en-US" sz="1200" dirty="0"/>
              <a:t>. </a:t>
            </a:r>
            <a:r>
              <a:rPr lang="en-US" sz="1200" dirty="0" err="1"/>
              <a:t>Definisi</a:t>
            </a:r>
            <a:r>
              <a:rPr lang="en-US" sz="1200" dirty="0"/>
              <a:t> </a:t>
            </a:r>
            <a:r>
              <a:rPr lang="en-US" sz="1200" dirty="0" err="1"/>
              <a:t>itu</a:t>
            </a:r>
            <a:r>
              <a:rPr lang="en-US" sz="1200" dirty="0"/>
              <a:t> </a:t>
            </a:r>
            <a:r>
              <a:rPr lang="en-US" sz="1200" dirty="0" err="1"/>
              <a:t>antara</a:t>
            </a:r>
            <a:r>
              <a:rPr lang="en-US" sz="1200" dirty="0"/>
              <a:t> lain </a:t>
            </a:r>
            <a:r>
              <a:rPr lang="en-US" sz="1200" dirty="0" err="1"/>
              <a:t>adalah</a:t>
            </a:r>
            <a:r>
              <a:rPr lang="en-US" sz="1200" dirty="0"/>
              <a:t>:</a:t>
            </a:r>
          </a:p>
          <a:p>
            <a:r>
              <a:rPr lang="en-US" sz="1200" dirty="0"/>
              <a:t>1. </a:t>
            </a:r>
            <a:r>
              <a:rPr lang="en-US" sz="1200" dirty="0" err="1"/>
              <a:t>Ibadah</a:t>
            </a:r>
            <a:r>
              <a:rPr lang="en-US" sz="1200" dirty="0"/>
              <a:t> </a:t>
            </a:r>
            <a:r>
              <a:rPr lang="en-US" sz="1200" dirty="0" err="1"/>
              <a:t>adalah</a:t>
            </a:r>
            <a:r>
              <a:rPr lang="en-US" sz="1200" dirty="0"/>
              <a:t> </a:t>
            </a:r>
            <a:r>
              <a:rPr lang="en-US" sz="1200" dirty="0" err="1"/>
              <a:t>taat</a:t>
            </a:r>
            <a:r>
              <a:rPr lang="en-US" sz="1200" dirty="0"/>
              <a:t> </a:t>
            </a:r>
            <a:r>
              <a:rPr lang="en-US" sz="1200" dirty="0" err="1"/>
              <a:t>kepada</a:t>
            </a:r>
            <a:r>
              <a:rPr lang="en-US" sz="1200" dirty="0"/>
              <a:t> Allah </a:t>
            </a:r>
            <a:r>
              <a:rPr lang="en-US" sz="1200" dirty="0" err="1"/>
              <a:t>dengan</a:t>
            </a:r>
            <a:r>
              <a:rPr lang="en-US" sz="1200" dirty="0"/>
              <a:t> </a:t>
            </a:r>
            <a:r>
              <a:rPr lang="en-US" sz="1200" dirty="0" err="1"/>
              <a:t>melaksanakan</a:t>
            </a:r>
            <a:r>
              <a:rPr lang="en-US" sz="1200" dirty="0"/>
              <a:t> </a:t>
            </a:r>
            <a:r>
              <a:rPr lang="en-US" sz="1200" dirty="0" err="1"/>
              <a:t>perintah-Nya</a:t>
            </a:r>
            <a:r>
              <a:rPr lang="en-US" sz="1200" dirty="0"/>
              <a:t> </a:t>
            </a:r>
            <a:r>
              <a:rPr lang="en-US" sz="1200" dirty="0" err="1"/>
              <a:t>melalui</a:t>
            </a:r>
            <a:r>
              <a:rPr lang="en-US" sz="1200" dirty="0"/>
              <a:t> </a:t>
            </a:r>
            <a:r>
              <a:rPr lang="en-US" sz="1200" dirty="0" err="1"/>
              <a:t>lisan</a:t>
            </a:r>
            <a:r>
              <a:rPr lang="en-US" sz="1200" dirty="0"/>
              <a:t> </a:t>
            </a:r>
            <a:r>
              <a:rPr lang="en-US" sz="1200" dirty="0" err="1"/>
              <a:t>para</a:t>
            </a:r>
            <a:r>
              <a:rPr lang="en-US" sz="1200" dirty="0"/>
              <a:t> </a:t>
            </a:r>
            <a:r>
              <a:rPr lang="en-US" sz="1200" dirty="0" err="1"/>
              <a:t>Rasul-Nya</a:t>
            </a:r>
            <a:r>
              <a:rPr lang="en-US" sz="1200" dirty="0"/>
              <a:t>.</a:t>
            </a:r>
          </a:p>
          <a:p>
            <a:r>
              <a:rPr lang="en-US" sz="1200" dirty="0"/>
              <a:t>2. </a:t>
            </a:r>
            <a:r>
              <a:rPr lang="en-US" sz="1200" dirty="0" err="1"/>
              <a:t>Ibadah</a:t>
            </a:r>
            <a:r>
              <a:rPr lang="en-US" sz="1200" dirty="0"/>
              <a:t> </a:t>
            </a:r>
            <a:r>
              <a:rPr lang="en-US" sz="1200" dirty="0" err="1"/>
              <a:t>adalah</a:t>
            </a:r>
            <a:r>
              <a:rPr lang="en-US" sz="1200" dirty="0"/>
              <a:t> </a:t>
            </a:r>
            <a:r>
              <a:rPr lang="en-US" sz="1200" dirty="0" err="1"/>
              <a:t>merendahkan</a:t>
            </a:r>
            <a:r>
              <a:rPr lang="en-US" sz="1200" dirty="0"/>
              <a:t> </a:t>
            </a:r>
            <a:r>
              <a:rPr lang="en-US" sz="1200" dirty="0" err="1"/>
              <a:t>diri</a:t>
            </a:r>
            <a:r>
              <a:rPr lang="en-US" sz="1200" dirty="0"/>
              <a:t> </a:t>
            </a:r>
            <a:r>
              <a:rPr lang="en-US" sz="1200" dirty="0" err="1"/>
              <a:t>kepada</a:t>
            </a:r>
            <a:r>
              <a:rPr lang="en-US" sz="1200" dirty="0"/>
              <a:t> Allah </a:t>
            </a:r>
            <a:r>
              <a:rPr lang="en-US" sz="1200" dirty="0" err="1"/>
              <a:t>Azza</a:t>
            </a:r>
            <a:r>
              <a:rPr lang="en-US" sz="1200" dirty="0"/>
              <a:t> </a:t>
            </a:r>
            <a:r>
              <a:rPr lang="en-US" sz="1200" dirty="0" err="1"/>
              <a:t>wa</a:t>
            </a:r>
            <a:r>
              <a:rPr lang="en-US" sz="1200" dirty="0"/>
              <a:t> </a:t>
            </a:r>
            <a:r>
              <a:rPr lang="en-US" sz="1200" dirty="0" err="1"/>
              <a:t>Jalla</a:t>
            </a:r>
            <a:r>
              <a:rPr lang="en-US" sz="1200" dirty="0"/>
              <a:t>, </a:t>
            </a:r>
            <a:r>
              <a:rPr lang="en-US" sz="1200" dirty="0" err="1"/>
              <a:t>yaitu</a:t>
            </a:r>
            <a:r>
              <a:rPr lang="en-US" sz="1200" dirty="0"/>
              <a:t> </a:t>
            </a:r>
            <a:r>
              <a:rPr lang="en-US" sz="1200" dirty="0" err="1"/>
              <a:t>tingkatan</a:t>
            </a:r>
            <a:r>
              <a:rPr lang="en-US" sz="1200" dirty="0"/>
              <a:t> </a:t>
            </a:r>
            <a:r>
              <a:rPr lang="en-US" sz="1200" dirty="0" err="1"/>
              <a:t>tunduk</a:t>
            </a:r>
            <a:r>
              <a:rPr lang="en-US" sz="1200" dirty="0"/>
              <a:t> yang paling </a:t>
            </a:r>
            <a:r>
              <a:rPr lang="en-US" sz="1200" dirty="0" err="1"/>
              <a:t>tinggi</a:t>
            </a:r>
            <a:r>
              <a:rPr lang="en-US" sz="1200" dirty="0"/>
              <a:t> </a:t>
            </a:r>
            <a:r>
              <a:rPr lang="en-US" sz="1200" dirty="0" err="1"/>
              <a:t>disertai</a:t>
            </a:r>
            <a:r>
              <a:rPr lang="en-US" sz="1200" dirty="0"/>
              <a:t> </a:t>
            </a:r>
            <a:r>
              <a:rPr lang="en-US" sz="1200" dirty="0" err="1"/>
              <a:t>dengan</a:t>
            </a:r>
            <a:r>
              <a:rPr lang="en-US" sz="1200" dirty="0"/>
              <a:t> rasa </a:t>
            </a:r>
            <a:r>
              <a:rPr lang="en-US" sz="1200" dirty="0" err="1"/>
              <a:t>mahabbah</a:t>
            </a:r>
            <a:r>
              <a:rPr lang="en-US" sz="1200" dirty="0"/>
              <a:t> (</a:t>
            </a:r>
            <a:r>
              <a:rPr lang="en-US" sz="1200" dirty="0" err="1"/>
              <a:t>kecintaan</a:t>
            </a:r>
            <a:r>
              <a:rPr lang="en-US" sz="1200" dirty="0"/>
              <a:t>) yang paling </a:t>
            </a:r>
            <a:r>
              <a:rPr lang="en-US" sz="1200" dirty="0" err="1"/>
              <a:t>tinggi</a:t>
            </a:r>
            <a:r>
              <a:rPr lang="en-US" sz="1200" dirty="0"/>
              <a:t>.</a:t>
            </a:r>
          </a:p>
          <a:p>
            <a:r>
              <a:rPr lang="en-US" sz="1200" dirty="0"/>
              <a:t>3. </a:t>
            </a:r>
            <a:r>
              <a:rPr lang="en-US" sz="1200" dirty="0" err="1"/>
              <a:t>Ibadah</a:t>
            </a:r>
            <a:r>
              <a:rPr lang="en-US" sz="1200" dirty="0"/>
              <a:t> </a:t>
            </a:r>
            <a:r>
              <a:rPr lang="en-US" sz="1200" dirty="0" err="1"/>
              <a:t>adalah</a:t>
            </a:r>
            <a:r>
              <a:rPr lang="en-US" sz="1200" dirty="0"/>
              <a:t> </a:t>
            </a:r>
            <a:r>
              <a:rPr lang="en-US" sz="1200" dirty="0" err="1"/>
              <a:t>sebutan</a:t>
            </a:r>
            <a:r>
              <a:rPr lang="en-US" sz="1200" dirty="0"/>
              <a:t> yang </a:t>
            </a:r>
            <a:r>
              <a:rPr lang="en-US" sz="1200" dirty="0" err="1"/>
              <a:t>mencakup</a:t>
            </a:r>
            <a:r>
              <a:rPr lang="en-US" sz="1200" dirty="0"/>
              <a:t> </a:t>
            </a:r>
            <a:r>
              <a:rPr lang="en-US" sz="1200" dirty="0" err="1"/>
              <a:t>seluruh</a:t>
            </a:r>
            <a:r>
              <a:rPr lang="en-US" sz="1200" dirty="0"/>
              <a:t> </a:t>
            </a:r>
            <a:r>
              <a:rPr lang="en-US" sz="1200" dirty="0" err="1"/>
              <a:t>apa</a:t>
            </a:r>
            <a:r>
              <a:rPr lang="en-US" sz="1200" dirty="0"/>
              <a:t> yang </a:t>
            </a:r>
            <a:r>
              <a:rPr lang="en-US" sz="1200" dirty="0" err="1"/>
              <a:t>dicintai</a:t>
            </a:r>
            <a:r>
              <a:rPr lang="en-US" sz="1200" dirty="0"/>
              <a:t> </a:t>
            </a:r>
            <a:r>
              <a:rPr lang="en-US" sz="1200" dirty="0" err="1"/>
              <a:t>dan</a:t>
            </a:r>
            <a:r>
              <a:rPr lang="en-US" sz="1200" dirty="0"/>
              <a:t> </a:t>
            </a:r>
            <a:r>
              <a:rPr lang="en-US" sz="1200" dirty="0" err="1"/>
              <a:t>diridhai</a:t>
            </a:r>
            <a:r>
              <a:rPr lang="en-US" sz="1200" dirty="0"/>
              <a:t> Allah </a:t>
            </a:r>
            <a:r>
              <a:rPr lang="en-US" sz="1200" dirty="0" err="1"/>
              <a:t>Azza</a:t>
            </a:r>
            <a:r>
              <a:rPr lang="en-US" sz="1200" dirty="0"/>
              <a:t> </a:t>
            </a:r>
            <a:r>
              <a:rPr lang="en-US" sz="1200" dirty="0" err="1"/>
              <a:t>wa</a:t>
            </a:r>
            <a:r>
              <a:rPr lang="en-US" sz="1200" dirty="0"/>
              <a:t> </a:t>
            </a:r>
            <a:r>
              <a:rPr lang="en-US" sz="1200" dirty="0" err="1"/>
              <a:t>Jalla</a:t>
            </a:r>
            <a:r>
              <a:rPr lang="en-US" sz="1200" dirty="0"/>
              <a:t>, </a:t>
            </a:r>
            <a:r>
              <a:rPr lang="en-US" sz="1200" dirty="0" err="1"/>
              <a:t>baik</a:t>
            </a:r>
            <a:r>
              <a:rPr lang="en-US" sz="1200" dirty="0"/>
              <a:t> </a:t>
            </a:r>
            <a:r>
              <a:rPr lang="en-US" sz="1200" dirty="0" err="1"/>
              <a:t>berupa</a:t>
            </a:r>
            <a:r>
              <a:rPr lang="en-US" sz="1200" dirty="0"/>
              <a:t> </a:t>
            </a:r>
            <a:r>
              <a:rPr lang="en-US" sz="1200" dirty="0" err="1"/>
              <a:t>ucapan</a:t>
            </a:r>
            <a:r>
              <a:rPr lang="en-US" sz="1200" dirty="0"/>
              <a:t> </a:t>
            </a:r>
            <a:r>
              <a:rPr lang="en-US" sz="1200" dirty="0" err="1"/>
              <a:t>atau</a:t>
            </a:r>
            <a:r>
              <a:rPr lang="en-US" sz="1200" dirty="0"/>
              <a:t> </a:t>
            </a:r>
            <a:r>
              <a:rPr lang="en-US" sz="1200" dirty="0" err="1"/>
              <a:t>perbuatan</a:t>
            </a:r>
            <a:r>
              <a:rPr lang="en-US" sz="1200" dirty="0"/>
              <a:t>, yang </a:t>
            </a:r>
            <a:r>
              <a:rPr lang="en-US" sz="1200" dirty="0" err="1"/>
              <a:t>zhahir</a:t>
            </a:r>
            <a:r>
              <a:rPr lang="en-US" sz="1200" dirty="0"/>
              <a:t> </a:t>
            </a:r>
            <a:r>
              <a:rPr lang="en-US" sz="1200" dirty="0" err="1"/>
              <a:t>maupun</a:t>
            </a:r>
            <a:r>
              <a:rPr lang="en-US" sz="1200" dirty="0"/>
              <a:t> yang </a:t>
            </a:r>
            <a:r>
              <a:rPr lang="en-US" sz="1200" dirty="0" err="1"/>
              <a:t>bathin</a:t>
            </a:r>
            <a:r>
              <a:rPr lang="en-US" sz="1200" dirty="0"/>
              <a:t>. </a:t>
            </a:r>
            <a:endParaRPr sz="1200" dirty="0"/>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ctrTitle" idx="4294967295"/>
          </p:nvPr>
        </p:nvSpPr>
        <p:spPr>
          <a:xfrm>
            <a:off x="2198074" y="2724150"/>
            <a:ext cx="47163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3600" dirty="0" smtClean="0">
                <a:solidFill>
                  <a:schemeClr val="accent6"/>
                </a:solidFill>
              </a:rPr>
              <a:t>Dalil-dalil tentang Ibadah</a:t>
            </a:r>
            <a:endParaRPr sz="3600" dirty="0">
              <a:solidFill>
                <a:schemeClr val="accent6"/>
              </a:solidFill>
            </a:endParaRPr>
          </a:p>
        </p:txBody>
      </p:sp>
      <p:sp>
        <p:nvSpPr>
          <p:cNvPr id="99" name="Google Shape;99;p20"/>
          <p:cNvSpPr/>
          <p:nvPr/>
        </p:nvSpPr>
        <p:spPr>
          <a:xfrm>
            <a:off x="4639808" y="955220"/>
            <a:ext cx="1277594" cy="1294604"/>
          </a:xfrm>
          <a:custGeom>
            <a:avLst/>
            <a:gdLst/>
            <a:ahLst/>
            <a:cxnLst/>
            <a:rect l="l" t="t" r="r" b="b"/>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00" name="Google Shape;100;p20"/>
          <p:cNvSpPr/>
          <p:nvPr/>
        </p:nvSpPr>
        <p:spPr>
          <a:xfrm rot="1473078">
            <a:off x="3478170" y="1601627"/>
            <a:ext cx="746986" cy="727631"/>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01" name="Google Shape;101;p20"/>
          <p:cNvSpPr/>
          <p:nvPr/>
        </p:nvSpPr>
        <p:spPr>
          <a:xfrm>
            <a:off x="4392708" y="831500"/>
            <a:ext cx="327032" cy="31779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102" name="Google Shape;102;p20"/>
          <p:cNvSpPr/>
          <p:nvPr/>
        </p:nvSpPr>
        <p:spPr>
          <a:xfrm rot="2487314">
            <a:off x="4182387" y="2273458"/>
            <a:ext cx="232678" cy="226104"/>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body" idx="1"/>
          </p:nvPr>
        </p:nvSpPr>
        <p:spPr>
          <a:xfrm>
            <a:off x="1628225" y="1428825"/>
            <a:ext cx="2721300" cy="2908800"/>
          </a:xfrm>
          <a:prstGeom prst="rect">
            <a:avLst/>
          </a:prstGeom>
        </p:spPr>
        <p:txBody>
          <a:bodyPr spcFirstLastPara="1" wrap="square" lIns="0" tIns="0" rIns="0" bIns="0" anchor="t" anchorCtr="0">
            <a:noAutofit/>
          </a:bodyPr>
          <a:lstStyle/>
          <a:p>
            <a:pPr marL="101600" indent="0">
              <a:buNone/>
            </a:pPr>
            <a:r>
              <a:rPr lang="en-US" sz="1050" dirty="0"/>
              <a:t>1. </a:t>
            </a:r>
            <a:r>
              <a:rPr lang="en-US" sz="1050" dirty="0" err="1"/>
              <a:t>Surat</a:t>
            </a:r>
            <a:r>
              <a:rPr lang="en-US" sz="1050" dirty="0"/>
              <a:t> </a:t>
            </a:r>
            <a:r>
              <a:rPr lang="en-US" sz="1050" dirty="0" err="1"/>
              <a:t>Yasin</a:t>
            </a:r>
            <a:r>
              <a:rPr lang="en-US" sz="1050" dirty="0"/>
              <a:t> </a:t>
            </a:r>
            <a:r>
              <a:rPr lang="en-US" sz="1050" dirty="0" err="1"/>
              <a:t>ayat</a:t>
            </a:r>
            <a:r>
              <a:rPr lang="en-US" sz="1050" dirty="0"/>
              <a:t> 60:</a:t>
            </a:r>
          </a:p>
          <a:p>
            <a:pPr marL="101600" indent="0">
              <a:buNone/>
            </a:pPr>
            <a:r>
              <a:rPr lang="en-US" sz="1050" i="1" dirty="0"/>
              <a:t>“</a:t>
            </a:r>
            <a:r>
              <a:rPr lang="en-US" sz="1050" i="1" dirty="0" err="1"/>
              <a:t>Bukankah</a:t>
            </a:r>
            <a:r>
              <a:rPr lang="en-US" sz="1050" i="1" dirty="0"/>
              <a:t> </a:t>
            </a:r>
            <a:r>
              <a:rPr lang="en-US" sz="1050" i="1" dirty="0" err="1"/>
              <a:t>Aku</a:t>
            </a:r>
            <a:r>
              <a:rPr lang="en-US" sz="1050" i="1" dirty="0"/>
              <a:t> </a:t>
            </a:r>
            <a:r>
              <a:rPr lang="en-US" sz="1050" i="1" dirty="0" err="1"/>
              <a:t>telah</a:t>
            </a:r>
            <a:r>
              <a:rPr lang="en-US" sz="1050" i="1" dirty="0"/>
              <a:t> </a:t>
            </a:r>
            <a:r>
              <a:rPr lang="en-US" sz="1050" i="1" dirty="0" err="1"/>
              <a:t>memerintahkan</a:t>
            </a:r>
            <a:r>
              <a:rPr lang="en-US" sz="1050" i="1" dirty="0"/>
              <a:t> </a:t>
            </a:r>
            <a:r>
              <a:rPr lang="en-US" sz="1050" i="1" dirty="0" err="1"/>
              <a:t>kepadamu</a:t>
            </a:r>
            <a:r>
              <a:rPr lang="en-US" sz="1050" i="1" dirty="0"/>
              <a:t> </a:t>
            </a:r>
            <a:r>
              <a:rPr lang="en-US" sz="1050" i="1" dirty="0" err="1"/>
              <a:t>hai</a:t>
            </a:r>
            <a:r>
              <a:rPr lang="en-US" sz="1050" i="1" dirty="0"/>
              <a:t> </a:t>
            </a:r>
            <a:r>
              <a:rPr lang="en-US" sz="1050" i="1" dirty="0" err="1"/>
              <a:t>Bani</a:t>
            </a:r>
            <a:r>
              <a:rPr lang="en-US" sz="1050" i="1" dirty="0"/>
              <a:t> Adam </a:t>
            </a:r>
            <a:r>
              <a:rPr lang="en-US" sz="1050" i="1" dirty="0" err="1"/>
              <a:t>supaya</a:t>
            </a:r>
            <a:r>
              <a:rPr lang="en-US" sz="1050" i="1" dirty="0"/>
              <a:t> </a:t>
            </a:r>
            <a:r>
              <a:rPr lang="en-US" sz="1050" i="1" dirty="0" err="1"/>
              <a:t>kamu</a:t>
            </a:r>
            <a:r>
              <a:rPr lang="en-US" sz="1050" i="1" dirty="0"/>
              <a:t> </a:t>
            </a:r>
            <a:r>
              <a:rPr lang="en-US" sz="1050" i="1" dirty="0" err="1"/>
              <a:t>tidak</a:t>
            </a:r>
            <a:r>
              <a:rPr lang="en-US" sz="1050" i="1" dirty="0"/>
              <a:t> </a:t>
            </a:r>
            <a:r>
              <a:rPr lang="en-US" sz="1050" i="1" dirty="0" err="1"/>
              <a:t>menyembah</a:t>
            </a:r>
            <a:r>
              <a:rPr lang="en-US" sz="1050" i="1" dirty="0"/>
              <a:t> </a:t>
            </a:r>
            <a:r>
              <a:rPr lang="en-US" sz="1050" i="1" dirty="0" err="1"/>
              <a:t>syaitan</a:t>
            </a:r>
            <a:r>
              <a:rPr lang="en-US" sz="1050" i="1" dirty="0"/>
              <a:t>? </a:t>
            </a:r>
            <a:r>
              <a:rPr lang="en-US" sz="1050" i="1" dirty="0" err="1"/>
              <a:t>Sesungguhnya</a:t>
            </a:r>
            <a:r>
              <a:rPr lang="en-US" sz="1050" i="1" dirty="0"/>
              <a:t> </a:t>
            </a:r>
            <a:r>
              <a:rPr lang="en-US" sz="1050" i="1" dirty="0" err="1"/>
              <a:t>syaitan</a:t>
            </a:r>
            <a:r>
              <a:rPr lang="en-US" sz="1050" i="1" dirty="0"/>
              <a:t> </a:t>
            </a:r>
            <a:r>
              <a:rPr lang="en-US" sz="1050" i="1" dirty="0" err="1"/>
              <a:t>itu</a:t>
            </a:r>
            <a:r>
              <a:rPr lang="en-US" sz="1050" i="1" dirty="0"/>
              <a:t> </a:t>
            </a:r>
            <a:r>
              <a:rPr lang="en-US" sz="1050" i="1" dirty="0" err="1"/>
              <a:t>adalah</a:t>
            </a:r>
            <a:r>
              <a:rPr lang="en-US" sz="1050" i="1" dirty="0"/>
              <a:t> </a:t>
            </a:r>
            <a:r>
              <a:rPr lang="en-US" sz="1050" i="1" dirty="0" err="1"/>
              <a:t>musuh</a:t>
            </a:r>
            <a:r>
              <a:rPr lang="en-US" sz="1050" i="1" dirty="0"/>
              <a:t> yang </a:t>
            </a:r>
            <a:r>
              <a:rPr lang="en-US" sz="1050" i="1" dirty="0" err="1"/>
              <a:t>nyata</a:t>
            </a:r>
            <a:r>
              <a:rPr lang="en-US" sz="1050" i="1" dirty="0"/>
              <a:t> </a:t>
            </a:r>
            <a:r>
              <a:rPr lang="en-US" sz="1050" i="1" dirty="0" err="1"/>
              <a:t>bagi</a:t>
            </a:r>
            <a:r>
              <a:rPr lang="en-US" sz="1050" i="1" dirty="0"/>
              <a:t> </a:t>
            </a:r>
            <a:r>
              <a:rPr lang="en-US" sz="1050" i="1" dirty="0" err="1"/>
              <a:t>kamu</a:t>
            </a:r>
            <a:r>
              <a:rPr lang="en-US" sz="1050" i="1" dirty="0"/>
              <a:t>”. </a:t>
            </a:r>
            <a:r>
              <a:rPr lang="en-US" sz="1050" dirty="0"/>
              <a:t>(Q.S. </a:t>
            </a:r>
            <a:r>
              <a:rPr lang="en-US" sz="1050" dirty="0" err="1"/>
              <a:t>Yasin</a:t>
            </a:r>
            <a:r>
              <a:rPr lang="en-US" sz="1050" dirty="0"/>
              <a:t>: 60</a:t>
            </a:r>
            <a:r>
              <a:rPr lang="en-US" sz="1050" dirty="0" smtClean="0"/>
              <a:t>)</a:t>
            </a:r>
          </a:p>
          <a:p>
            <a:pPr marL="101600" indent="0">
              <a:buNone/>
            </a:pPr>
            <a:r>
              <a:rPr lang="en-US" sz="1050" dirty="0"/>
              <a:t>2. </a:t>
            </a:r>
            <a:r>
              <a:rPr lang="en-US" sz="1050" dirty="0" err="1"/>
              <a:t>Surat</a:t>
            </a:r>
            <a:r>
              <a:rPr lang="en-US" sz="1050" dirty="0"/>
              <a:t> adz-</a:t>
            </a:r>
            <a:r>
              <a:rPr lang="en-US" sz="1050" dirty="0" err="1"/>
              <a:t>Dzariyat</a:t>
            </a:r>
            <a:r>
              <a:rPr lang="en-US" sz="1050" dirty="0"/>
              <a:t> </a:t>
            </a:r>
            <a:r>
              <a:rPr lang="en-US" sz="1050" dirty="0" err="1"/>
              <a:t>ayat</a:t>
            </a:r>
            <a:r>
              <a:rPr lang="en-US" sz="1050" dirty="0"/>
              <a:t> 56:</a:t>
            </a:r>
          </a:p>
          <a:p>
            <a:pPr marL="101600" indent="0">
              <a:buNone/>
            </a:pPr>
            <a:r>
              <a:rPr lang="en-US" sz="1050" i="1" dirty="0"/>
              <a:t>“Dan </a:t>
            </a:r>
            <a:r>
              <a:rPr lang="en-US" sz="1050" i="1" dirty="0" err="1"/>
              <a:t>Aku</a:t>
            </a:r>
            <a:r>
              <a:rPr lang="en-US" sz="1050" i="1" dirty="0"/>
              <a:t> </a:t>
            </a:r>
            <a:r>
              <a:rPr lang="en-US" sz="1050" i="1" dirty="0" err="1"/>
              <a:t>tidak</a:t>
            </a:r>
            <a:r>
              <a:rPr lang="en-US" sz="1050" i="1" dirty="0"/>
              <a:t> </a:t>
            </a:r>
            <a:r>
              <a:rPr lang="en-US" sz="1050" i="1" dirty="0" err="1"/>
              <a:t>menciptakan</a:t>
            </a:r>
            <a:r>
              <a:rPr lang="en-US" sz="1050" i="1" dirty="0"/>
              <a:t> </a:t>
            </a:r>
            <a:r>
              <a:rPr lang="en-US" sz="1050" i="1" dirty="0" err="1"/>
              <a:t>jin</a:t>
            </a:r>
            <a:r>
              <a:rPr lang="en-US" sz="1050" i="1" dirty="0"/>
              <a:t> </a:t>
            </a:r>
            <a:r>
              <a:rPr lang="en-US" sz="1050" i="1" dirty="0" err="1"/>
              <a:t>dan</a:t>
            </a:r>
            <a:r>
              <a:rPr lang="en-US" sz="1050" i="1" dirty="0"/>
              <a:t> </a:t>
            </a:r>
            <a:r>
              <a:rPr lang="en-US" sz="1050" i="1" dirty="0" err="1"/>
              <a:t>manusia</a:t>
            </a:r>
            <a:r>
              <a:rPr lang="en-US" sz="1050" i="1" dirty="0"/>
              <a:t> </a:t>
            </a:r>
            <a:r>
              <a:rPr lang="en-US" sz="1050" i="1" dirty="0" err="1"/>
              <a:t>melainkan</a:t>
            </a:r>
            <a:r>
              <a:rPr lang="en-US" sz="1050" i="1" dirty="0"/>
              <a:t> </a:t>
            </a:r>
            <a:r>
              <a:rPr lang="en-US" sz="1050" i="1" dirty="0" err="1"/>
              <a:t>supaya</a:t>
            </a:r>
            <a:r>
              <a:rPr lang="en-US" sz="1050" i="1" dirty="0"/>
              <a:t> </a:t>
            </a:r>
            <a:r>
              <a:rPr lang="en-US" sz="1050" i="1" dirty="0" err="1"/>
              <a:t>mereka</a:t>
            </a:r>
            <a:r>
              <a:rPr lang="en-US" sz="1050" i="1" dirty="0"/>
              <a:t> </a:t>
            </a:r>
            <a:r>
              <a:rPr lang="en-US" sz="1050" i="1" dirty="0" err="1"/>
              <a:t>mengabdi</a:t>
            </a:r>
            <a:r>
              <a:rPr lang="en-US" sz="1050" i="1" dirty="0"/>
              <a:t> </a:t>
            </a:r>
            <a:r>
              <a:rPr lang="en-US" sz="1050" i="1" dirty="0" err="1"/>
              <a:t>kepada</a:t>
            </a:r>
            <a:r>
              <a:rPr lang="en-US" sz="1050" i="1" dirty="0"/>
              <a:t>-Ku”.</a:t>
            </a:r>
            <a:r>
              <a:rPr lang="en-US" sz="1050" dirty="0"/>
              <a:t>(Q.S.  adz-</a:t>
            </a:r>
            <a:r>
              <a:rPr lang="en-US" sz="1050" dirty="0" err="1"/>
              <a:t>Dzariyat</a:t>
            </a:r>
            <a:r>
              <a:rPr lang="en-US" sz="1050" dirty="0"/>
              <a:t>: 56)</a:t>
            </a:r>
          </a:p>
          <a:p>
            <a:pPr marL="101600" indent="0">
              <a:buNone/>
            </a:pPr>
            <a:endParaRPr lang="en-US" sz="1050" dirty="0"/>
          </a:p>
        </p:txBody>
      </p:sp>
      <p:sp>
        <p:nvSpPr>
          <p:cNvPr id="109" name="Google Shape;109;p21"/>
          <p:cNvSpPr txBox="1">
            <a:spLocks noGrp="1"/>
          </p:cNvSpPr>
          <p:nvPr>
            <p:ph type="title"/>
          </p:nvPr>
        </p:nvSpPr>
        <p:spPr>
          <a:xfrm>
            <a:off x="1628275" y="810800"/>
            <a:ext cx="5887500" cy="4455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smtClean="0"/>
              <a:t>Dalil-dalil tentang Ibadah</a:t>
            </a:r>
            <a:endParaRPr dirty="0"/>
          </a:p>
        </p:txBody>
      </p:sp>
      <p:sp>
        <p:nvSpPr>
          <p:cNvPr id="110" name="Google Shape;110;p21"/>
          <p:cNvSpPr txBox="1">
            <a:spLocks noGrp="1"/>
          </p:cNvSpPr>
          <p:nvPr>
            <p:ph type="body" idx="2"/>
          </p:nvPr>
        </p:nvSpPr>
        <p:spPr>
          <a:xfrm>
            <a:off x="4794549" y="1428825"/>
            <a:ext cx="2721300" cy="2908800"/>
          </a:xfrm>
          <a:prstGeom prst="rect">
            <a:avLst/>
          </a:prstGeom>
        </p:spPr>
        <p:txBody>
          <a:bodyPr spcFirstLastPara="1" wrap="square" lIns="0" tIns="0" rIns="0" bIns="0" anchor="t" anchorCtr="0">
            <a:noAutofit/>
          </a:bodyPr>
          <a:lstStyle/>
          <a:p>
            <a:pPr marL="101600" indent="0">
              <a:buNone/>
            </a:pPr>
            <a:r>
              <a:rPr lang="en-US" sz="1050" dirty="0"/>
              <a:t>3. </a:t>
            </a:r>
            <a:r>
              <a:rPr lang="en-US" sz="1050" dirty="0" err="1"/>
              <a:t>Surat</a:t>
            </a:r>
            <a:r>
              <a:rPr lang="en-US" sz="1050" dirty="0"/>
              <a:t> an-</a:t>
            </a:r>
            <a:r>
              <a:rPr lang="en-US" sz="1050" dirty="0" err="1"/>
              <a:t>Nahl</a:t>
            </a:r>
            <a:r>
              <a:rPr lang="en-US" sz="1050" dirty="0"/>
              <a:t> </a:t>
            </a:r>
            <a:r>
              <a:rPr lang="en-US" sz="1050" dirty="0" err="1"/>
              <a:t>ayat</a:t>
            </a:r>
            <a:r>
              <a:rPr lang="en-US" sz="1050" dirty="0"/>
              <a:t> 36:</a:t>
            </a:r>
          </a:p>
          <a:p>
            <a:pPr marL="101600" indent="0">
              <a:buNone/>
            </a:pPr>
            <a:r>
              <a:rPr lang="en-US" sz="1050" i="1" dirty="0"/>
              <a:t>“Dan </a:t>
            </a:r>
            <a:r>
              <a:rPr lang="en-US" sz="1050" i="1" dirty="0" err="1"/>
              <a:t>sungguhnya</a:t>
            </a:r>
            <a:r>
              <a:rPr lang="en-US" sz="1050" i="1" dirty="0"/>
              <a:t> Kami </a:t>
            </a:r>
            <a:r>
              <a:rPr lang="en-US" sz="1050" i="1" dirty="0" err="1"/>
              <a:t>telah</a:t>
            </a:r>
            <a:r>
              <a:rPr lang="en-US" sz="1050" i="1" dirty="0"/>
              <a:t> </a:t>
            </a:r>
            <a:r>
              <a:rPr lang="en-US" sz="1050" i="1" dirty="0" err="1"/>
              <a:t>mengutus</a:t>
            </a:r>
            <a:r>
              <a:rPr lang="en-US" sz="1050" i="1" dirty="0"/>
              <a:t> </a:t>
            </a:r>
            <a:r>
              <a:rPr lang="en-US" sz="1050" i="1" dirty="0" err="1"/>
              <a:t>Rasul</a:t>
            </a:r>
            <a:r>
              <a:rPr lang="en-US" sz="1050" i="1" dirty="0"/>
              <a:t> </a:t>
            </a:r>
            <a:r>
              <a:rPr lang="en-US" sz="1050" i="1" dirty="0" err="1"/>
              <a:t>pada</a:t>
            </a:r>
            <a:r>
              <a:rPr lang="en-US" sz="1050" i="1" dirty="0"/>
              <a:t> </a:t>
            </a:r>
            <a:r>
              <a:rPr lang="en-US" sz="1050" i="1" dirty="0" err="1"/>
              <a:t>tiap-tiap</a:t>
            </a:r>
            <a:r>
              <a:rPr lang="en-US" sz="1050" i="1" dirty="0"/>
              <a:t> </a:t>
            </a:r>
            <a:r>
              <a:rPr lang="en-US" sz="1050" i="1" dirty="0" err="1"/>
              <a:t>umat</a:t>
            </a:r>
            <a:r>
              <a:rPr lang="en-US" sz="1050" i="1" dirty="0"/>
              <a:t> (</a:t>
            </a:r>
            <a:r>
              <a:rPr lang="en-US" sz="1050" i="1" dirty="0" err="1"/>
              <a:t>untuk</a:t>
            </a:r>
            <a:r>
              <a:rPr lang="en-US" sz="1050" i="1" dirty="0"/>
              <a:t> </a:t>
            </a:r>
            <a:r>
              <a:rPr lang="en-US" sz="1050" i="1" dirty="0" err="1"/>
              <a:t>menyerukan</a:t>
            </a:r>
            <a:r>
              <a:rPr lang="en-US" sz="1050" i="1" dirty="0"/>
              <a:t>): "</a:t>
            </a:r>
            <a:r>
              <a:rPr lang="en-US" sz="1050" i="1" dirty="0" err="1"/>
              <a:t>Sembahlah</a:t>
            </a:r>
            <a:r>
              <a:rPr lang="en-US" sz="1050" i="1" dirty="0"/>
              <a:t> Allah (</a:t>
            </a:r>
            <a:r>
              <a:rPr lang="en-US" sz="1050" i="1" dirty="0" err="1"/>
              <a:t>saja</a:t>
            </a:r>
            <a:r>
              <a:rPr lang="en-US" sz="1050" i="1" dirty="0"/>
              <a:t>), </a:t>
            </a:r>
            <a:r>
              <a:rPr lang="en-US" sz="1050" i="1" dirty="0" err="1"/>
              <a:t>dan</a:t>
            </a:r>
            <a:r>
              <a:rPr lang="en-US" sz="1050" i="1" dirty="0"/>
              <a:t> </a:t>
            </a:r>
            <a:r>
              <a:rPr lang="en-US" sz="1050" i="1" dirty="0" err="1"/>
              <a:t>jauhilah</a:t>
            </a:r>
            <a:r>
              <a:rPr lang="en-US" sz="1050" i="1" dirty="0"/>
              <a:t> </a:t>
            </a:r>
            <a:r>
              <a:rPr lang="en-US" sz="1050" i="1" dirty="0" err="1"/>
              <a:t>thaghut</a:t>
            </a:r>
            <a:r>
              <a:rPr lang="en-US" sz="1050" i="1" dirty="0"/>
              <a:t> </a:t>
            </a:r>
            <a:r>
              <a:rPr lang="en-US" sz="1050" i="1" dirty="0" err="1"/>
              <a:t>itu</a:t>
            </a:r>
            <a:r>
              <a:rPr lang="en-US" sz="1050" i="1" dirty="0"/>
              <a:t>". </a:t>
            </a:r>
            <a:r>
              <a:rPr lang="en-US" sz="1050" i="1" dirty="0" err="1"/>
              <a:t>Maka</a:t>
            </a:r>
            <a:r>
              <a:rPr lang="en-US" sz="1050" i="1" dirty="0"/>
              <a:t> di </a:t>
            </a:r>
            <a:r>
              <a:rPr lang="en-US" sz="1050" i="1" dirty="0" err="1"/>
              <a:t>antara</a:t>
            </a:r>
            <a:r>
              <a:rPr lang="en-US" sz="1050" i="1" dirty="0"/>
              <a:t> </a:t>
            </a:r>
            <a:r>
              <a:rPr lang="en-US" sz="1050" i="1" dirty="0" err="1"/>
              <a:t>umat</a:t>
            </a:r>
            <a:r>
              <a:rPr lang="en-US" sz="1050" i="1" dirty="0"/>
              <a:t> </a:t>
            </a:r>
            <a:r>
              <a:rPr lang="en-US" sz="1050" i="1" dirty="0" err="1"/>
              <a:t>itu</a:t>
            </a:r>
            <a:r>
              <a:rPr lang="en-US" sz="1050" i="1" dirty="0"/>
              <a:t> </a:t>
            </a:r>
            <a:r>
              <a:rPr lang="en-US" sz="1050" i="1" dirty="0" err="1"/>
              <a:t>ada</a:t>
            </a:r>
            <a:r>
              <a:rPr lang="en-US" sz="1050" i="1" dirty="0"/>
              <a:t> orang-orang yang </a:t>
            </a:r>
            <a:r>
              <a:rPr lang="en-US" sz="1050" i="1" dirty="0" err="1"/>
              <a:t>diberi</a:t>
            </a:r>
            <a:r>
              <a:rPr lang="en-US" sz="1050" i="1" dirty="0"/>
              <a:t> </a:t>
            </a:r>
            <a:r>
              <a:rPr lang="en-US" sz="1050" i="1" dirty="0" err="1"/>
              <a:t>petunjuk</a:t>
            </a:r>
            <a:r>
              <a:rPr lang="en-US" sz="1050" i="1" dirty="0"/>
              <a:t> </a:t>
            </a:r>
            <a:r>
              <a:rPr lang="en-US" sz="1050" i="1" dirty="0" err="1"/>
              <a:t>oleh</a:t>
            </a:r>
            <a:r>
              <a:rPr lang="en-US" sz="1050" i="1" dirty="0"/>
              <a:t> Allah </a:t>
            </a:r>
            <a:r>
              <a:rPr lang="en-US" sz="1050" i="1" dirty="0" err="1"/>
              <a:t>dan</a:t>
            </a:r>
            <a:r>
              <a:rPr lang="en-US" sz="1050" i="1" dirty="0"/>
              <a:t> </a:t>
            </a:r>
            <a:r>
              <a:rPr lang="en-US" sz="1050" i="1" dirty="0" err="1"/>
              <a:t>ada</a:t>
            </a:r>
            <a:r>
              <a:rPr lang="en-US" sz="1050" i="1" dirty="0"/>
              <a:t> pula di </a:t>
            </a:r>
            <a:r>
              <a:rPr lang="en-US" sz="1050" i="1" dirty="0" err="1"/>
              <a:t>antaranya</a:t>
            </a:r>
            <a:r>
              <a:rPr lang="en-US" sz="1050" i="1" dirty="0"/>
              <a:t> orang-orang yang </a:t>
            </a:r>
            <a:r>
              <a:rPr lang="en-US" sz="1050" i="1" dirty="0" err="1"/>
              <a:t>telah</a:t>
            </a:r>
            <a:r>
              <a:rPr lang="en-US" sz="1050" i="1" dirty="0"/>
              <a:t> </a:t>
            </a:r>
            <a:r>
              <a:rPr lang="en-US" sz="1050" i="1" dirty="0" err="1"/>
              <a:t>pasti</a:t>
            </a:r>
            <a:r>
              <a:rPr lang="en-US" sz="1050" i="1" dirty="0"/>
              <a:t> </a:t>
            </a:r>
            <a:r>
              <a:rPr lang="en-US" sz="1050" i="1" dirty="0" err="1"/>
              <a:t>kesesatan</a:t>
            </a:r>
            <a:r>
              <a:rPr lang="en-US" sz="1050" i="1" dirty="0"/>
              <a:t> </a:t>
            </a:r>
            <a:r>
              <a:rPr lang="en-US" sz="1050" i="1" dirty="0" err="1"/>
              <a:t>baginya</a:t>
            </a:r>
            <a:r>
              <a:rPr lang="en-US" sz="1050" i="1" dirty="0"/>
              <a:t>. </a:t>
            </a:r>
            <a:r>
              <a:rPr lang="en-US" sz="1050" i="1" dirty="0" err="1"/>
              <a:t>Maka</a:t>
            </a:r>
            <a:r>
              <a:rPr lang="en-US" sz="1050" i="1" dirty="0"/>
              <a:t> </a:t>
            </a:r>
            <a:r>
              <a:rPr lang="en-US" sz="1050" i="1" dirty="0" err="1"/>
              <a:t>berjalanlah</a:t>
            </a:r>
            <a:r>
              <a:rPr lang="en-US" sz="1050" i="1" dirty="0"/>
              <a:t> </a:t>
            </a:r>
            <a:r>
              <a:rPr lang="en-US" sz="1050" i="1" dirty="0" err="1"/>
              <a:t>kamu</a:t>
            </a:r>
            <a:r>
              <a:rPr lang="en-US" sz="1050" i="1" dirty="0"/>
              <a:t> </a:t>
            </a:r>
            <a:r>
              <a:rPr lang="en-US" sz="1050" i="1" dirty="0" err="1"/>
              <a:t>dimuka</a:t>
            </a:r>
            <a:r>
              <a:rPr lang="en-US" sz="1050" i="1" dirty="0"/>
              <a:t> </a:t>
            </a:r>
            <a:r>
              <a:rPr lang="en-US" sz="1050" i="1" dirty="0" err="1"/>
              <a:t>bumi</a:t>
            </a:r>
            <a:r>
              <a:rPr lang="en-US" sz="1050" i="1" dirty="0"/>
              <a:t> </a:t>
            </a:r>
            <a:r>
              <a:rPr lang="en-US" sz="1050" i="1" dirty="0" err="1"/>
              <a:t>dan</a:t>
            </a:r>
            <a:r>
              <a:rPr lang="en-US" sz="1050" i="1" dirty="0"/>
              <a:t> </a:t>
            </a:r>
            <a:r>
              <a:rPr lang="en-US" sz="1050" i="1" dirty="0" err="1"/>
              <a:t>perhatikanlah</a:t>
            </a:r>
            <a:r>
              <a:rPr lang="en-US" sz="1050" i="1" dirty="0"/>
              <a:t> </a:t>
            </a:r>
            <a:r>
              <a:rPr lang="en-US" sz="1050" i="1" dirty="0" err="1"/>
              <a:t>bagaimana</a:t>
            </a:r>
            <a:r>
              <a:rPr lang="en-US" sz="1050" i="1" dirty="0"/>
              <a:t> </a:t>
            </a:r>
            <a:r>
              <a:rPr lang="en-US" sz="1050" i="1" dirty="0" err="1"/>
              <a:t>kesudahan</a:t>
            </a:r>
            <a:r>
              <a:rPr lang="en-US" sz="1050" i="1" dirty="0"/>
              <a:t> orang-orang yang </a:t>
            </a:r>
            <a:r>
              <a:rPr lang="en-US" sz="1050" i="1" dirty="0" err="1"/>
              <a:t>mendustakan</a:t>
            </a:r>
            <a:r>
              <a:rPr lang="en-US" sz="1050" i="1" dirty="0"/>
              <a:t> (</a:t>
            </a:r>
            <a:r>
              <a:rPr lang="en-US" sz="1050" i="1" dirty="0" err="1"/>
              <a:t>rasul-rasul</a:t>
            </a:r>
            <a:r>
              <a:rPr lang="en-US" sz="1050" i="1" dirty="0"/>
              <a:t>)”. </a:t>
            </a:r>
            <a:r>
              <a:rPr lang="en-US" sz="1050" dirty="0"/>
              <a:t>(Q.S. an-</a:t>
            </a:r>
            <a:r>
              <a:rPr lang="en-US" sz="1050" dirty="0" err="1"/>
              <a:t>Nahl</a:t>
            </a:r>
            <a:r>
              <a:rPr lang="en-US" sz="1050" dirty="0"/>
              <a:t>: 36)</a:t>
            </a:r>
          </a:p>
          <a:p>
            <a:pPr marL="0" lvl="0" indent="0" algn="l" rtl="0">
              <a:spcBef>
                <a:spcPts val="600"/>
              </a:spcBef>
              <a:spcAft>
                <a:spcPts val="0"/>
              </a:spcAft>
              <a:buNone/>
            </a:pPr>
            <a:r>
              <a:rPr lang="en" sz="1050" dirty="0" smtClean="0"/>
              <a:t>.</a:t>
            </a:r>
            <a:endParaRPr sz="1050" dirty="0"/>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7" name="Google Shape;117;p22"/>
          <p:cNvSpPr txBox="1">
            <a:spLocks noGrp="1"/>
          </p:cNvSpPr>
          <p:nvPr>
            <p:ph type="body" idx="1"/>
          </p:nvPr>
        </p:nvSpPr>
        <p:spPr>
          <a:xfrm>
            <a:off x="1524000" y="895350"/>
            <a:ext cx="2743200" cy="2931600"/>
          </a:xfrm>
          <a:prstGeom prst="rect">
            <a:avLst/>
          </a:prstGeom>
        </p:spPr>
        <p:txBody>
          <a:bodyPr spcFirstLastPara="1" wrap="square" lIns="0" tIns="0" rIns="0" bIns="0" anchor="t" anchorCtr="0">
            <a:noAutofit/>
          </a:bodyPr>
          <a:lstStyle/>
          <a:p>
            <a:pPr marL="127000" indent="0">
              <a:buNone/>
            </a:pPr>
            <a:r>
              <a:rPr lang="en-US" sz="1400" dirty="0"/>
              <a:t>4. </a:t>
            </a:r>
            <a:r>
              <a:rPr lang="en-US" sz="1400" dirty="0" err="1"/>
              <a:t>Firman</a:t>
            </a:r>
            <a:r>
              <a:rPr lang="en-US" sz="1400" dirty="0"/>
              <a:t> Allah </a:t>
            </a:r>
            <a:r>
              <a:rPr lang="en-US" sz="1400" dirty="0" err="1"/>
              <a:t>dalam</a:t>
            </a:r>
            <a:r>
              <a:rPr lang="en-US" sz="1400" dirty="0"/>
              <a:t> </a:t>
            </a:r>
            <a:r>
              <a:rPr lang="en-US" sz="1400" dirty="0" err="1"/>
              <a:t>surat</a:t>
            </a:r>
            <a:r>
              <a:rPr lang="en-US" sz="1400" dirty="0"/>
              <a:t> al-</a:t>
            </a:r>
            <a:r>
              <a:rPr lang="en-US" sz="1400" dirty="0" err="1"/>
              <a:t>Anbiya</a:t>
            </a:r>
            <a:r>
              <a:rPr lang="en-US" sz="1400" dirty="0"/>
              <a:t> </a:t>
            </a:r>
            <a:r>
              <a:rPr lang="en-US" sz="1400" dirty="0" err="1"/>
              <a:t>ayat</a:t>
            </a:r>
            <a:r>
              <a:rPr lang="en-US" sz="1400" dirty="0"/>
              <a:t> 25 :</a:t>
            </a:r>
          </a:p>
          <a:p>
            <a:pPr marL="127000" indent="0">
              <a:buNone/>
            </a:pPr>
            <a:r>
              <a:rPr lang="en-US" sz="1400" i="1" dirty="0"/>
              <a:t>“Dan Kami </a:t>
            </a:r>
            <a:r>
              <a:rPr lang="en-US" sz="1400" i="1" dirty="0" err="1"/>
              <a:t>tidak</a:t>
            </a:r>
            <a:r>
              <a:rPr lang="en-US" sz="1400" i="1" dirty="0"/>
              <a:t> </a:t>
            </a:r>
            <a:r>
              <a:rPr lang="en-US" sz="1400" i="1" dirty="0" err="1"/>
              <a:t>mengutus</a:t>
            </a:r>
            <a:r>
              <a:rPr lang="en-US" sz="1400" i="1" dirty="0"/>
              <a:t> </a:t>
            </a:r>
            <a:r>
              <a:rPr lang="en-US" sz="1400" i="1" dirty="0" err="1"/>
              <a:t>seorang</a:t>
            </a:r>
            <a:r>
              <a:rPr lang="en-US" sz="1400" i="1" dirty="0"/>
              <a:t> </a:t>
            </a:r>
            <a:r>
              <a:rPr lang="en-US" sz="1400" i="1" dirty="0" err="1"/>
              <a:t>Rasulpun</a:t>
            </a:r>
            <a:r>
              <a:rPr lang="en-US" sz="1400" i="1" dirty="0"/>
              <a:t> </a:t>
            </a:r>
            <a:r>
              <a:rPr lang="en-US" sz="1400" i="1" dirty="0" err="1"/>
              <a:t>sebelum</a:t>
            </a:r>
            <a:r>
              <a:rPr lang="en-US" sz="1400" i="1" dirty="0"/>
              <a:t> </a:t>
            </a:r>
            <a:r>
              <a:rPr lang="en-US" sz="1400" i="1" dirty="0" err="1"/>
              <a:t>kamu</a:t>
            </a:r>
            <a:r>
              <a:rPr lang="en-US" sz="1400" i="1" dirty="0"/>
              <a:t> </a:t>
            </a:r>
            <a:r>
              <a:rPr lang="en-US" sz="1400" i="1" dirty="0" err="1"/>
              <a:t>melainkan</a:t>
            </a:r>
            <a:r>
              <a:rPr lang="en-US" sz="1400" i="1" dirty="0"/>
              <a:t> Kami </a:t>
            </a:r>
            <a:r>
              <a:rPr lang="en-US" sz="1400" i="1" dirty="0" err="1"/>
              <a:t>wahyukan</a:t>
            </a:r>
            <a:r>
              <a:rPr lang="en-US" sz="1400" i="1" dirty="0"/>
              <a:t> </a:t>
            </a:r>
            <a:r>
              <a:rPr lang="en-US" sz="1400" i="1" dirty="0" err="1"/>
              <a:t>kepadanya</a:t>
            </a:r>
            <a:r>
              <a:rPr lang="en-US" sz="1400" i="1" dirty="0"/>
              <a:t>: "</a:t>
            </a:r>
            <a:r>
              <a:rPr lang="en-US" sz="1400" i="1" dirty="0" err="1"/>
              <a:t>Bahwasanya</a:t>
            </a:r>
            <a:r>
              <a:rPr lang="en-US" sz="1400" i="1" dirty="0"/>
              <a:t> </a:t>
            </a:r>
            <a:r>
              <a:rPr lang="en-US" sz="1400" i="1" dirty="0" err="1"/>
              <a:t>tidak</a:t>
            </a:r>
            <a:r>
              <a:rPr lang="en-US" sz="1400" i="1" dirty="0"/>
              <a:t> </a:t>
            </a:r>
            <a:r>
              <a:rPr lang="en-US" sz="1400" i="1" dirty="0" err="1"/>
              <a:t>ada</a:t>
            </a:r>
            <a:r>
              <a:rPr lang="en-US" sz="1400" i="1" dirty="0"/>
              <a:t> </a:t>
            </a:r>
            <a:r>
              <a:rPr lang="en-US" sz="1400" i="1" dirty="0" err="1"/>
              <a:t>Tuhan</a:t>
            </a:r>
            <a:r>
              <a:rPr lang="en-US" sz="1400" i="1" dirty="0"/>
              <a:t> (yang </a:t>
            </a:r>
            <a:r>
              <a:rPr lang="en-US" sz="1400" i="1" dirty="0" err="1"/>
              <a:t>hak</a:t>
            </a:r>
            <a:r>
              <a:rPr lang="en-US" sz="1400" i="1" dirty="0"/>
              <a:t>) </a:t>
            </a:r>
            <a:r>
              <a:rPr lang="en-US" sz="1400" i="1" dirty="0" err="1"/>
              <a:t>melainkan</a:t>
            </a:r>
            <a:r>
              <a:rPr lang="en-US" sz="1400" i="1" dirty="0"/>
              <a:t> </a:t>
            </a:r>
            <a:r>
              <a:rPr lang="en-US" sz="1400" i="1" dirty="0" err="1"/>
              <a:t>Aku</a:t>
            </a:r>
            <a:r>
              <a:rPr lang="en-US" sz="1400" i="1" dirty="0"/>
              <a:t>, </a:t>
            </a:r>
            <a:r>
              <a:rPr lang="en-US" sz="1400" i="1" dirty="0" err="1"/>
              <a:t>Maka</a:t>
            </a:r>
            <a:r>
              <a:rPr lang="en-US" sz="1400" i="1" dirty="0"/>
              <a:t> </a:t>
            </a:r>
            <a:r>
              <a:rPr lang="en-US" sz="1400" i="1" dirty="0" err="1"/>
              <a:t>sembahlah</a:t>
            </a:r>
            <a:r>
              <a:rPr lang="en-US" sz="1400" i="1" dirty="0"/>
              <a:t> </a:t>
            </a:r>
            <a:r>
              <a:rPr lang="en-US" sz="1400" i="1" dirty="0" err="1"/>
              <a:t>olehmu</a:t>
            </a:r>
            <a:r>
              <a:rPr lang="en-US" sz="1400" i="1" dirty="0"/>
              <a:t> </a:t>
            </a:r>
            <a:r>
              <a:rPr lang="en-US" sz="1400" i="1" dirty="0" err="1"/>
              <a:t>sekalian</a:t>
            </a:r>
            <a:r>
              <a:rPr lang="en-US" sz="1400" i="1" dirty="0"/>
              <a:t> </a:t>
            </a:r>
            <a:r>
              <a:rPr lang="en-US" sz="1400" i="1" dirty="0" err="1"/>
              <a:t>akan</a:t>
            </a:r>
            <a:r>
              <a:rPr lang="en-US" sz="1400" i="1" dirty="0"/>
              <a:t> </a:t>
            </a:r>
            <a:r>
              <a:rPr lang="en-US" sz="1400" i="1" dirty="0" err="1"/>
              <a:t>Aku</a:t>
            </a:r>
            <a:r>
              <a:rPr lang="en-US" sz="1400" i="1" dirty="0"/>
              <a:t>". </a:t>
            </a:r>
            <a:r>
              <a:rPr lang="en-US" sz="1400" dirty="0"/>
              <a:t>(Q.S. al-</a:t>
            </a:r>
            <a:r>
              <a:rPr lang="en-US" sz="1400" dirty="0" err="1"/>
              <a:t>Anbiya</a:t>
            </a:r>
            <a:r>
              <a:rPr lang="en-US" sz="1400" dirty="0"/>
              <a:t>: 25</a:t>
            </a:r>
            <a:r>
              <a:rPr lang="en-US" sz="1400" dirty="0" smtClean="0"/>
              <a:t>)</a:t>
            </a:r>
            <a:endParaRPr lang="en-US" sz="1400" dirty="0"/>
          </a:p>
          <a:p>
            <a:pPr marL="0" lvl="0" indent="0" algn="l" rtl="0">
              <a:spcBef>
                <a:spcPts val="600"/>
              </a:spcBef>
              <a:spcAft>
                <a:spcPts val="0"/>
              </a:spcAft>
              <a:buNone/>
            </a:pPr>
            <a:r>
              <a:rPr lang="en" sz="1400" dirty="0" smtClean="0"/>
              <a:t>.</a:t>
            </a:r>
            <a:endParaRPr sz="1400" dirty="0"/>
          </a:p>
        </p:txBody>
      </p:sp>
      <p:sp>
        <p:nvSpPr>
          <p:cNvPr id="119" name="Google Shape;119;p22"/>
          <p:cNvSpPr txBox="1">
            <a:spLocks noGrp="1"/>
          </p:cNvSpPr>
          <p:nvPr>
            <p:ph type="body" idx="3"/>
          </p:nvPr>
        </p:nvSpPr>
        <p:spPr>
          <a:xfrm>
            <a:off x="5029200" y="895350"/>
            <a:ext cx="2667000" cy="2931600"/>
          </a:xfrm>
          <a:prstGeom prst="rect">
            <a:avLst/>
          </a:prstGeom>
        </p:spPr>
        <p:txBody>
          <a:bodyPr spcFirstLastPara="1" wrap="square" lIns="0" tIns="0" rIns="0" bIns="0" anchor="t" anchorCtr="0">
            <a:noAutofit/>
          </a:bodyPr>
          <a:lstStyle/>
          <a:p>
            <a:pPr marL="127000" indent="0">
              <a:buNone/>
            </a:pPr>
            <a:r>
              <a:rPr lang="en-US" sz="1400" dirty="0"/>
              <a:t>5. </a:t>
            </a:r>
            <a:r>
              <a:rPr lang="en-US" sz="1400" dirty="0" err="1"/>
              <a:t>Firman</a:t>
            </a:r>
            <a:r>
              <a:rPr lang="en-US" sz="1400" dirty="0"/>
              <a:t> Allah </a:t>
            </a:r>
            <a:r>
              <a:rPr lang="en-US" sz="1400" dirty="0" err="1"/>
              <a:t>dalam</a:t>
            </a:r>
            <a:r>
              <a:rPr lang="en-US" sz="1400" dirty="0"/>
              <a:t> </a:t>
            </a:r>
            <a:r>
              <a:rPr lang="en-US" sz="1400" dirty="0" err="1"/>
              <a:t>surat</a:t>
            </a:r>
            <a:r>
              <a:rPr lang="en-US" sz="1400" dirty="0"/>
              <a:t> al-</a:t>
            </a:r>
            <a:r>
              <a:rPr lang="en-US" sz="1400" dirty="0" err="1"/>
              <a:t>Anbiya</a:t>
            </a:r>
            <a:r>
              <a:rPr lang="en-US" sz="1400" dirty="0"/>
              <a:t> </a:t>
            </a:r>
            <a:r>
              <a:rPr lang="en-US" sz="1400" dirty="0" err="1"/>
              <a:t>ayat</a:t>
            </a:r>
            <a:r>
              <a:rPr lang="en-US" sz="1400" dirty="0"/>
              <a:t> 92i:</a:t>
            </a:r>
          </a:p>
          <a:p>
            <a:pPr marL="127000" indent="0">
              <a:buNone/>
            </a:pPr>
            <a:r>
              <a:rPr lang="en-US" sz="1400" i="1" dirty="0"/>
              <a:t>“</a:t>
            </a:r>
            <a:r>
              <a:rPr lang="en-US" sz="1400" i="1" dirty="0" err="1"/>
              <a:t>Sesungguhnya</a:t>
            </a:r>
            <a:r>
              <a:rPr lang="en-US" sz="1400" i="1" dirty="0"/>
              <a:t> (agama </a:t>
            </a:r>
            <a:r>
              <a:rPr lang="en-US" sz="1400" i="1" dirty="0" err="1"/>
              <a:t>Tauhid</a:t>
            </a:r>
            <a:r>
              <a:rPr lang="en-US" sz="1400" i="1" dirty="0"/>
              <a:t>) </a:t>
            </a:r>
            <a:r>
              <a:rPr lang="en-US" sz="1400" i="1" dirty="0" err="1"/>
              <a:t>ini</a:t>
            </a:r>
            <a:r>
              <a:rPr lang="en-US" sz="1400" i="1" dirty="0"/>
              <a:t> </a:t>
            </a:r>
            <a:r>
              <a:rPr lang="en-US" sz="1400" i="1" dirty="0" err="1"/>
              <a:t>adalah</a:t>
            </a:r>
            <a:r>
              <a:rPr lang="en-US" sz="1400" i="1" dirty="0"/>
              <a:t> agama </a:t>
            </a:r>
            <a:r>
              <a:rPr lang="en-US" sz="1400" i="1" dirty="0" err="1"/>
              <a:t>kamu</a:t>
            </a:r>
            <a:r>
              <a:rPr lang="en-US" sz="1400" i="1" dirty="0"/>
              <a:t> </a:t>
            </a:r>
            <a:r>
              <a:rPr lang="en-US" sz="1400" i="1" dirty="0" err="1"/>
              <a:t>semua</a:t>
            </a:r>
            <a:r>
              <a:rPr lang="en-US" sz="1400" i="1" dirty="0"/>
              <a:t>; agama yang </a:t>
            </a:r>
            <a:r>
              <a:rPr lang="en-US" sz="1400" i="1" dirty="0" err="1"/>
              <a:t>satu</a:t>
            </a:r>
            <a:r>
              <a:rPr lang="en-US" sz="1400" i="1" dirty="0"/>
              <a:t> </a:t>
            </a:r>
            <a:r>
              <a:rPr lang="en-US" sz="1400" i="1" dirty="0" err="1"/>
              <a:t>dan</a:t>
            </a:r>
            <a:r>
              <a:rPr lang="en-US" sz="1400" i="1" dirty="0"/>
              <a:t> </a:t>
            </a:r>
            <a:r>
              <a:rPr lang="en-US" sz="1400" i="1" dirty="0" err="1"/>
              <a:t>Aku</a:t>
            </a:r>
            <a:r>
              <a:rPr lang="en-US" sz="1400" i="1" dirty="0"/>
              <a:t> </a:t>
            </a:r>
            <a:r>
              <a:rPr lang="en-US" sz="1400" i="1" dirty="0" err="1"/>
              <a:t>adalah</a:t>
            </a:r>
            <a:r>
              <a:rPr lang="en-US" sz="1400" i="1" dirty="0"/>
              <a:t> </a:t>
            </a:r>
            <a:r>
              <a:rPr lang="en-US" sz="1400" i="1" dirty="0" err="1"/>
              <a:t>Tuhanmu</a:t>
            </a:r>
            <a:r>
              <a:rPr lang="en-US" sz="1400" i="1" dirty="0"/>
              <a:t>, </a:t>
            </a:r>
            <a:r>
              <a:rPr lang="en-US" sz="1400" i="1" dirty="0" err="1"/>
              <a:t>maka</a:t>
            </a:r>
            <a:r>
              <a:rPr lang="en-US" sz="1400" i="1" dirty="0"/>
              <a:t> </a:t>
            </a:r>
            <a:r>
              <a:rPr lang="en-US" sz="1400" i="1" dirty="0" err="1"/>
              <a:t>sembahlah</a:t>
            </a:r>
            <a:r>
              <a:rPr lang="en-US" sz="1400" i="1" dirty="0"/>
              <a:t> </a:t>
            </a:r>
            <a:r>
              <a:rPr lang="en-US" sz="1400" i="1" dirty="0" err="1"/>
              <a:t>Aku</a:t>
            </a:r>
            <a:r>
              <a:rPr lang="en-US" sz="1400" i="1" dirty="0"/>
              <a:t>.</a:t>
            </a:r>
            <a:r>
              <a:rPr lang="en-US" sz="1400" dirty="0"/>
              <a:t> (Q.S. al-</a:t>
            </a:r>
            <a:r>
              <a:rPr lang="en-US" sz="1400" dirty="0" err="1"/>
              <a:t>Anbiya</a:t>
            </a:r>
            <a:r>
              <a:rPr lang="en-US" sz="1400" dirty="0"/>
              <a:t>: 92)</a:t>
            </a:r>
            <a:endParaRPr sz="1400" dirty="0"/>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1876225" y="1420400"/>
            <a:ext cx="2345100" cy="312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smtClean="0"/>
              <a:t>Hukum-hukum Ibadah</a:t>
            </a:r>
            <a:endParaRPr dirty="0"/>
          </a:p>
        </p:txBody>
      </p:sp>
      <p:sp>
        <p:nvSpPr>
          <p:cNvPr id="126" name="Google Shape;126;p23"/>
          <p:cNvSpPr txBox="1">
            <a:spLocks noGrp="1"/>
          </p:cNvSpPr>
          <p:nvPr>
            <p:ph type="body" idx="1"/>
          </p:nvPr>
        </p:nvSpPr>
        <p:spPr>
          <a:xfrm>
            <a:off x="1876225" y="1853502"/>
            <a:ext cx="2345100" cy="2038500"/>
          </a:xfrm>
          <a:prstGeom prst="rect">
            <a:avLst/>
          </a:prstGeom>
        </p:spPr>
        <p:txBody>
          <a:bodyPr spcFirstLastPara="1" wrap="square" lIns="0" tIns="0" rIns="0" bIns="0" anchor="t" anchorCtr="0">
            <a:noAutofit/>
          </a:bodyPr>
          <a:lstStyle/>
          <a:p>
            <a:pPr marL="342900" indent="-342900"/>
            <a:r>
              <a:rPr lang="en-US" dirty="0" err="1" smtClean="0"/>
              <a:t>Wajib</a:t>
            </a:r>
            <a:endParaRPr lang="en-US" dirty="0" smtClean="0"/>
          </a:p>
          <a:p>
            <a:pPr marL="342900" indent="-342900"/>
            <a:r>
              <a:rPr lang="en-US" dirty="0" err="1" smtClean="0"/>
              <a:t>Sunah</a:t>
            </a:r>
            <a:endParaRPr lang="en-US" dirty="0" smtClean="0"/>
          </a:p>
          <a:p>
            <a:pPr marL="342900" indent="-342900"/>
            <a:r>
              <a:rPr lang="en-US" dirty="0" smtClean="0"/>
              <a:t>Haram</a:t>
            </a:r>
          </a:p>
          <a:p>
            <a:pPr marL="342900" indent="-342900"/>
            <a:r>
              <a:rPr lang="en-US" dirty="0" err="1" smtClean="0"/>
              <a:t>Makruh</a:t>
            </a:r>
            <a:endParaRPr lang="en-US" dirty="0" smtClean="0"/>
          </a:p>
          <a:p>
            <a:pPr marL="0" indent="0">
              <a:buNone/>
            </a:pPr>
            <a:endParaRPr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xmlns="" val="0"/>
              </a:ext>
            </a:extLst>
          </a:blip>
          <a:srcRect l="18219" r="11301"/>
          <a:stretch/>
        </p:blipFill>
        <p:spPr>
          <a:xfrm rot="613098">
            <a:off x="5580811" y="1371098"/>
            <a:ext cx="1893145" cy="1845667"/>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7;p20"/>
          <p:cNvSpPr txBox="1">
            <a:spLocks/>
          </p:cNvSpPr>
          <p:nvPr/>
        </p:nvSpPr>
        <p:spPr>
          <a:xfrm>
            <a:off x="2133600" y="1809750"/>
            <a:ext cx="4716300" cy="11598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dk1"/>
              </a:buClr>
              <a:buSzPts val="2400"/>
              <a:buFont typeface="Patrick Hand SC"/>
              <a:buNone/>
              <a:defRPr sz="2400" b="0" i="0" u="none" strike="noStrike" cap="none">
                <a:solidFill>
                  <a:schemeClr val="dk1"/>
                </a:solidFill>
                <a:latin typeface="Patrick Hand SC"/>
                <a:ea typeface="Patrick Hand SC"/>
                <a:cs typeface="Patrick Hand SC"/>
                <a:sym typeface="Patrick Hand SC"/>
              </a:defRPr>
            </a:lvl9pPr>
          </a:lstStyle>
          <a:p>
            <a:r>
              <a:rPr lang="en-US" sz="4400" dirty="0" err="1" smtClean="0">
                <a:solidFill>
                  <a:schemeClr val="accent6"/>
                </a:solidFill>
              </a:rPr>
              <a:t>Macam-macam</a:t>
            </a:r>
            <a:r>
              <a:rPr lang="en-US" sz="4400" dirty="0" smtClean="0">
                <a:solidFill>
                  <a:schemeClr val="accent6"/>
                </a:solidFill>
              </a:rPr>
              <a:t> </a:t>
            </a:r>
            <a:r>
              <a:rPr lang="en-US" sz="4400" dirty="0" err="1" smtClean="0">
                <a:solidFill>
                  <a:schemeClr val="accent6"/>
                </a:solidFill>
              </a:rPr>
              <a:t>Ibadah</a:t>
            </a:r>
            <a:endParaRPr lang="en-US" sz="4400" dirty="0">
              <a:solidFill>
                <a:schemeClr val="accent6"/>
              </a:solidFill>
            </a:endParaRPr>
          </a:p>
        </p:txBody>
      </p:sp>
    </p:spTree>
    <p:extLst>
      <p:ext uri="{BB962C8B-B14F-4D97-AF65-F5344CB8AC3E}">
        <p14:creationId xmlns:p14="http://schemas.microsoft.com/office/powerpoint/2010/main" xmlns="" val="4057058604"/>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albot template">
  <a:themeElements>
    <a:clrScheme name="Custom 347">
      <a:dk1>
        <a:srgbClr val="393B44"/>
      </a:dk1>
      <a:lt1>
        <a:srgbClr val="FFFFFF"/>
      </a:lt1>
      <a:dk2>
        <a:srgbClr val="98ADBE"/>
      </a:dk2>
      <a:lt2>
        <a:srgbClr val="F5F5F5"/>
      </a:lt2>
      <a:accent1>
        <a:srgbClr val="2768CF"/>
      </a:accent1>
      <a:accent2>
        <a:srgbClr val="39B5D8"/>
      </a:accent2>
      <a:accent3>
        <a:srgbClr val="F16A39"/>
      </a:accent3>
      <a:accent4>
        <a:srgbClr val="DA2323"/>
      </a:accent4>
      <a:accent5>
        <a:srgbClr val="FFE599"/>
      </a:accent5>
      <a:accent6>
        <a:srgbClr val="FFD966"/>
      </a:accent6>
      <a:hlink>
        <a:srgbClr val="0B8FB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TotalTime>
  <Words>307</Words>
  <Application>Microsoft Office PowerPoint</Application>
  <PresentationFormat>On-screen Show (16:9)</PresentationFormat>
  <Paragraphs>81</Paragraphs>
  <Slides>18</Slides>
  <Notes>12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Talbot template</vt:lpstr>
      <vt:lpstr> IBADAH</vt:lpstr>
      <vt:lpstr>Pengertian Ibadah</vt:lpstr>
      <vt:lpstr>Slide 3</vt:lpstr>
      <vt:lpstr>Pengertian Ibadah</vt:lpstr>
      <vt:lpstr>Dalil-dalil tentang Ibadah</vt:lpstr>
      <vt:lpstr>Dalil-dalil tentang Ibadah</vt:lpstr>
      <vt:lpstr>Slide 7</vt:lpstr>
      <vt:lpstr>Hukum-hukum Ibadah</vt:lpstr>
      <vt:lpstr>Slide 9</vt:lpstr>
      <vt:lpstr>Macam-macam Ibadah</vt:lpstr>
      <vt:lpstr> 3.      Pembagian ibadah dari segi kepentingan perseorangan atau masyarakat, maka dibagi dua.     a. Ibadah fardhi, seperti shalat dan puasa.     b.Ibadah ijtima’i, seperti zakat dan haji.   4.      Pembagian ibadah dari segi bentuk dan sifatnya.      a.Ibadah yang berupa perkataan atau ucapan lidah seperti, membaca do’a, membaca Al-Qur’an, membaca zikir, membaca tahmid dan mendo’akan orang yang bersin.     b.Ibadah yang berupa pekerjaan yang tertentu bentuknya meliputi perkataan dan perbuatan, seperti : shalat, zakat, puasa, haji.     c.Ibadah yang berupa perbuatan yang tidak ditentukan bentuknya, seperti : menolong orang lain, berjihad, membela diri dari gangguan, tajhizul-janazah.     d.Ibadah yang pelaksanaannya menahan diri, seperti: ihram, puasa, i’tikaf (duduk di masjid dan menahan diri untuk bermubasyroh dengan istrinya).     e. Ibadah yang sifatnya menggugurkan hak, seperti membebaskan hutang, memaafkan orang bersalah.</vt:lpstr>
      <vt:lpstr>Slide 12</vt:lpstr>
      <vt:lpstr>Slide 13</vt:lpstr>
      <vt:lpstr>Tujuan Ibadah</vt:lpstr>
      <vt:lpstr>Slide 15</vt:lpstr>
      <vt:lpstr>Manfaat Ibadah</vt:lpstr>
      <vt:lpstr>Slide 17</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IBADAH</dc:title>
  <dc:creator>ASUS</dc:creator>
  <cp:lastModifiedBy>Windows 10</cp:lastModifiedBy>
  <cp:revision>15</cp:revision>
  <dcterms:modified xsi:type="dcterms:W3CDTF">2020-10-12T04:24:12Z</dcterms:modified>
</cp:coreProperties>
</file>