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FAF36A5-9196-4305-9F4E-57A204F1BC01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ECF4914-3FAB-4984-A85A-076279F7556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AF36A5-9196-4305-9F4E-57A204F1BC01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CF4914-3FAB-4984-A85A-076279F755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FAF36A5-9196-4305-9F4E-57A204F1BC01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ECF4914-3FAB-4984-A85A-076279F755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AF36A5-9196-4305-9F4E-57A204F1BC01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CF4914-3FAB-4984-A85A-076279F755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FAF36A5-9196-4305-9F4E-57A204F1BC01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ECF4914-3FAB-4984-A85A-076279F7556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AF36A5-9196-4305-9F4E-57A204F1BC01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CF4914-3FAB-4984-A85A-076279F755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AF36A5-9196-4305-9F4E-57A204F1BC01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CF4914-3FAB-4984-A85A-076279F755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AF36A5-9196-4305-9F4E-57A204F1BC01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CF4914-3FAB-4984-A85A-076279F755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FAF36A5-9196-4305-9F4E-57A204F1BC01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CF4914-3FAB-4984-A85A-076279F755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AF36A5-9196-4305-9F4E-57A204F1BC01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CF4914-3FAB-4984-A85A-076279F755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AF36A5-9196-4305-9F4E-57A204F1BC01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CF4914-3FAB-4984-A85A-076279F7556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FAF36A5-9196-4305-9F4E-57A204F1BC01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ECF4914-3FAB-4984-A85A-076279F7556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translate.googleusercontent.com/translate_c?hl=id&amp;langpair=en|id&amp;u=http://en.wikipedia.org/wiki/Experimental_analysis_of_behavior&amp;rurl=translate.google.co.id&amp;usg=ALkJrhidDh9NZu2JSaP-85f5mVfE9cu71Q#cite_note-2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translate.googleusercontent.com/translate_c?hl=id&amp;langpair=en|id&amp;u=http://en.wikipedia.org/wiki/Punishment_(psychology)&amp;rurl=translate.google.co.id&amp;usg=ALkJrhgcndFM_ts0LdmH87dvIen5Obwmyg" TargetMode="External"/><Relationship Id="rId2" Type="http://schemas.openxmlformats.org/officeDocument/2006/relationships/hyperlink" Target="http://translate.googleusercontent.com/translate_c?hl=id&amp;langpair=en|id&amp;u=http://en.wikipedia.org/wiki/Reinforcement&amp;rurl=translate.google.co.id&amp;usg=ALkJrhgHiBKnqkUmvAPWJpFpa32mcyVvW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Sejarah</a:t>
            </a:r>
            <a:r>
              <a:rPr lang="en-US" b="1" dirty="0"/>
              <a:t> </a:t>
            </a:r>
            <a:r>
              <a:rPr lang="en-US" b="1" dirty="0" err="1"/>
              <a:t>perkembangan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pendekatan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perilaku</a:t>
            </a:r>
            <a:r>
              <a:rPr lang="en-US" b="1" dirty="0"/>
              <a:t> </a:t>
            </a:r>
            <a:r>
              <a:rPr lang="en-US" b="1" dirty="0" err="1" smtClean="0"/>
              <a:t>organisasi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/>
              <a:t>N</a:t>
            </a:r>
            <a:r>
              <a:rPr lang="en-US" dirty="0" smtClean="0"/>
              <a:t>egara </a:t>
            </a:r>
            <a:r>
              <a:rPr lang="en-US" dirty="0" err="1" smtClean="0"/>
              <a:t>Fisip</a:t>
            </a:r>
            <a:r>
              <a:rPr lang="en-US" dirty="0" smtClean="0"/>
              <a:t> </a:t>
            </a:r>
            <a:r>
              <a:rPr lang="en-US" dirty="0" err="1" smtClean="0"/>
              <a:t>Unila</a:t>
            </a:r>
            <a:endParaRPr lang="en-US" dirty="0" smtClean="0"/>
          </a:p>
          <a:p>
            <a:r>
              <a:rPr lang="en-US" dirty="0" err="1" smtClean="0"/>
              <a:t>Smtr</a:t>
            </a:r>
            <a:r>
              <a:rPr lang="en-US" dirty="0" smtClean="0"/>
              <a:t> </a:t>
            </a:r>
            <a:r>
              <a:rPr lang="en-US" dirty="0" err="1" smtClean="0"/>
              <a:t>Genap</a:t>
            </a:r>
            <a:r>
              <a:rPr lang="en-US" dirty="0" smtClean="0"/>
              <a:t> 2021/2022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735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PENDEKATAN SOCIAL </a:t>
            </a:r>
            <a:r>
              <a:rPr lang="en-US" b="1" dirty="0" smtClean="0"/>
              <a:t>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berusaha</a:t>
            </a:r>
            <a:r>
              <a:rPr lang="en-US" dirty="0"/>
              <a:t>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tingkahlaku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segi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timbal-balik</a:t>
            </a:r>
            <a:r>
              <a:rPr lang="en-US" dirty="0"/>
              <a:t> yang </a:t>
            </a:r>
            <a:r>
              <a:rPr lang="en-US" dirty="0" err="1"/>
              <a:t>berkesinambungan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kognitif</a:t>
            </a:r>
            <a:r>
              <a:rPr lang="en-US" dirty="0"/>
              <a:t>, </a:t>
            </a:r>
            <a:r>
              <a:rPr lang="en-US" dirty="0" err="1"/>
              <a:t>tingkahlaku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.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determinisme</a:t>
            </a:r>
            <a:r>
              <a:rPr lang="en-US" dirty="0"/>
              <a:t> </a:t>
            </a:r>
            <a:r>
              <a:rPr lang="en-US" dirty="0" err="1"/>
              <a:t>timbal-balik</a:t>
            </a:r>
            <a:r>
              <a:rPr lang="en-US" dirty="0"/>
              <a:t> </a:t>
            </a:r>
            <a:r>
              <a:rPr lang="en-US" dirty="0" err="1"/>
              <a:t>itulah</a:t>
            </a:r>
            <a:r>
              <a:rPr lang="en-US" dirty="0"/>
              <a:t> </a:t>
            </a:r>
            <a:r>
              <a:rPr lang="en-US" dirty="0" err="1"/>
              <a:t>terletak</a:t>
            </a:r>
            <a:r>
              <a:rPr lang="en-US" dirty="0"/>
              <a:t> </a:t>
            </a:r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nasibnya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batas-batas</a:t>
            </a:r>
            <a:r>
              <a:rPr lang="en-US" dirty="0"/>
              <a:t> </a:t>
            </a:r>
            <a:r>
              <a:rPr lang="en-US" dirty="0" err="1"/>
              <a:t>kemampuannya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memimpin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(self-direction). </a:t>
            </a:r>
            <a:r>
              <a:rPr lang="en-US" dirty="0" err="1"/>
              <a:t>Konsepsi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semacam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menempatkan</a:t>
            </a:r>
            <a:r>
              <a:rPr lang="en-US" dirty="0"/>
              <a:t> orang </a:t>
            </a:r>
            <a:r>
              <a:rPr lang="en-US" dirty="0" err="1"/>
              <a:t>semata-mata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berdaya</a:t>
            </a:r>
            <a:r>
              <a:rPr lang="en-US" dirty="0"/>
              <a:t> yang </a:t>
            </a:r>
            <a:r>
              <a:rPr lang="en-US" dirty="0" err="1"/>
              <a:t>dikontrol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pengaruh-pengaruh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pelaku-pelaku</a:t>
            </a:r>
            <a:r>
              <a:rPr lang="en-US" dirty="0"/>
              <a:t> </a:t>
            </a:r>
            <a:r>
              <a:rPr lang="en-US" dirty="0" err="1"/>
              <a:t>bebas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dipilihnya</a:t>
            </a:r>
            <a:r>
              <a:rPr lang="en-US" dirty="0"/>
              <a:t>.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lingkungannya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faktor-faktor</a:t>
            </a:r>
            <a:r>
              <a:rPr lang="en-US" dirty="0"/>
              <a:t> yang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timbal</a:t>
            </a:r>
            <a:r>
              <a:rPr lang="en-US" dirty="0"/>
              <a:t> </a:t>
            </a:r>
            <a:r>
              <a:rPr lang="en-US" dirty="0" err="1"/>
              <a:t>balik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9347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PENDEKATAN BEHAVIORISTIC (I.P. PAVLOV DAN J.B. WATSON)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yang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respon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  yang </a:t>
            </a:r>
            <a:r>
              <a:rPr lang="en-US" dirty="0" err="1"/>
              <a:t>muncul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diberi</a:t>
            </a:r>
            <a:r>
              <a:rPr lang="en-US" dirty="0"/>
              <a:t> stimulus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rangsangan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608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PENDEKATAN MODIFIKASI PERILAKU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/>
              <a:t>Pendekatan</a:t>
            </a:r>
            <a:r>
              <a:rPr lang="en-US" b="1" dirty="0"/>
              <a:t> </a:t>
            </a:r>
            <a:r>
              <a:rPr lang="en-US" b="1" dirty="0" err="1"/>
              <a:t>Sistem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diartikan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gabungan</a:t>
            </a:r>
            <a:r>
              <a:rPr lang="en-US" dirty="0"/>
              <a:t> sub-sub </a:t>
            </a:r>
            <a:r>
              <a:rPr lang="en-US" dirty="0" err="1"/>
              <a:t>sistem</a:t>
            </a:r>
            <a:r>
              <a:rPr lang="en-US" dirty="0"/>
              <a:t> yang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berkaitan</a:t>
            </a:r>
            <a:r>
              <a:rPr lang="en-US" dirty="0"/>
              <a:t>.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di </a:t>
            </a:r>
            <a:r>
              <a:rPr lang="en-US" dirty="0" err="1"/>
              <a:t>pandang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,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bagian-bagian</a:t>
            </a:r>
            <a:r>
              <a:rPr lang="en-US" dirty="0"/>
              <a:t> yang </a:t>
            </a:r>
            <a:r>
              <a:rPr lang="en-US" dirty="0" err="1"/>
              <a:t>berkaitan</a:t>
            </a:r>
            <a:r>
              <a:rPr lang="en-US" dirty="0"/>
              <a:t> (sub-</a:t>
            </a:r>
            <a:r>
              <a:rPr lang="en-US" dirty="0" err="1"/>
              <a:t>sistem</a:t>
            </a:r>
            <a:r>
              <a:rPr lang="en-US" dirty="0"/>
              <a:t>),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/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berinteraksi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. </a:t>
            </a:r>
            <a:r>
              <a:rPr lang="en-US" dirty="0" err="1"/>
              <a:t>Pandangan</a:t>
            </a:r>
            <a:r>
              <a:rPr lang="en-US" dirty="0"/>
              <a:t> yang </a:t>
            </a:r>
            <a:r>
              <a:rPr lang="en-US" dirty="0" err="1"/>
              <a:t>menyeluruh</a:t>
            </a:r>
            <a:r>
              <a:rPr lang="en-US" dirty="0"/>
              <a:t> </a:t>
            </a:r>
            <a:r>
              <a:rPr lang="en-US" dirty="0" err="1"/>
              <a:t>semacam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bermanfaat</a:t>
            </a:r>
            <a:r>
              <a:rPr lang="en-US" dirty="0"/>
              <a:t> </a:t>
            </a:r>
            <a:r>
              <a:rPr lang="en-US" dirty="0" err="1"/>
              <a:t>dibanding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terisolasi</a:t>
            </a:r>
            <a:r>
              <a:rPr lang="en-US" dirty="0"/>
              <a:t>.</a:t>
            </a:r>
          </a:p>
          <a:p>
            <a:r>
              <a:rPr lang="en-US" b="1" dirty="0" err="1"/>
              <a:t>Pendekatan</a:t>
            </a:r>
            <a:r>
              <a:rPr lang="en-US" b="1" dirty="0"/>
              <a:t> </a:t>
            </a:r>
            <a:r>
              <a:rPr lang="en-US" b="1" dirty="0" err="1"/>
              <a:t>Kontingensi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kontingensi</a:t>
            </a:r>
            <a:r>
              <a:rPr lang="en-US" dirty="0"/>
              <a:t> </a:t>
            </a:r>
            <a:r>
              <a:rPr lang="en-US" dirty="0" err="1"/>
              <a:t>muncul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tanggapan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ketidakpuasan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anggapan</a:t>
            </a:r>
            <a:r>
              <a:rPr lang="en-US" dirty="0"/>
              <a:t> </a:t>
            </a:r>
            <a:r>
              <a:rPr lang="en-US" dirty="0" err="1"/>
              <a:t>universalitas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memasukkan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variable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praktek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825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TERIMAKASIH…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852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pendahuluan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mempelajari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berlangsung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zaman</a:t>
            </a:r>
            <a:r>
              <a:rPr lang="en-US" dirty="0"/>
              <a:t> </a:t>
            </a:r>
            <a:r>
              <a:rPr lang="en-US" dirty="0" err="1"/>
              <a:t>dulu</a:t>
            </a:r>
            <a:r>
              <a:rPr lang="en-US" dirty="0"/>
              <a:t>.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abad</a:t>
            </a:r>
            <a:r>
              <a:rPr lang="en-US" dirty="0"/>
              <a:t> 20,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– </a:t>
            </a:r>
            <a:r>
              <a:rPr lang="en-US" dirty="0" err="1"/>
              <a:t>ilmunya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berperilaku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. </a:t>
            </a:r>
            <a:r>
              <a:rPr lang="en-US" dirty="0" err="1"/>
              <a:t>Sejarah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.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kejadian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 yang di </a:t>
            </a:r>
            <a:r>
              <a:rPr lang="en-US" dirty="0" err="1"/>
              <a:t>ambil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yang </a:t>
            </a:r>
            <a:r>
              <a:rPr lang="en-US" dirty="0" err="1"/>
              <a:t>berperilaku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. Para </a:t>
            </a:r>
            <a:r>
              <a:rPr lang="en-US" dirty="0" err="1"/>
              <a:t>ahli</a:t>
            </a:r>
            <a:r>
              <a:rPr lang="en-US" dirty="0"/>
              <a:t> </a:t>
            </a:r>
            <a:r>
              <a:rPr lang="en-US" dirty="0" err="1"/>
              <a:t>mengungkapkan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berperilaku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keefektifitasan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yang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geluti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366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PERILAKU ORGANISASI INDUSTRI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dihayati</a:t>
            </a:r>
            <a:r>
              <a:rPr lang="en-US" dirty="0"/>
              <a:t> agar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memaklumi</a:t>
            </a:r>
            <a:r>
              <a:rPr lang="en-US" dirty="0"/>
              <a:t>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ikut</a:t>
            </a:r>
            <a:r>
              <a:rPr lang="en-US" dirty="0"/>
              <a:t> </a:t>
            </a:r>
            <a:r>
              <a:rPr lang="en-US" dirty="0" err="1"/>
              <a:t>mengembangkannya</a:t>
            </a:r>
            <a:r>
              <a:rPr lang="en-US" dirty="0"/>
              <a:t>.</a:t>
            </a:r>
          </a:p>
          <a:p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dibedakan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klasik</a:t>
            </a:r>
            <a:r>
              <a:rPr lang="en-US" dirty="0"/>
              <a:t>, </a:t>
            </a:r>
            <a:r>
              <a:rPr lang="en-US" dirty="0" err="1"/>
              <a:t>neoklasik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modern.</a:t>
            </a:r>
          </a:p>
          <a:p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/>
              <a:t>klasik</a:t>
            </a:r>
            <a:r>
              <a:rPr lang="en-US" dirty="0"/>
              <a:t>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birokrasi</a:t>
            </a:r>
            <a:r>
              <a:rPr lang="en-US" dirty="0"/>
              <a:t>, </a:t>
            </a:r>
            <a:r>
              <a:rPr lang="en-US" dirty="0" err="1"/>
              <a:t>administrasi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215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PERILAKU ORGANISASI NEOKLASIK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neoklasik</a:t>
            </a:r>
            <a:r>
              <a:rPr lang="en-US" dirty="0"/>
              <a:t> </a:t>
            </a:r>
            <a:r>
              <a:rPr lang="en-US" dirty="0" err="1"/>
              <a:t>mendekati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orang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.</a:t>
            </a:r>
          </a:p>
          <a:p>
            <a:r>
              <a:rPr lang="en-US" dirty="0" err="1" smtClean="0"/>
              <a:t>Perilaku</a:t>
            </a:r>
            <a:r>
              <a:rPr lang="en-US" dirty="0"/>
              <a:t> 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neoklasik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“</a:t>
            </a:r>
            <a:r>
              <a:rPr lang="en-US" dirty="0" err="1"/>
              <a:t>pembenahan</a:t>
            </a:r>
            <a:r>
              <a:rPr lang="en-US" dirty="0"/>
              <a:t>”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klasik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manusiawi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ditonjolkan</a:t>
            </a:r>
            <a:r>
              <a:rPr lang="en-US" dirty="0"/>
              <a:t>.</a:t>
            </a:r>
          </a:p>
          <a:p>
            <a:r>
              <a:rPr lang="en-US" dirty="0" err="1" smtClean="0"/>
              <a:t>Pembenahan</a:t>
            </a:r>
            <a:r>
              <a:rPr lang="en-US" dirty="0" smtClean="0"/>
              <a:t>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pembagian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proses </a:t>
            </a:r>
            <a:r>
              <a:rPr lang="en-US" dirty="0" err="1"/>
              <a:t>skalar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fungsional</a:t>
            </a:r>
            <a:r>
              <a:rPr lang="en-US" dirty="0"/>
              <a:t>,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, </a:t>
            </a:r>
            <a:r>
              <a:rPr lang="en-US" dirty="0" err="1"/>
              <a:t>rentang</a:t>
            </a:r>
            <a:r>
              <a:rPr lang="en-US" dirty="0"/>
              <a:t> </a:t>
            </a:r>
            <a:r>
              <a:rPr lang="en-US" dirty="0" err="1"/>
              <a:t>kendali</a:t>
            </a:r>
            <a:r>
              <a:rPr lang="en-US" dirty="0"/>
              <a:t>, di </a:t>
            </a:r>
            <a:r>
              <a:rPr lang="en-US" dirty="0" err="1"/>
              <a:t>samping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dimunculkan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informal.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89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PERILAKU ORGANISASI MODERN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Perilaku</a:t>
            </a:r>
            <a:r>
              <a:rPr lang="en-US" dirty="0"/>
              <a:t>  </a:t>
            </a:r>
            <a:r>
              <a:rPr lang="en-US" dirty="0" err="1"/>
              <a:t>organisasi</a:t>
            </a:r>
            <a:r>
              <a:rPr lang="en-US" dirty="0"/>
              <a:t> modern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yang </a:t>
            </a:r>
            <a:r>
              <a:rPr lang="en-US" dirty="0" err="1"/>
              <a:t>mendekati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, </a:t>
            </a:r>
            <a:r>
              <a:rPr lang="en-US" dirty="0" err="1"/>
              <a:t>memperhatikan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proses </a:t>
            </a:r>
            <a:r>
              <a:rPr lang="en-US" dirty="0" err="1"/>
              <a:t>dinamis</a:t>
            </a:r>
            <a:r>
              <a:rPr lang="en-US" dirty="0"/>
              <a:t>.</a:t>
            </a:r>
          </a:p>
          <a:p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/>
              <a:t>modern </a:t>
            </a:r>
            <a:r>
              <a:rPr lang="en-US" dirty="0" err="1"/>
              <a:t>membicarakan</a:t>
            </a:r>
            <a:r>
              <a:rPr lang="en-US" dirty="0"/>
              <a:t> </a:t>
            </a:r>
            <a:r>
              <a:rPr lang="en-US" dirty="0" err="1"/>
              <a:t>keterkaitan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lingkungannya</a:t>
            </a:r>
            <a:r>
              <a:rPr lang="en-US" dirty="0"/>
              <a:t>.</a:t>
            </a:r>
          </a:p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/>
              <a:t>perilaku</a:t>
            </a:r>
            <a:r>
              <a:rPr lang="en-US" dirty="0"/>
              <a:t> modern,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yang </a:t>
            </a:r>
            <a:r>
              <a:rPr lang="en-US" dirty="0" err="1"/>
              <a:t>tersusun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di </a:t>
            </a:r>
            <a:r>
              <a:rPr lang="en-US" dirty="0" err="1"/>
              <a:t>mana</a:t>
            </a:r>
            <a:r>
              <a:rPr lang="en-US" dirty="0"/>
              <a:t> orang di </a:t>
            </a:r>
            <a:r>
              <a:rPr lang="en-US" dirty="0" err="1"/>
              <a:t>dalamnya</a:t>
            </a:r>
            <a:r>
              <a:rPr lang="en-US" dirty="0"/>
              <a:t> </a:t>
            </a:r>
            <a:r>
              <a:rPr lang="en-US" dirty="0" err="1"/>
              <a:t>berinteraksi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920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LANDASAN </a:t>
            </a:r>
            <a:r>
              <a:rPr lang="en-US" b="1" dirty="0"/>
              <a:t>PERILAKU BAGI MANAJEMEN YANG </a:t>
            </a:r>
            <a:r>
              <a:rPr lang="en-US" b="1" dirty="0" smtClean="0"/>
              <a:t>STATIS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Laboratorium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eksperimental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didasarkan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filosofi</a:t>
            </a:r>
            <a:r>
              <a:rPr lang="en-US" dirty="0"/>
              <a:t> BF Skinner </a:t>
            </a:r>
            <a:r>
              <a:rPr lang="en-US" dirty="0" err="1"/>
              <a:t>behaviorisme</a:t>
            </a:r>
            <a:r>
              <a:rPr lang="en-US" dirty="0"/>
              <a:t> </a:t>
            </a:r>
            <a:r>
              <a:rPr lang="en-US" dirty="0" err="1"/>
              <a:t>radikal</a:t>
            </a:r>
            <a:r>
              <a:rPr lang="en-US" dirty="0"/>
              <a:t>, yang </a:t>
            </a:r>
            <a:r>
              <a:rPr lang="en-US" dirty="0" err="1"/>
              <a:t>didasarkan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:</a:t>
            </a:r>
          </a:p>
          <a:p>
            <a:pPr lvl="0"/>
            <a:r>
              <a:rPr lang="en-US" dirty="0"/>
              <a:t>Everything that organisms do is behavior (including thinking), and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yang </a:t>
            </a:r>
            <a:r>
              <a:rPr lang="en-US" dirty="0" err="1"/>
              <a:t>organisme</a:t>
            </a:r>
            <a:r>
              <a:rPr lang="en-US" dirty="0"/>
              <a:t> </a:t>
            </a:r>
            <a:r>
              <a:rPr lang="en-US" dirty="0" err="1"/>
              <a:t>lakukan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(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), </a:t>
            </a:r>
            <a:r>
              <a:rPr lang="en-US" dirty="0" err="1"/>
              <a:t>dan</a:t>
            </a:r>
            <a:endParaRPr lang="en-US" dirty="0"/>
          </a:p>
          <a:p>
            <a:pPr lvl="0"/>
            <a:r>
              <a:rPr lang="en-US" dirty="0"/>
              <a:t>All behavior is lawful, which allows itself to be experimentally studied.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halal, yang </a:t>
            </a: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/>
              <a:t>dirinya</a:t>
            </a:r>
            <a:r>
              <a:rPr lang="en-US" dirty="0"/>
              <a:t> </a:t>
            </a:r>
            <a:r>
              <a:rPr lang="en-US" dirty="0" err="1"/>
              <a:t>eksperimen</a:t>
            </a:r>
            <a:r>
              <a:rPr lang="en-US" dirty="0"/>
              <a:t> </a:t>
            </a:r>
            <a:r>
              <a:rPr lang="en-US" dirty="0" err="1"/>
              <a:t>dipelajari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610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LANJUTAN..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Empat</a:t>
            </a:r>
            <a:r>
              <a:rPr lang="en-US" dirty="0"/>
              <a:t>-Term </a:t>
            </a:r>
            <a:r>
              <a:rPr lang="en-US" dirty="0" err="1"/>
              <a:t>Kontinjensi</a:t>
            </a:r>
            <a:r>
              <a:rPr lang="en-US" dirty="0"/>
              <a:t> (</a:t>
            </a:r>
            <a:r>
              <a:rPr lang="en-US" dirty="0" err="1"/>
              <a:t>Memotivasi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, </a:t>
            </a:r>
            <a:r>
              <a:rPr lang="en-US" dirty="0" err="1"/>
              <a:t>diskriminatif</a:t>
            </a:r>
            <a:r>
              <a:rPr lang="en-US" dirty="0"/>
              <a:t> Stimulus, Response, </a:t>
            </a:r>
            <a:r>
              <a:rPr lang="en-US" dirty="0" err="1"/>
              <a:t>Memperkuat</a:t>
            </a:r>
            <a:r>
              <a:rPr lang="en-US" dirty="0"/>
              <a:t> </a:t>
            </a:r>
            <a:r>
              <a:rPr lang="en-US" dirty="0" err="1"/>
              <a:t>rangsangan</a:t>
            </a:r>
            <a:r>
              <a:rPr lang="en-US" dirty="0"/>
              <a:t>)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fungsional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344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Lanjutan</a:t>
            </a:r>
            <a:r>
              <a:rPr lang="en-US" dirty="0" smtClean="0"/>
              <a:t>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dirty="0" err="1"/>
              <a:t>Memotivasi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 (MO) yang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terpengaruh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akibatnya</a:t>
            </a:r>
            <a:r>
              <a:rPr lang="en-US" dirty="0"/>
              <a:t>. Negara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, yang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efektivitas</a:t>
            </a:r>
            <a:r>
              <a:rPr lang="en-US" dirty="0"/>
              <a:t> </a:t>
            </a:r>
            <a:r>
              <a:rPr lang="en-US" dirty="0" err="1"/>
              <a:t>konsekuensi</a:t>
            </a:r>
            <a:r>
              <a:rPr lang="en-US" dirty="0"/>
              <a:t>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menghapuskan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, yang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efektivitas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 </a:t>
            </a: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modulasi</a:t>
            </a:r>
            <a:r>
              <a:rPr lang="en-US" dirty="0"/>
              <a:t> </a:t>
            </a:r>
            <a:r>
              <a:rPr lang="en-US" dirty="0" err="1"/>
              <a:t>efektivitas</a:t>
            </a:r>
            <a:r>
              <a:rPr lang="en-US" dirty="0"/>
              <a:t> </a:t>
            </a:r>
            <a:r>
              <a:rPr lang="en-US" dirty="0" err="1"/>
              <a:t>konsekuensi</a:t>
            </a:r>
            <a:r>
              <a:rPr lang="en-US" dirty="0"/>
              <a:t>,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memotivasi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kendali</a:t>
            </a:r>
            <a:r>
              <a:rPr lang="en-US" dirty="0"/>
              <a:t> </a:t>
            </a:r>
            <a:r>
              <a:rPr lang="en-US" dirty="0" err="1"/>
              <a:t>diskriminatif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. </a:t>
            </a:r>
            <a:r>
              <a:rPr lang="id-ID" baseline="30000" dirty="0">
                <a:hlinkClick r:id="rId2"/>
              </a:rPr>
              <a:t>[3]</a:t>
            </a:r>
            <a:r>
              <a:rPr lang="en-US" dirty="0"/>
              <a:t> 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,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 yang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kelaparan</a:t>
            </a:r>
            <a:r>
              <a:rPr lang="en-US" dirty="0"/>
              <a:t> (</a:t>
            </a:r>
            <a:r>
              <a:rPr lang="en-US" dirty="0" err="1"/>
              <a:t>menetapkan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penguat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)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terlibat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yang </a:t>
            </a:r>
            <a:r>
              <a:rPr lang="en-US" dirty="0" err="1"/>
              <a:t>sebelumnya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mengakibatkan</a:t>
            </a:r>
            <a:r>
              <a:rPr lang="en-US" dirty="0"/>
              <a:t> </a:t>
            </a:r>
            <a:r>
              <a:rPr lang="en-US" dirty="0" err="1"/>
              <a:t>diberi</a:t>
            </a:r>
            <a:r>
              <a:rPr lang="en-US" dirty="0"/>
              <a:t> </a:t>
            </a:r>
            <a:r>
              <a:rPr lang="en-US" dirty="0" err="1"/>
              <a:t>makan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kenyang</a:t>
            </a:r>
            <a:r>
              <a:rPr lang="en-US" dirty="0"/>
              <a:t> (</a:t>
            </a:r>
            <a:r>
              <a:rPr lang="en-US" dirty="0" err="1"/>
              <a:t>menghapuskan</a:t>
            </a:r>
            <a:r>
              <a:rPr lang="en-US" dirty="0"/>
              <a:t> </a:t>
            </a:r>
            <a:r>
              <a:rPr lang="en-US" dirty="0" err="1"/>
              <a:t>efektivitas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penguat</a:t>
            </a:r>
            <a:r>
              <a:rPr lang="en-US" dirty="0"/>
              <a:t> a)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cenderung</a:t>
            </a:r>
            <a:r>
              <a:rPr lang="en-US" dirty="0"/>
              <a:t> </a:t>
            </a:r>
            <a:r>
              <a:rPr lang="en-US" dirty="0" err="1"/>
              <a:t>terlibat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Diskriminatif</a:t>
            </a:r>
            <a:r>
              <a:rPr lang="en-US" dirty="0"/>
              <a:t> stimulus (S </a:t>
            </a:r>
            <a:r>
              <a:rPr lang="en-US" baseline="30000" dirty="0"/>
              <a:t>d)</a:t>
            </a:r>
            <a:r>
              <a:rPr lang="en-US" dirty="0"/>
              <a:t> yang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pengaturan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isyarat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dikatakan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ditanggapi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315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Lanjutan</a:t>
            </a:r>
            <a:r>
              <a:rPr lang="en-US" dirty="0" smtClean="0"/>
              <a:t>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.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respon</a:t>
            </a:r>
            <a:r>
              <a:rPr lang="en-US" dirty="0" smtClean="0"/>
              <a:t> (R),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dikendalikan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konsekuensi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lalu</a:t>
            </a:r>
            <a:r>
              <a:rPr lang="en-US" dirty="0" smtClean="0"/>
              <a:t>, yang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dikontrol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kehadiran</a:t>
            </a:r>
            <a:r>
              <a:rPr lang="en-US" dirty="0" smtClean="0"/>
              <a:t> stimulus </a:t>
            </a:r>
            <a:r>
              <a:rPr lang="en-US" dirty="0" err="1" smtClean="0"/>
              <a:t>diskriminatif</a:t>
            </a:r>
            <a:r>
              <a:rPr lang="en-US" dirty="0" smtClean="0"/>
              <a:t>. </a:t>
            </a:r>
            <a:r>
              <a:rPr lang="en-US" dirty="0" err="1" smtClean="0"/>
              <a:t>Beroperasi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berpengaruh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Konsekuensi</a:t>
            </a:r>
            <a:r>
              <a:rPr lang="en-US" dirty="0" smtClean="0"/>
              <a:t> 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 </a:t>
            </a:r>
            <a:r>
              <a:rPr lang="id-ID" dirty="0" smtClean="0">
                <a:hlinkClick r:id="rId2" tooltip="Penguatan"/>
              </a:rPr>
              <a:t>memperkuat stimuli</a:t>
            </a:r>
            <a:r>
              <a:rPr lang="en-US" dirty="0" smtClean="0"/>
              <a:t> (S </a:t>
            </a:r>
            <a:r>
              <a:rPr lang="en-US" baseline="30000" dirty="0" err="1" smtClean="0"/>
              <a:t>mengekang</a:t>
            </a:r>
            <a:r>
              <a:rPr lang="en-US" baseline="30000" dirty="0" smtClean="0"/>
              <a:t>)</a:t>
            </a:r>
            <a:r>
              <a:rPr lang="en-US" dirty="0" smtClean="0"/>
              <a:t> </a:t>
            </a:r>
            <a:r>
              <a:rPr lang="en-US" dirty="0" err="1" smtClean="0"/>
              <a:t>atau</a:t>
            </a:r>
            <a:r>
              <a:rPr lang="en-US" dirty="0" smtClean="0"/>
              <a:t> </a:t>
            </a:r>
            <a:r>
              <a:rPr lang="id-ID" dirty="0" smtClean="0">
                <a:hlinkClick r:id="rId3" tooltip="Hukuman (psikologi)"/>
              </a:rPr>
              <a:t>menghukum stimuli</a:t>
            </a:r>
            <a:r>
              <a:rPr lang="en-US" dirty="0" smtClean="0"/>
              <a:t> (S </a:t>
            </a:r>
            <a:r>
              <a:rPr lang="en-US" baseline="30000" dirty="0" err="1" smtClean="0"/>
              <a:t>ave</a:t>
            </a:r>
            <a:r>
              <a:rPr lang="en-US" baseline="30000" dirty="0" smtClean="0"/>
              <a:t>)</a:t>
            </a:r>
            <a:r>
              <a:rPr lang="en-US" dirty="0" smtClean="0"/>
              <a:t> yang </a:t>
            </a:r>
            <a:r>
              <a:rPr lang="en-US" dirty="0" err="1" smtClean="0"/>
              <a:t>mengikuti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memodifikasi</a:t>
            </a:r>
            <a:r>
              <a:rPr lang="en-US" dirty="0" smtClean="0"/>
              <a:t> </a:t>
            </a:r>
            <a:r>
              <a:rPr lang="en-US" dirty="0" err="1" smtClean="0"/>
              <a:t>respon</a:t>
            </a:r>
            <a:r>
              <a:rPr lang="en-US" dirty="0" smtClean="0"/>
              <a:t> </a:t>
            </a:r>
            <a:r>
              <a:rPr lang="en-US" dirty="0" err="1" smtClean="0"/>
              <a:t>operan</a:t>
            </a:r>
            <a:r>
              <a:rPr lang="en-US" dirty="0" smtClean="0"/>
              <a:t>. </a:t>
            </a:r>
            <a:r>
              <a:rPr lang="en-US" dirty="0" err="1" smtClean="0"/>
              <a:t>Memperkuat</a:t>
            </a:r>
            <a:r>
              <a:rPr lang="en-US" dirty="0" smtClean="0"/>
              <a:t> </a:t>
            </a:r>
            <a:r>
              <a:rPr lang="en-US" dirty="0" err="1" smtClean="0"/>
              <a:t>rangsangan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diklasifikasikan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 </a:t>
            </a:r>
            <a:r>
              <a:rPr lang="en-US" baseline="30000" dirty="0" smtClean="0"/>
              <a:t>(r</a:t>
            </a:r>
            <a:r>
              <a:rPr lang="en-US" dirty="0" smtClean="0"/>
              <a:t> S </a:t>
            </a:r>
            <a:r>
              <a:rPr lang="en-US" baseline="30000" dirty="0" smtClean="0"/>
              <a:t>+)</a:t>
            </a:r>
            <a:r>
              <a:rPr lang="en-US" dirty="0" smtClean="0"/>
              <a:t> 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r>
              <a:rPr lang="en-US" dirty="0" smtClean="0"/>
              <a:t> </a:t>
            </a:r>
            <a:r>
              <a:rPr lang="en-US" dirty="0" err="1" smtClean="0"/>
              <a:t>penguat</a:t>
            </a:r>
            <a:r>
              <a:rPr lang="en-US" dirty="0" smtClean="0"/>
              <a:t> (S </a:t>
            </a:r>
            <a:r>
              <a:rPr lang="en-US" baseline="30000" dirty="0" smtClean="0"/>
              <a:t>r-).</a:t>
            </a:r>
            <a:r>
              <a:rPr lang="en-US" dirty="0" smtClean="0"/>
              <a:t> </a:t>
            </a:r>
            <a:r>
              <a:rPr lang="en-US" dirty="0" err="1" smtClean="0"/>
              <a:t>jadwal</a:t>
            </a:r>
            <a:r>
              <a:rPr lang="en-US" dirty="0" smtClean="0"/>
              <a:t> </a:t>
            </a:r>
            <a:r>
              <a:rPr lang="en-US" dirty="0" err="1" smtClean="0"/>
              <a:t>penguatan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kompleks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2605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32</TotalTime>
  <Words>501</Words>
  <Application>Microsoft Office PowerPoint</Application>
  <PresentationFormat>On-screen Show (4:3)</PresentationFormat>
  <Paragraphs>39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Opulent</vt:lpstr>
      <vt:lpstr>Sejarah perkembangan dan pendekatan dalam perilaku organisasi</vt:lpstr>
      <vt:lpstr>pendahuluan</vt:lpstr>
      <vt:lpstr>PERILAKU ORGANISASI INDUSTRI</vt:lpstr>
      <vt:lpstr>PERILAKU ORGANISASI NEOKLASIK</vt:lpstr>
      <vt:lpstr>PERILAKU ORGANISASI MODERN</vt:lpstr>
      <vt:lpstr>LANDASAN PERILAKU BAGI MANAJEMEN YANG STATIS</vt:lpstr>
      <vt:lpstr>LANJUTAN..</vt:lpstr>
      <vt:lpstr>Lanjutan..</vt:lpstr>
      <vt:lpstr>Lanjutan..</vt:lpstr>
      <vt:lpstr>PENDEKATAN SOCIAL LEARNING</vt:lpstr>
      <vt:lpstr>PENDEKATAN BEHAVIORISTIC (I.P. PAVLOV DAN J.B. WATSON)</vt:lpstr>
      <vt:lpstr>PENDEKATAN MODIFIKASI PERILAKU</vt:lpstr>
      <vt:lpstr>TERIMAKASIH…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Sejarah perkembangan dan pendekatan dalam perilaku organisasi</dc:title>
  <dc:creator>USER</dc:creator>
  <cp:lastModifiedBy>user</cp:lastModifiedBy>
  <cp:revision>3</cp:revision>
  <dcterms:created xsi:type="dcterms:W3CDTF">2018-02-02T05:49:22Z</dcterms:created>
  <dcterms:modified xsi:type="dcterms:W3CDTF">2022-02-21T04:08:44Z</dcterms:modified>
</cp:coreProperties>
</file>