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83" r:id="rId10"/>
    <p:sldId id="266" r:id="rId11"/>
    <p:sldId id="277" r:id="rId12"/>
    <p:sldId id="282" r:id="rId13"/>
    <p:sldId id="285" r:id="rId14"/>
    <p:sldId id="284" r:id="rId15"/>
    <p:sldId id="273" r:id="rId16"/>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50" d="100"/>
          <a:sy n="50" d="100"/>
        </p:scale>
        <p:origin x="-510" y="1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97672" y="3923148"/>
            <a:ext cx="6692654" cy="2037079"/>
          </a:xfrm>
          <a:prstGeom prst="rect">
            <a:avLst/>
          </a:prstGeom>
        </p:spPr>
        <p:txBody>
          <a:bodyPr wrap="square" lIns="0" tIns="0" rIns="0" bIns="0">
            <a:spAutoFit/>
          </a:bodyPr>
          <a:lstStyle>
            <a:lvl1pPr>
              <a:defRPr sz="7200" b="1" i="0">
                <a:solidFill>
                  <a:srgbClr val="59342B"/>
                </a:solidFill>
                <a:latin typeface="Georgia"/>
                <a:cs typeface="Georgi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59342B"/>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4400" b="1" i="0">
                <a:solidFill>
                  <a:srgbClr val="59342B"/>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59342B"/>
                </a:solidFill>
                <a:latin typeface="Georgia"/>
                <a:cs typeface="Georg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59342B"/>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EE8D5"/>
          </a:solidFill>
        </p:spPr>
        <p:txBody>
          <a:bodyPr wrap="square" lIns="0" tIns="0" rIns="0" bIns="0" rtlCol="0"/>
          <a:lstStyle/>
          <a:p>
            <a:endParaRPr/>
          </a:p>
        </p:txBody>
      </p:sp>
      <p:sp>
        <p:nvSpPr>
          <p:cNvPr id="2" name="Holder 2"/>
          <p:cNvSpPr>
            <a:spLocks noGrp="1"/>
          </p:cNvSpPr>
          <p:nvPr>
            <p:ph type="title"/>
          </p:nvPr>
        </p:nvSpPr>
        <p:spPr>
          <a:xfrm>
            <a:off x="6269947" y="2816343"/>
            <a:ext cx="5748104" cy="1122679"/>
          </a:xfrm>
          <a:prstGeom prst="rect">
            <a:avLst/>
          </a:prstGeom>
        </p:spPr>
        <p:txBody>
          <a:bodyPr wrap="square" lIns="0" tIns="0" rIns="0" bIns="0">
            <a:spAutoFit/>
          </a:bodyPr>
          <a:lstStyle>
            <a:lvl1pPr>
              <a:defRPr sz="7200" b="1" i="0">
                <a:solidFill>
                  <a:srgbClr val="59342B"/>
                </a:solidFill>
                <a:latin typeface="Georgia"/>
                <a:cs typeface="Georgia"/>
              </a:defRPr>
            </a:lvl1pPr>
          </a:lstStyle>
          <a:p>
            <a:endParaRPr/>
          </a:p>
        </p:txBody>
      </p:sp>
      <p:sp>
        <p:nvSpPr>
          <p:cNvPr id="3" name="Holder 3"/>
          <p:cNvSpPr>
            <a:spLocks noGrp="1"/>
          </p:cNvSpPr>
          <p:nvPr>
            <p:ph type="body" idx="1"/>
          </p:nvPr>
        </p:nvSpPr>
        <p:spPr>
          <a:xfrm>
            <a:off x="4284241" y="2760971"/>
            <a:ext cx="9719516" cy="5788025"/>
          </a:xfrm>
          <a:prstGeom prst="rect">
            <a:avLst/>
          </a:prstGeom>
        </p:spPr>
        <p:txBody>
          <a:bodyPr wrap="square" lIns="0" tIns="0" rIns="0" bIns="0">
            <a:spAutoFit/>
          </a:bodyPr>
          <a:lstStyle>
            <a:lvl1pPr>
              <a:defRPr sz="14400" b="1" i="0">
                <a:solidFill>
                  <a:srgbClr val="59342B"/>
                </a:solidFill>
                <a:latin typeface="Georgia"/>
                <a:cs typeface="Georgi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9/13/2021</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9342B"/>
          </a:solidFill>
        </p:spPr>
        <p:txBody>
          <a:bodyPr wrap="square" lIns="0" tIns="0" rIns="0" bIns="0" rtlCol="0"/>
          <a:lstStyle/>
          <a:p>
            <a:endParaRPr/>
          </a:p>
        </p:txBody>
      </p:sp>
      <p:sp>
        <p:nvSpPr>
          <p:cNvPr id="3" name="object 3"/>
          <p:cNvSpPr txBox="1">
            <a:spLocks noGrp="1"/>
          </p:cNvSpPr>
          <p:nvPr>
            <p:ph type="title"/>
          </p:nvPr>
        </p:nvSpPr>
        <p:spPr>
          <a:xfrm>
            <a:off x="6039347" y="2695073"/>
            <a:ext cx="6209665" cy="1244600"/>
          </a:xfrm>
          <a:prstGeom prst="rect">
            <a:avLst/>
          </a:prstGeom>
        </p:spPr>
        <p:txBody>
          <a:bodyPr vert="horz" wrap="square" lIns="0" tIns="12700" rIns="0" bIns="0" rtlCol="0">
            <a:spAutoFit/>
          </a:bodyPr>
          <a:lstStyle/>
          <a:p>
            <a:pPr marL="12700">
              <a:lnSpc>
                <a:spcPct val="100000"/>
              </a:lnSpc>
              <a:spcBef>
                <a:spcPts val="100"/>
              </a:spcBef>
            </a:pPr>
            <a:r>
              <a:rPr sz="8000" spc="160" dirty="0">
                <a:solidFill>
                  <a:srgbClr val="FEE8D5"/>
                </a:solidFill>
              </a:rPr>
              <a:t>kelompok</a:t>
            </a:r>
            <a:r>
              <a:rPr sz="8000" spc="-295" dirty="0">
                <a:solidFill>
                  <a:srgbClr val="FEE8D5"/>
                </a:solidFill>
              </a:rPr>
              <a:t> </a:t>
            </a:r>
            <a:r>
              <a:rPr sz="8000" spc="630" dirty="0">
                <a:solidFill>
                  <a:srgbClr val="FEE8D5"/>
                </a:solidFill>
              </a:rPr>
              <a:t>1</a:t>
            </a:r>
            <a:endParaRPr sz="8000"/>
          </a:p>
        </p:txBody>
      </p:sp>
      <p:graphicFrame>
        <p:nvGraphicFramePr>
          <p:cNvPr id="4" name="object 4"/>
          <p:cNvGraphicFramePr>
            <a:graphicFrameLocks noGrp="1"/>
          </p:cNvGraphicFramePr>
          <p:nvPr/>
        </p:nvGraphicFramePr>
        <p:xfrm>
          <a:off x="5154381" y="4265605"/>
          <a:ext cx="7431404" cy="3319416"/>
        </p:xfrm>
        <a:graphic>
          <a:graphicData uri="http://schemas.openxmlformats.org/drawingml/2006/table">
            <a:tbl>
              <a:tblPr firstRow="1" bandRow="1">
                <a:tableStyleId>{2D5ABB26-0587-4C30-8999-92F81FD0307C}</a:tableStyleId>
              </a:tblPr>
              <a:tblGrid>
                <a:gridCol w="4943475"/>
                <a:gridCol w="2487929"/>
              </a:tblGrid>
              <a:tr h="535760">
                <a:tc>
                  <a:txBody>
                    <a:bodyPr/>
                    <a:lstStyle/>
                    <a:p>
                      <a:pPr marL="91440">
                        <a:lnSpc>
                          <a:spcPct val="100000"/>
                        </a:lnSpc>
                        <a:tabLst>
                          <a:tab pos="1284605" algn="l"/>
                        </a:tabLst>
                      </a:pPr>
                      <a:r>
                        <a:rPr sz="3200" spc="30" dirty="0">
                          <a:solidFill>
                            <a:srgbClr val="FEE8D5"/>
                          </a:solidFill>
                          <a:latin typeface="Tahoma"/>
                          <a:cs typeface="Tahoma"/>
                        </a:rPr>
                        <a:t>1</a:t>
                      </a:r>
                      <a:r>
                        <a:rPr sz="3200" dirty="0">
                          <a:solidFill>
                            <a:srgbClr val="FEE8D5"/>
                          </a:solidFill>
                          <a:latin typeface="Tahoma"/>
                          <a:cs typeface="Tahoma"/>
                        </a:rPr>
                        <a:t>.	</a:t>
                      </a:r>
                      <a:r>
                        <a:rPr sz="3200" spc="30" dirty="0">
                          <a:solidFill>
                            <a:srgbClr val="FEE8D5"/>
                          </a:solidFill>
                          <a:latin typeface="Tahoma"/>
                          <a:cs typeface="Tahoma"/>
                        </a:rPr>
                        <a:t>Indr</a:t>
                      </a:r>
                      <a:r>
                        <a:rPr sz="3200" dirty="0">
                          <a:solidFill>
                            <a:srgbClr val="FEE8D5"/>
                          </a:solidFill>
                          <a:latin typeface="Tahoma"/>
                          <a:cs typeface="Tahoma"/>
                        </a:rPr>
                        <a:t>i</a:t>
                      </a:r>
                      <a:r>
                        <a:rPr sz="3200" spc="-195" dirty="0">
                          <a:solidFill>
                            <a:srgbClr val="FEE8D5"/>
                          </a:solidFill>
                          <a:latin typeface="Tahoma"/>
                          <a:cs typeface="Tahoma"/>
                        </a:rPr>
                        <a:t> </a:t>
                      </a:r>
                      <a:r>
                        <a:rPr sz="3200" spc="30" dirty="0">
                          <a:solidFill>
                            <a:srgbClr val="FEE8D5"/>
                          </a:solidFill>
                          <a:latin typeface="Tahoma"/>
                          <a:cs typeface="Tahoma"/>
                        </a:rPr>
                        <a:t>Safitr</a:t>
                      </a:r>
                      <a:r>
                        <a:rPr sz="3200" dirty="0">
                          <a:solidFill>
                            <a:srgbClr val="FEE8D5"/>
                          </a:solidFill>
                          <a:latin typeface="Tahoma"/>
                          <a:cs typeface="Tahoma"/>
                        </a:rPr>
                        <a:t>i</a:t>
                      </a:r>
                      <a:endParaRPr sz="3200">
                        <a:latin typeface="Tahoma"/>
                        <a:cs typeface="Tahoma"/>
                      </a:endParaRPr>
                    </a:p>
                  </a:txBody>
                  <a:tcPr marL="0" marR="0" marT="0" marB="0">
                    <a:solidFill>
                      <a:srgbClr val="59342B"/>
                    </a:solidFill>
                  </a:tcPr>
                </a:tc>
                <a:tc>
                  <a:txBody>
                    <a:bodyPr/>
                    <a:lstStyle/>
                    <a:p>
                      <a:pPr marR="38100" algn="r">
                        <a:lnSpc>
                          <a:spcPct val="100000"/>
                        </a:lnSpc>
                      </a:pPr>
                      <a:r>
                        <a:rPr sz="3200" spc="-204" dirty="0">
                          <a:solidFill>
                            <a:srgbClr val="FEE8D5"/>
                          </a:solidFill>
                          <a:latin typeface="Tahoma"/>
                          <a:cs typeface="Tahoma"/>
                        </a:rPr>
                        <a:t>1916041026</a:t>
                      </a:r>
                      <a:endParaRPr sz="3200">
                        <a:latin typeface="Tahoma"/>
                        <a:cs typeface="Tahoma"/>
                      </a:endParaRPr>
                    </a:p>
                  </a:txBody>
                  <a:tcPr marL="0" marR="0" marT="0" marB="0">
                    <a:solidFill>
                      <a:srgbClr val="59342B"/>
                    </a:solidFill>
                  </a:tcPr>
                </a:tc>
              </a:tr>
              <a:tr h="561974">
                <a:tc>
                  <a:txBody>
                    <a:bodyPr/>
                    <a:lstStyle/>
                    <a:p>
                      <a:pPr marL="48260">
                        <a:lnSpc>
                          <a:spcPct val="100000"/>
                        </a:lnSpc>
                        <a:spcBef>
                          <a:spcPts val="204"/>
                        </a:spcBef>
                        <a:tabLst>
                          <a:tab pos="1320165" algn="l"/>
                        </a:tabLst>
                      </a:pPr>
                      <a:r>
                        <a:rPr sz="3200" spc="30" dirty="0">
                          <a:solidFill>
                            <a:srgbClr val="FEE8D5"/>
                          </a:solidFill>
                          <a:latin typeface="Tahoma"/>
                          <a:cs typeface="Tahoma"/>
                        </a:rPr>
                        <a:t>2</a:t>
                      </a:r>
                      <a:r>
                        <a:rPr sz="3200" dirty="0">
                          <a:solidFill>
                            <a:srgbClr val="FEE8D5"/>
                          </a:solidFill>
                          <a:latin typeface="Tahoma"/>
                          <a:cs typeface="Tahoma"/>
                        </a:rPr>
                        <a:t>.	</a:t>
                      </a:r>
                      <a:r>
                        <a:rPr sz="3200" spc="30" dirty="0">
                          <a:solidFill>
                            <a:srgbClr val="FEE8D5"/>
                          </a:solidFill>
                          <a:latin typeface="Tahoma"/>
                          <a:cs typeface="Tahoma"/>
                        </a:rPr>
                        <a:t>Ari</a:t>
                      </a:r>
                      <a:r>
                        <a:rPr sz="3200" dirty="0">
                          <a:solidFill>
                            <a:srgbClr val="FEE8D5"/>
                          </a:solidFill>
                          <a:latin typeface="Tahoma"/>
                          <a:cs typeface="Tahoma"/>
                        </a:rPr>
                        <a:t>f</a:t>
                      </a:r>
                      <a:r>
                        <a:rPr sz="3200" spc="-195" dirty="0">
                          <a:solidFill>
                            <a:srgbClr val="FEE8D5"/>
                          </a:solidFill>
                          <a:latin typeface="Tahoma"/>
                          <a:cs typeface="Tahoma"/>
                        </a:rPr>
                        <a:t> </a:t>
                      </a:r>
                      <a:r>
                        <a:rPr sz="3200" spc="30" dirty="0">
                          <a:solidFill>
                            <a:srgbClr val="FEE8D5"/>
                          </a:solidFill>
                          <a:latin typeface="Tahoma"/>
                          <a:cs typeface="Tahoma"/>
                        </a:rPr>
                        <a:t>Rahma</a:t>
                      </a:r>
                      <a:r>
                        <a:rPr sz="3200" dirty="0">
                          <a:solidFill>
                            <a:srgbClr val="FEE8D5"/>
                          </a:solidFill>
                          <a:latin typeface="Tahoma"/>
                          <a:cs typeface="Tahoma"/>
                        </a:rPr>
                        <a:t>n</a:t>
                      </a:r>
                      <a:r>
                        <a:rPr sz="3200" spc="-195" dirty="0">
                          <a:solidFill>
                            <a:srgbClr val="FEE8D5"/>
                          </a:solidFill>
                          <a:latin typeface="Tahoma"/>
                          <a:cs typeface="Tahoma"/>
                        </a:rPr>
                        <a:t> </a:t>
                      </a:r>
                      <a:r>
                        <a:rPr sz="3200" spc="30" dirty="0">
                          <a:solidFill>
                            <a:srgbClr val="FEE8D5"/>
                          </a:solidFill>
                          <a:latin typeface="Tahoma"/>
                          <a:cs typeface="Tahoma"/>
                        </a:rPr>
                        <a:t>Haki</a:t>
                      </a:r>
                      <a:r>
                        <a:rPr sz="3200" dirty="0">
                          <a:solidFill>
                            <a:srgbClr val="FEE8D5"/>
                          </a:solidFill>
                          <a:latin typeface="Tahoma"/>
                          <a:cs typeface="Tahoma"/>
                        </a:rPr>
                        <a:t>m</a:t>
                      </a:r>
                      <a:endParaRPr sz="3200">
                        <a:latin typeface="Tahoma"/>
                        <a:cs typeface="Tahoma"/>
                      </a:endParaRPr>
                    </a:p>
                  </a:txBody>
                  <a:tcPr marL="0" marR="0" marT="26034" marB="0">
                    <a:solidFill>
                      <a:srgbClr val="59342B"/>
                    </a:solidFill>
                  </a:tcPr>
                </a:tc>
                <a:tc>
                  <a:txBody>
                    <a:bodyPr/>
                    <a:lstStyle/>
                    <a:p>
                      <a:pPr marR="73660" algn="r">
                        <a:lnSpc>
                          <a:spcPct val="100000"/>
                        </a:lnSpc>
                        <a:spcBef>
                          <a:spcPts val="204"/>
                        </a:spcBef>
                      </a:pPr>
                      <a:r>
                        <a:rPr sz="3200" spc="-204" dirty="0">
                          <a:solidFill>
                            <a:srgbClr val="FEE8D5"/>
                          </a:solidFill>
                          <a:latin typeface="Tahoma"/>
                          <a:cs typeface="Tahoma"/>
                        </a:rPr>
                        <a:t>1916041028</a:t>
                      </a:r>
                      <a:endParaRPr sz="3200">
                        <a:latin typeface="Tahoma"/>
                        <a:cs typeface="Tahoma"/>
                      </a:endParaRPr>
                    </a:p>
                  </a:txBody>
                  <a:tcPr marL="0" marR="0" marT="26034" marB="0">
                    <a:solidFill>
                      <a:srgbClr val="59342B"/>
                    </a:solidFill>
                  </a:tcPr>
                </a:tc>
              </a:tr>
              <a:tr h="561974">
                <a:tc>
                  <a:txBody>
                    <a:bodyPr/>
                    <a:lstStyle/>
                    <a:p>
                      <a:pPr marL="48260">
                        <a:lnSpc>
                          <a:spcPct val="100000"/>
                        </a:lnSpc>
                        <a:spcBef>
                          <a:spcPts val="204"/>
                        </a:spcBef>
                        <a:tabLst>
                          <a:tab pos="1316355" algn="l"/>
                        </a:tabLst>
                      </a:pPr>
                      <a:r>
                        <a:rPr sz="3200" spc="-195" dirty="0">
                          <a:solidFill>
                            <a:srgbClr val="FEE8D5"/>
                          </a:solidFill>
                          <a:latin typeface="Tahoma"/>
                          <a:cs typeface="Tahoma"/>
                        </a:rPr>
                        <a:t>3.	</a:t>
                      </a:r>
                      <a:r>
                        <a:rPr sz="3200" spc="-80" dirty="0">
                          <a:solidFill>
                            <a:srgbClr val="FEE8D5"/>
                          </a:solidFill>
                          <a:latin typeface="Tahoma"/>
                          <a:cs typeface="Tahoma"/>
                        </a:rPr>
                        <a:t>Faradilla</a:t>
                      </a:r>
                      <a:endParaRPr sz="3200">
                        <a:latin typeface="Tahoma"/>
                        <a:cs typeface="Tahoma"/>
                      </a:endParaRPr>
                    </a:p>
                  </a:txBody>
                  <a:tcPr marL="0" marR="0" marT="26034" marB="0">
                    <a:solidFill>
                      <a:srgbClr val="59342B"/>
                    </a:solidFill>
                  </a:tcPr>
                </a:tc>
                <a:tc>
                  <a:txBody>
                    <a:bodyPr/>
                    <a:lstStyle/>
                    <a:p>
                      <a:pPr marR="70485" algn="r">
                        <a:lnSpc>
                          <a:spcPct val="100000"/>
                        </a:lnSpc>
                        <a:spcBef>
                          <a:spcPts val="204"/>
                        </a:spcBef>
                      </a:pPr>
                      <a:r>
                        <a:rPr sz="3200" spc="-215" dirty="0">
                          <a:solidFill>
                            <a:srgbClr val="FEE8D5"/>
                          </a:solidFill>
                          <a:latin typeface="Tahoma"/>
                          <a:cs typeface="Tahoma"/>
                        </a:rPr>
                        <a:t>1916041032</a:t>
                      </a:r>
                      <a:endParaRPr sz="3200">
                        <a:latin typeface="Tahoma"/>
                        <a:cs typeface="Tahoma"/>
                      </a:endParaRPr>
                    </a:p>
                  </a:txBody>
                  <a:tcPr marL="0" marR="0" marT="26034" marB="0">
                    <a:solidFill>
                      <a:srgbClr val="59342B"/>
                    </a:solidFill>
                  </a:tcPr>
                </a:tc>
              </a:tr>
              <a:tr h="561974">
                <a:tc>
                  <a:txBody>
                    <a:bodyPr/>
                    <a:lstStyle/>
                    <a:p>
                      <a:pPr marL="41275">
                        <a:lnSpc>
                          <a:spcPct val="100000"/>
                        </a:lnSpc>
                        <a:spcBef>
                          <a:spcPts val="204"/>
                        </a:spcBef>
                        <a:tabLst>
                          <a:tab pos="1270000" algn="l"/>
                        </a:tabLst>
                      </a:pPr>
                      <a:r>
                        <a:rPr sz="3200" spc="30" dirty="0">
                          <a:solidFill>
                            <a:srgbClr val="FEE8D5"/>
                          </a:solidFill>
                          <a:latin typeface="Tahoma"/>
                          <a:cs typeface="Tahoma"/>
                        </a:rPr>
                        <a:t>4</a:t>
                      </a:r>
                      <a:r>
                        <a:rPr sz="3200" dirty="0">
                          <a:solidFill>
                            <a:srgbClr val="FEE8D5"/>
                          </a:solidFill>
                          <a:latin typeface="Tahoma"/>
                          <a:cs typeface="Tahoma"/>
                        </a:rPr>
                        <a:t>.	</a:t>
                      </a:r>
                      <a:r>
                        <a:rPr sz="3200" spc="30" dirty="0">
                          <a:solidFill>
                            <a:srgbClr val="FEE8D5"/>
                          </a:solidFill>
                          <a:latin typeface="Tahoma"/>
                          <a:cs typeface="Tahoma"/>
                        </a:rPr>
                        <a:t>Tri</a:t>
                      </a:r>
                      <a:r>
                        <a:rPr sz="3200" dirty="0">
                          <a:solidFill>
                            <a:srgbClr val="FEE8D5"/>
                          </a:solidFill>
                          <a:latin typeface="Tahoma"/>
                          <a:cs typeface="Tahoma"/>
                        </a:rPr>
                        <a:t>a</a:t>
                      </a:r>
                      <a:r>
                        <a:rPr sz="3200" spc="-195" dirty="0">
                          <a:solidFill>
                            <a:srgbClr val="FEE8D5"/>
                          </a:solidFill>
                          <a:latin typeface="Tahoma"/>
                          <a:cs typeface="Tahoma"/>
                        </a:rPr>
                        <a:t> </a:t>
                      </a:r>
                      <a:r>
                        <a:rPr sz="3200" spc="30" dirty="0">
                          <a:solidFill>
                            <a:srgbClr val="FEE8D5"/>
                          </a:solidFill>
                          <a:latin typeface="Tahoma"/>
                          <a:cs typeface="Tahoma"/>
                        </a:rPr>
                        <a:t>Permatasar</a:t>
                      </a:r>
                      <a:r>
                        <a:rPr sz="3200" dirty="0">
                          <a:solidFill>
                            <a:srgbClr val="FEE8D5"/>
                          </a:solidFill>
                          <a:latin typeface="Tahoma"/>
                          <a:cs typeface="Tahoma"/>
                        </a:rPr>
                        <a:t>i</a:t>
                      </a:r>
                      <a:endParaRPr sz="3200">
                        <a:latin typeface="Tahoma"/>
                        <a:cs typeface="Tahoma"/>
                      </a:endParaRPr>
                    </a:p>
                  </a:txBody>
                  <a:tcPr marL="0" marR="0" marT="26034" marB="0">
                    <a:solidFill>
                      <a:srgbClr val="59342B"/>
                    </a:solidFill>
                  </a:tcPr>
                </a:tc>
                <a:tc>
                  <a:txBody>
                    <a:bodyPr/>
                    <a:lstStyle/>
                    <a:p>
                      <a:pPr marR="24130" algn="r">
                        <a:lnSpc>
                          <a:spcPct val="100000"/>
                        </a:lnSpc>
                        <a:spcBef>
                          <a:spcPts val="204"/>
                        </a:spcBef>
                      </a:pPr>
                      <a:r>
                        <a:rPr sz="3200" spc="-204" dirty="0">
                          <a:solidFill>
                            <a:srgbClr val="FEE8D5"/>
                          </a:solidFill>
                          <a:latin typeface="Tahoma"/>
                          <a:cs typeface="Tahoma"/>
                        </a:rPr>
                        <a:t>1916041036</a:t>
                      </a:r>
                      <a:endParaRPr sz="3200">
                        <a:latin typeface="Tahoma"/>
                        <a:cs typeface="Tahoma"/>
                      </a:endParaRPr>
                    </a:p>
                  </a:txBody>
                  <a:tcPr marL="0" marR="0" marT="26034" marB="0">
                    <a:solidFill>
                      <a:srgbClr val="59342B"/>
                    </a:solidFill>
                  </a:tcPr>
                </a:tc>
              </a:tr>
              <a:tr h="561974">
                <a:tc>
                  <a:txBody>
                    <a:bodyPr/>
                    <a:lstStyle/>
                    <a:p>
                      <a:pPr marL="52705">
                        <a:lnSpc>
                          <a:spcPct val="100000"/>
                        </a:lnSpc>
                        <a:spcBef>
                          <a:spcPts val="204"/>
                        </a:spcBef>
                        <a:tabLst>
                          <a:tab pos="1323340" algn="l"/>
                        </a:tabLst>
                      </a:pPr>
                      <a:r>
                        <a:rPr sz="3200" spc="30" dirty="0">
                          <a:solidFill>
                            <a:srgbClr val="FEE8D5"/>
                          </a:solidFill>
                          <a:latin typeface="Tahoma"/>
                          <a:cs typeface="Tahoma"/>
                        </a:rPr>
                        <a:t>5</a:t>
                      </a:r>
                      <a:r>
                        <a:rPr sz="3200" dirty="0">
                          <a:solidFill>
                            <a:srgbClr val="FEE8D5"/>
                          </a:solidFill>
                          <a:latin typeface="Tahoma"/>
                          <a:cs typeface="Tahoma"/>
                        </a:rPr>
                        <a:t>.	</a:t>
                      </a:r>
                      <a:r>
                        <a:rPr sz="3200" spc="30" dirty="0">
                          <a:solidFill>
                            <a:srgbClr val="FEE8D5"/>
                          </a:solidFill>
                          <a:latin typeface="Tahoma"/>
                          <a:cs typeface="Tahoma"/>
                        </a:rPr>
                        <a:t>Elvin</a:t>
                      </a:r>
                      <a:r>
                        <a:rPr sz="3200" dirty="0">
                          <a:solidFill>
                            <a:srgbClr val="FEE8D5"/>
                          </a:solidFill>
                          <a:latin typeface="Tahoma"/>
                          <a:cs typeface="Tahoma"/>
                        </a:rPr>
                        <a:t>a</a:t>
                      </a:r>
                      <a:r>
                        <a:rPr sz="3200" spc="-195" dirty="0">
                          <a:solidFill>
                            <a:srgbClr val="FEE8D5"/>
                          </a:solidFill>
                          <a:latin typeface="Tahoma"/>
                          <a:cs typeface="Tahoma"/>
                        </a:rPr>
                        <a:t> </a:t>
                      </a:r>
                      <a:r>
                        <a:rPr sz="3200" spc="30" dirty="0">
                          <a:solidFill>
                            <a:srgbClr val="FEE8D5"/>
                          </a:solidFill>
                          <a:latin typeface="Tahoma"/>
                          <a:cs typeface="Tahoma"/>
                        </a:rPr>
                        <a:t>Ay</a:t>
                      </a:r>
                      <a:r>
                        <a:rPr sz="3200" dirty="0">
                          <a:solidFill>
                            <a:srgbClr val="FEE8D5"/>
                          </a:solidFill>
                          <a:latin typeface="Tahoma"/>
                          <a:cs typeface="Tahoma"/>
                        </a:rPr>
                        <a:t>u</a:t>
                      </a:r>
                      <a:r>
                        <a:rPr sz="3200" spc="-195" dirty="0">
                          <a:solidFill>
                            <a:srgbClr val="FEE8D5"/>
                          </a:solidFill>
                          <a:latin typeface="Tahoma"/>
                          <a:cs typeface="Tahoma"/>
                        </a:rPr>
                        <a:t> </a:t>
                      </a:r>
                      <a:r>
                        <a:rPr sz="3200" spc="30" dirty="0">
                          <a:solidFill>
                            <a:srgbClr val="FEE8D5"/>
                          </a:solidFill>
                          <a:latin typeface="Tahoma"/>
                          <a:cs typeface="Tahoma"/>
                        </a:rPr>
                        <a:t>Andin</a:t>
                      </a:r>
                      <a:r>
                        <a:rPr sz="3200" dirty="0">
                          <a:solidFill>
                            <a:srgbClr val="FEE8D5"/>
                          </a:solidFill>
                          <a:latin typeface="Tahoma"/>
                          <a:cs typeface="Tahoma"/>
                        </a:rPr>
                        <a:t>i</a:t>
                      </a:r>
                      <a:endParaRPr sz="3200">
                        <a:latin typeface="Tahoma"/>
                        <a:cs typeface="Tahoma"/>
                      </a:endParaRPr>
                    </a:p>
                  </a:txBody>
                  <a:tcPr marL="0" marR="0" marT="26034" marB="0">
                    <a:solidFill>
                      <a:srgbClr val="59342B"/>
                    </a:solidFill>
                  </a:tcPr>
                </a:tc>
                <a:tc>
                  <a:txBody>
                    <a:bodyPr/>
                    <a:lstStyle/>
                    <a:p>
                      <a:pPr marR="76835" algn="r">
                        <a:lnSpc>
                          <a:spcPct val="100000"/>
                        </a:lnSpc>
                        <a:spcBef>
                          <a:spcPts val="204"/>
                        </a:spcBef>
                      </a:pPr>
                      <a:r>
                        <a:rPr sz="3200" spc="-210" dirty="0">
                          <a:solidFill>
                            <a:srgbClr val="FEE8D5"/>
                          </a:solidFill>
                          <a:latin typeface="Tahoma"/>
                          <a:cs typeface="Tahoma"/>
                        </a:rPr>
                        <a:t>1916041042</a:t>
                      </a:r>
                      <a:endParaRPr sz="3200">
                        <a:latin typeface="Tahoma"/>
                        <a:cs typeface="Tahoma"/>
                      </a:endParaRPr>
                    </a:p>
                  </a:txBody>
                  <a:tcPr marL="0" marR="0" marT="26034" marB="0">
                    <a:solidFill>
                      <a:srgbClr val="59342B"/>
                    </a:solidFill>
                  </a:tcPr>
                </a:tc>
              </a:tr>
              <a:tr h="535760">
                <a:tc>
                  <a:txBody>
                    <a:bodyPr/>
                    <a:lstStyle/>
                    <a:p>
                      <a:pPr marL="31750">
                        <a:lnSpc>
                          <a:spcPct val="100000"/>
                        </a:lnSpc>
                        <a:spcBef>
                          <a:spcPts val="204"/>
                        </a:spcBef>
                        <a:tabLst>
                          <a:tab pos="1306195" algn="l"/>
                        </a:tabLst>
                      </a:pPr>
                      <a:r>
                        <a:rPr sz="3200" spc="30" dirty="0">
                          <a:solidFill>
                            <a:srgbClr val="FEE8D5"/>
                          </a:solidFill>
                          <a:latin typeface="Tahoma"/>
                          <a:cs typeface="Tahoma"/>
                        </a:rPr>
                        <a:t>6</a:t>
                      </a:r>
                      <a:r>
                        <a:rPr sz="3200" dirty="0">
                          <a:solidFill>
                            <a:srgbClr val="FEE8D5"/>
                          </a:solidFill>
                          <a:latin typeface="Tahoma"/>
                          <a:cs typeface="Tahoma"/>
                        </a:rPr>
                        <a:t>.	</a:t>
                      </a:r>
                      <a:r>
                        <a:rPr sz="3200" spc="30" dirty="0">
                          <a:solidFill>
                            <a:srgbClr val="FEE8D5"/>
                          </a:solidFill>
                          <a:latin typeface="Tahoma"/>
                          <a:cs typeface="Tahoma"/>
                        </a:rPr>
                        <a:t>Lail</a:t>
                      </a:r>
                      <a:r>
                        <a:rPr sz="3200" dirty="0">
                          <a:solidFill>
                            <a:srgbClr val="FEE8D5"/>
                          </a:solidFill>
                          <a:latin typeface="Tahoma"/>
                          <a:cs typeface="Tahoma"/>
                        </a:rPr>
                        <a:t>a</a:t>
                      </a:r>
                      <a:r>
                        <a:rPr sz="3200" spc="-195" dirty="0">
                          <a:solidFill>
                            <a:srgbClr val="FEE8D5"/>
                          </a:solidFill>
                          <a:latin typeface="Tahoma"/>
                          <a:cs typeface="Tahoma"/>
                        </a:rPr>
                        <a:t> </a:t>
                      </a:r>
                      <a:r>
                        <a:rPr sz="3200" spc="30" dirty="0">
                          <a:solidFill>
                            <a:srgbClr val="FEE8D5"/>
                          </a:solidFill>
                          <a:latin typeface="Tahoma"/>
                          <a:cs typeface="Tahoma"/>
                        </a:rPr>
                        <a:t>Rahmawat</a:t>
                      </a:r>
                      <a:r>
                        <a:rPr sz="3200" dirty="0">
                          <a:solidFill>
                            <a:srgbClr val="FEE8D5"/>
                          </a:solidFill>
                          <a:latin typeface="Tahoma"/>
                          <a:cs typeface="Tahoma"/>
                        </a:rPr>
                        <a:t>i</a:t>
                      </a:r>
                      <a:endParaRPr sz="3200">
                        <a:latin typeface="Tahoma"/>
                        <a:cs typeface="Tahoma"/>
                      </a:endParaRPr>
                    </a:p>
                  </a:txBody>
                  <a:tcPr marL="0" marR="0" marT="26034" marB="0">
                    <a:solidFill>
                      <a:srgbClr val="59342B"/>
                    </a:solidFill>
                  </a:tcPr>
                </a:tc>
                <a:tc>
                  <a:txBody>
                    <a:bodyPr/>
                    <a:lstStyle/>
                    <a:p>
                      <a:pPr marR="59690" algn="r">
                        <a:lnSpc>
                          <a:spcPct val="100000"/>
                        </a:lnSpc>
                        <a:spcBef>
                          <a:spcPts val="204"/>
                        </a:spcBef>
                      </a:pPr>
                      <a:r>
                        <a:rPr sz="3200" spc="-200" dirty="0">
                          <a:solidFill>
                            <a:srgbClr val="FEE8D5"/>
                          </a:solidFill>
                          <a:latin typeface="Tahoma"/>
                          <a:cs typeface="Tahoma"/>
                        </a:rPr>
                        <a:t>1916041048</a:t>
                      </a:r>
                      <a:endParaRPr sz="3200">
                        <a:latin typeface="Tahoma"/>
                        <a:cs typeface="Tahoma"/>
                      </a:endParaRPr>
                    </a:p>
                  </a:txBody>
                  <a:tcPr marL="0" marR="0" marT="26034" marB="0">
                    <a:solidFill>
                      <a:srgbClr val="59342B"/>
                    </a:solidFill>
                  </a:tcPr>
                </a:tc>
              </a:tr>
            </a:tbl>
          </a:graphicData>
        </a:graphic>
      </p:graphicFrame>
      <p:pic>
        <p:nvPicPr>
          <p:cNvPr id="5" name="object 5"/>
          <p:cNvPicPr/>
          <p:nvPr/>
        </p:nvPicPr>
        <p:blipFill>
          <a:blip r:embed="rId2" cstate="print"/>
          <a:stretch>
            <a:fillRect/>
          </a:stretch>
        </p:blipFill>
        <p:spPr>
          <a:xfrm>
            <a:off x="0" y="0"/>
            <a:ext cx="3220817" cy="6587923"/>
          </a:xfrm>
          <a:prstGeom prst="rect">
            <a:avLst/>
          </a:prstGeom>
        </p:spPr>
      </p:pic>
      <p:pic>
        <p:nvPicPr>
          <p:cNvPr id="6" name="object 6"/>
          <p:cNvPicPr/>
          <p:nvPr/>
        </p:nvPicPr>
        <p:blipFill>
          <a:blip r:embed="rId3" cstate="print"/>
          <a:stretch>
            <a:fillRect/>
          </a:stretch>
        </p:blipFill>
        <p:spPr>
          <a:xfrm>
            <a:off x="14035135" y="4933976"/>
            <a:ext cx="4252866" cy="53530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867900" cy="10287000"/>
            <a:chOff x="0" y="0"/>
            <a:chExt cx="9867900" cy="10287000"/>
          </a:xfrm>
        </p:grpSpPr>
        <p:pic>
          <p:nvPicPr>
            <p:cNvPr id="3" name="object 3"/>
            <p:cNvPicPr/>
            <p:nvPr/>
          </p:nvPicPr>
          <p:blipFill>
            <a:blip r:embed="rId2" cstate="print"/>
            <a:stretch>
              <a:fillRect/>
            </a:stretch>
          </p:blipFill>
          <p:spPr>
            <a:xfrm>
              <a:off x="0" y="0"/>
              <a:ext cx="9865076" cy="5629274"/>
            </a:xfrm>
            <a:prstGeom prst="rect">
              <a:avLst/>
            </a:prstGeom>
          </p:spPr>
        </p:pic>
        <p:pic>
          <p:nvPicPr>
            <p:cNvPr id="4" name="object 4"/>
            <p:cNvPicPr/>
            <p:nvPr/>
          </p:nvPicPr>
          <p:blipFill>
            <a:blip r:embed="rId3" cstate="print"/>
            <a:stretch>
              <a:fillRect/>
            </a:stretch>
          </p:blipFill>
          <p:spPr>
            <a:xfrm>
              <a:off x="0" y="5629275"/>
              <a:ext cx="9867751" cy="4657724"/>
            </a:xfrm>
            <a:prstGeom prst="rect">
              <a:avLst/>
            </a:prstGeom>
          </p:spPr>
        </p:pic>
      </p:grpSp>
      <p:pic>
        <p:nvPicPr>
          <p:cNvPr id="5" name="object 5"/>
          <p:cNvPicPr/>
          <p:nvPr/>
        </p:nvPicPr>
        <p:blipFill>
          <a:blip r:embed="rId4" cstate="print"/>
          <a:stretch>
            <a:fillRect/>
          </a:stretch>
        </p:blipFill>
        <p:spPr>
          <a:xfrm>
            <a:off x="14501254" y="0"/>
            <a:ext cx="3786745" cy="2236816"/>
          </a:xfrm>
          <a:prstGeom prst="rect">
            <a:avLst/>
          </a:prstGeom>
        </p:spPr>
      </p:pic>
      <p:pic>
        <p:nvPicPr>
          <p:cNvPr id="6" name="object 6"/>
          <p:cNvPicPr/>
          <p:nvPr/>
        </p:nvPicPr>
        <p:blipFill>
          <a:blip r:embed="rId5" cstate="print"/>
          <a:stretch>
            <a:fillRect/>
          </a:stretch>
        </p:blipFill>
        <p:spPr>
          <a:xfrm>
            <a:off x="14453435" y="5837598"/>
            <a:ext cx="3834565" cy="4449401"/>
          </a:xfrm>
          <a:prstGeom prst="rect">
            <a:avLst/>
          </a:prstGeom>
        </p:spPr>
      </p:pic>
      <p:sp>
        <p:nvSpPr>
          <p:cNvPr id="7" name="object 7"/>
          <p:cNvSpPr txBox="1"/>
          <p:nvPr/>
        </p:nvSpPr>
        <p:spPr>
          <a:xfrm>
            <a:off x="10265229" y="3619500"/>
            <a:ext cx="7696200" cy="2721258"/>
          </a:xfrm>
          <a:prstGeom prst="rect">
            <a:avLst/>
          </a:prstGeom>
        </p:spPr>
        <p:txBody>
          <a:bodyPr vert="horz" wrap="square" lIns="0" tIns="12700" rIns="0" bIns="0" rtlCol="0">
            <a:spAutoFit/>
          </a:bodyPr>
          <a:lstStyle/>
          <a:p>
            <a:pPr marL="12700">
              <a:lnSpc>
                <a:spcPct val="100000"/>
              </a:lnSpc>
              <a:spcBef>
                <a:spcPts val="100"/>
              </a:spcBef>
              <a:tabLst>
                <a:tab pos="739140" algn="l"/>
                <a:tab pos="2665730" algn="l"/>
              </a:tabLst>
            </a:pPr>
            <a:r>
              <a:rPr lang="en-US" sz="8800" b="1" i="1" spc="-730" dirty="0" smtClean="0">
                <a:solidFill>
                  <a:srgbClr val="59342B"/>
                </a:solidFill>
                <a:latin typeface="Georgia"/>
                <a:cs typeface="Georgia"/>
              </a:rPr>
              <a:t>S</a:t>
            </a:r>
            <a:r>
              <a:rPr lang="en-US" sz="8800" b="1" i="1" spc="35" dirty="0" smtClean="0">
                <a:solidFill>
                  <a:srgbClr val="59342B"/>
                </a:solidFill>
                <a:latin typeface="Georgia"/>
                <a:cs typeface="Georgia"/>
              </a:rPr>
              <a:t>t</a:t>
            </a:r>
            <a:r>
              <a:rPr lang="en-US" sz="8800" b="1" i="1" spc="-85" dirty="0" smtClean="0">
                <a:solidFill>
                  <a:srgbClr val="59342B"/>
                </a:solidFill>
                <a:latin typeface="Georgia"/>
                <a:cs typeface="Georgia"/>
              </a:rPr>
              <a:t>a</a:t>
            </a:r>
            <a:r>
              <a:rPr lang="en-US" sz="8800" b="1" i="1" spc="-250" dirty="0" smtClean="0">
                <a:solidFill>
                  <a:srgbClr val="59342B"/>
                </a:solidFill>
                <a:latin typeface="Georgia"/>
                <a:cs typeface="Georgia"/>
              </a:rPr>
              <a:t>k</a:t>
            </a:r>
            <a:r>
              <a:rPr lang="en-US" sz="8800" b="1" i="1" spc="-229" dirty="0" smtClean="0">
                <a:solidFill>
                  <a:srgbClr val="59342B"/>
                </a:solidFill>
                <a:latin typeface="Georgia"/>
                <a:cs typeface="Georgia"/>
              </a:rPr>
              <a:t>e</a:t>
            </a:r>
            <a:r>
              <a:rPr lang="en-US" sz="8800" b="1" i="1" spc="165" dirty="0" smtClean="0">
                <a:solidFill>
                  <a:srgbClr val="59342B"/>
                </a:solidFill>
                <a:latin typeface="Georgia"/>
                <a:cs typeface="Georgia"/>
              </a:rPr>
              <a:t>h</a:t>
            </a:r>
            <a:r>
              <a:rPr lang="en-US" sz="8800" b="1" i="1" spc="-270" dirty="0" smtClean="0">
                <a:solidFill>
                  <a:srgbClr val="59342B"/>
                </a:solidFill>
                <a:latin typeface="Georgia"/>
                <a:cs typeface="Georgia"/>
              </a:rPr>
              <a:t>o</a:t>
            </a:r>
            <a:r>
              <a:rPr lang="en-US" sz="8800" b="1" i="1" spc="-45" dirty="0" smtClean="0">
                <a:solidFill>
                  <a:srgbClr val="59342B"/>
                </a:solidFill>
                <a:latin typeface="Georgia"/>
                <a:cs typeface="Georgia"/>
              </a:rPr>
              <a:t>l</a:t>
            </a:r>
            <a:r>
              <a:rPr lang="en-US" sz="8800" b="1" i="1" spc="-114" dirty="0" smtClean="0">
                <a:solidFill>
                  <a:srgbClr val="59342B"/>
                </a:solidFill>
                <a:latin typeface="Georgia"/>
                <a:cs typeface="Georgia"/>
              </a:rPr>
              <a:t>d</a:t>
            </a:r>
            <a:r>
              <a:rPr lang="en-US" sz="8800" b="1" i="1" spc="-229" dirty="0" smtClean="0">
                <a:solidFill>
                  <a:srgbClr val="59342B"/>
                </a:solidFill>
                <a:latin typeface="Georgia"/>
                <a:cs typeface="Georgia"/>
              </a:rPr>
              <a:t>e</a:t>
            </a:r>
            <a:r>
              <a:rPr lang="en-US" sz="8800" b="1" i="1" spc="459" dirty="0" smtClean="0">
                <a:solidFill>
                  <a:srgbClr val="59342B"/>
                </a:solidFill>
                <a:latin typeface="Georgia"/>
                <a:cs typeface="Georgia"/>
              </a:rPr>
              <a:t>r</a:t>
            </a:r>
            <a:r>
              <a:rPr lang="en-US" sz="8800" b="1" i="1" spc="370" dirty="0" smtClean="0">
                <a:solidFill>
                  <a:srgbClr val="59342B"/>
                </a:solidFill>
                <a:latin typeface="Georgia"/>
                <a:cs typeface="Georgia"/>
              </a:rPr>
              <a:t>s Mapping</a:t>
            </a:r>
            <a:endParaRPr sz="8800" dirty="0">
              <a:latin typeface="Tahoma"/>
              <a:cs typeface="Taho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485" y="-1270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9342B"/>
          </a:solidFill>
        </p:spPr>
        <p:txBody>
          <a:bodyPr wrap="square" lIns="0" tIns="0" rIns="0" bIns="0" rtlCol="0"/>
          <a:lstStyle/>
          <a:p>
            <a:endParaRPr dirty="0"/>
          </a:p>
        </p:txBody>
      </p:sp>
      <p:grpSp>
        <p:nvGrpSpPr>
          <p:cNvPr id="3" name="object 3"/>
          <p:cNvGrpSpPr/>
          <p:nvPr/>
        </p:nvGrpSpPr>
        <p:grpSpPr>
          <a:xfrm>
            <a:off x="9300692" y="1"/>
            <a:ext cx="8987790" cy="10274300"/>
            <a:chOff x="9300692" y="1"/>
            <a:chExt cx="8987790" cy="10274300"/>
          </a:xfrm>
        </p:grpSpPr>
        <p:pic>
          <p:nvPicPr>
            <p:cNvPr id="4" name="object 4"/>
            <p:cNvPicPr/>
            <p:nvPr/>
          </p:nvPicPr>
          <p:blipFill>
            <a:blip r:embed="rId2" cstate="print"/>
            <a:stretch>
              <a:fillRect/>
            </a:stretch>
          </p:blipFill>
          <p:spPr>
            <a:xfrm>
              <a:off x="9618263" y="1"/>
              <a:ext cx="8669735" cy="10274299"/>
            </a:xfrm>
            <a:prstGeom prst="rect">
              <a:avLst/>
            </a:prstGeom>
          </p:spPr>
        </p:pic>
        <p:pic>
          <p:nvPicPr>
            <p:cNvPr id="5" name="object 5"/>
            <p:cNvPicPr/>
            <p:nvPr/>
          </p:nvPicPr>
          <p:blipFill>
            <a:blip r:embed="rId3" cstate="print"/>
            <a:stretch>
              <a:fillRect/>
            </a:stretch>
          </p:blipFill>
          <p:spPr>
            <a:xfrm>
              <a:off x="9300692" y="1064744"/>
              <a:ext cx="7944057" cy="8144192"/>
            </a:xfrm>
            <a:prstGeom prst="rect">
              <a:avLst/>
            </a:prstGeom>
          </p:spPr>
        </p:pic>
      </p:grpSp>
      <p:grpSp>
        <p:nvGrpSpPr>
          <p:cNvPr id="6" name="object 6"/>
          <p:cNvGrpSpPr/>
          <p:nvPr/>
        </p:nvGrpSpPr>
        <p:grpSpPr>
          <a:xfrm>
            <a:off x="1295400" y="6896100"/>
            <a:ext cx="2743200" cy="2743200"/>
            <a:chOff x="3810027" y="2552864"/>
            <a:chExt cx="2743200" cy="2743200"/>
          </a:xfrm>
        </p:grpSpPr>
        <p:sp>
          <p:nvSpPr>
            <p:cNvPr id="7" name="object 7"/>
            <p:cNvSpPr/>
            <p:nvPr/>
          </p:nvSpPr>
          <p:spPr>
            <a:xfrm>
              <a:off x="3810027" y="2552864"/>
              <a:ext cx="2743200" cy="2743200"/>
            </a:xfrm>
            <a:custGeom>
              <a:avLst/>
              <a:gdLst/>
              <a:ahLst/>
              <a:cxnLst/>
              <a:rect l="l" t="t" r="r" b="b"/>
              <a:pathLst>
                <a:path w="2743200" h="2743200">
                  <a:moveTo>
                    <a:pt x="1371658" y="2743200"/>
                  </a:moveTo>
                  <a:lnTo>
                    <a:pt x="1323489" y="2742371"/>
                  </a:lnTo>
                  <a:lnTo>
                    <a:pt x="1275737" y="2739903"/>
                  </a:lnTo>
                  <a:lnTo>
                    <a:pt x="1228431" y="2735823"/>
                  </a:lnTo>
                  <a:lnTo>
                    <a:pt x="1181597" y="2730157"/>
                  </a:lnTo>
                  <a:lnTo>
                    <a:pt x="1135263" y="2722934"/>
                  </a:lnTo>
                  <a:lnTo>
                    <a:pt x="1089455" y="2714179"/>
                  </a:lnTo>
                  <a:lnTo>
                    <a:pt x="1044201" y="2703921"/>
                  </a:lnTo>
                  <a:lnTo>
                    <a:pt x="999528" y="2692186"/>
                  </a:lnTo>
                  <a:lnTo>
                    <a:pt x="955464" y="2679001"/>
                  </a:lnTo>
                  <a:lnTo>
                    <a:pt x="912035" y="2664394"/>
                  </a:lnTo>
                  <a:lnTo>
                    <a:pt x="869268" y="2648391"/>
                  </a:lnTo>
                  <a:lnTo>
                    <a:pt x="827191" y="2631020"/>
                  </a:lnTo>
                  <a:lnTo>
                    <a:pt x="785831" y="2612308"/>
                  </a:lnTo>
                  <a:lnTo>
                    <a:pt x="745214" y="2592281"/>
                  </a:lnTo>
                  <a:lnTo>
                    <a:pt x="705369" y="2570968"/>
                  </a:lnTo>
                  <a:lnTo>
                    <a:pt x="666322" y="2548394"/>
                  </a:lnTo>
                  <a:lnTo>
                    <a:pt x="628101" y="2524588"/>
                  </a:lnTo>
                  <a:lnTo>
                    <a:pt x="590732" y="2499576"/>
                  </a:lnTo>
                  <a:lnTo>
                    <a:pt x="554243" y="2473385"/>
                  </a:lnTo>
                  <a:lnTo>
                    <a:pt x="518661" y="2446043"/>
                  </a:lnTo>
                  <a:lnTo>
                    <a:pt x="484013" y="2417576"/>
                  </a:lnTo>
                  <a:lnTo>
                    <a:pt x="450326" y="2388012"/>
                  </a:lnTo>
                  <a:lnTo>
                    <a:pt x="417628" y="2357378"/>
                  </a:lnTo>
                  <a:lnTo>
                    <a:pt x="385945" y="2325700"/>
                  </a:lnTo>
                  <a:lnTo>
                    <a:pt x="355305" y="2293007"/>
                  </a:lnTo>
                  <a:lnTo>
                    <a:pt x="325735" y="2259324"/>
                  </a:lnTo>
                  <a:lnTo>
                    <a:pt x="297261" y="2224680"/>
                  </a:lnTo>
                  <a:lnTo>
                    <a:pt x="269912" y="2189101"/>
                  </a:lnTo>
                  <a:lnTo>
                    <a:pt x="243715" y="2152614"/>
                  </a:lnTo>
                  <a:lnTo>
                    <a:pt x="218696" y="2115247"/>
                  </a:lnTo>
                  <a:lnTo>
                    <a:pt x="194882" y="2077026"/>
                  </a:lnTo>
                  <a:lnTo>
                    <a:pt x="172302" y="2037979"/>
                  </a:lnTo>
                  <a:lnTo>
                    <a:pt x="150981" y="1998133"/>
                  </a:lnTo>
                  <a:lnTo>
                    <a:pt x="130947" y="1957515"/>
                  </a:lnTo>
                  <a:lnTo>
                    <a:pt x="112228" y="1916151"/>
                  </a:lnTo>
                  <a:lnTo>
                    <a:pt x="94851" y="1874070"/>
                  </a:lnTo>
                  <a:lnTo>
                    <a:pt x="78841" y="1831298"/>
                  </a:lnTo>
                  <a:lnTo>
                    <a:pt x="64228" y="1787862"/>
                  </a:lnTo>
                  <a:lnTo>
                    <a:pt x="51038" y="1743789"/>
                  </a:lnTo>
                  <a:lnTo>
                    <a:pt x="39297" y="1699107"/>
                  </a:lnTo>
                  <a:lnTo>
                    <a:pt x="29034" y="1653842"/>
                  </a:lnTo>
                  <a:lnTo>
                    <a:pt x="20276" y="1608022"/>
                  </a:lnTo>
                  <a:lnTo>
                    <a:pt x="13049" y="1561674"/>
                  </a:lnTo>
                  <a:lnTo>
                    <a:pt x="7380" y="1514825"/>
                  </a:lnTo>
                  <a:lnTo>
                    <a:pt x="3298" y="1467501"/>
                  </a:lnTo>
                  <a:lnTo>
                    <a:pt x="829" y="1419731"/>
                  </a:lnTo>
                  <a:lnTo>
                    <a:pt x="0" y="1371541"/>
                  </a:lnTo>
                  <a:lnTo>
                    <a:pt x="829" y="1323397"/>
                  </a:lnTo>
                  <a:lnTo>
                    <a:pt x="3298" y="1275670"/>
                  </a:lnTo>
                  <a:lnTo>
                    <a:pt x="7380" y="1228386"/>
                  </a:lnTo>
                  <a:lnTo>
                    <a:pt x="13049" y="1181572"/>
                  </a:lnTo>
                  <a:lnTo>
                    <a:pt x="20276" y="1135257"/>
                  </a:lnTo>
                  <a:lnTo>
                    <a:pt x="29034" y="1089466"/>
                  </a:lnTo>
                  <a:lnTo>
                    <a:pt x="39297" y="1044228"/>
                  </a:lnTo>
                  <a:lnTo>
                    <a:pt x="51037" y="999569"/>
                  </a:lnTo>
                  <a:lnTo>
                    <a:pt x="64228" y="955517"/>
                  </a:lnTo>
                  <a:lnTo>
                    <a:pt x="78841" y="912098"/>
                  </a:lnTo>
                  <a:lnTo>
                    <a:pt x="94850" y="869341"/>
                  </a:lnTo>
                  <a:lnTo>
                    <a:pt x="112227" y="827272"/>
                  </a:lnTo>
                  <a:lnTo>
                    <a:pt x="130946" y="785919"/>
                  </a:lnTo>
                  <a:lnTo>
                    <a:pt x="150979" y="745308"/>
                  </a:lnTo>
                  <a:lnTo>
                    <a:pt x="172300" y="705468"/>
                  </a:lnTo>
                  <a:lnTo>
                    <a:pt x="194880" y="666424"/>
                  </a:lnTo>
                  <a:lnTo>
                    <a:pt x="218693" y="628205"/>
                  </a:lnTo>
                  <a:lnTo>
                    <a:pt x="243712" y="590838"/>
                  </a:lnTo>
                  <a:lnTo>
                    <a:pt x="269909" y="554350"/>
                  </a:lnTo>
                  <a:lnTo>
                    <a:pt x="297257" y="518767"/>
                  </a:lnTo>
                  <a:lnTo>
                    <a:pt x="325730" y="484118"/>
                  </a:lnTo>
                  <a:lnTo>
                    <a:pt x="355299" y="450430"/>
                  </a:lnTo>
                  <a:lnTo>
                    <a:pt x="385938" y="417729"/>
                  </a:lnTo>
                  <a:lnTo>
                    <a:pt x="417620" y="386043"/>
                  </a:lnTo>
                  <a:lnTo>
                    <a:pt x="450318" y="355400"/>
                  </a:lnTo>
                  <a:lnTo>
                    <a:pt x="484004" y="325825"/>
                  </a:lnTo>
                  <a:lnTo>
                    <a:pt x="518651" y="297348"/>
                  </a:lnTo>
                  <a:lnTo>
                    <a:pt x="554231" y="269994"/>
                  </a:lnTo>
                  <a:lnTo>
                    <a:pt x="590719" y="243791"/>
                  </a:lnTo>
                  <a:lnTo>
                    <a:pt x="628087" y="218767"/>
                  </a:lnTo>
                  <a:lnTo>
                    <a:pt x="666307" y="194948"/>
                  </a:lnTo>
                  <a:lnTo>
                    <a:pt x="705352" y="172361"/>
                  </a:lnTo>
                  <a:lnTo>
                    <a:pt x="745195" y="151035"/>
                  </a:lnTo>
                  <a:lnTo>
                    <a:pt x="785810" y="130996"/>
                  </a:lnTo>
                  <a:lnTo>
                    <a:pt x="827168" y="112271"/>
                  </a:lnTo>
                  <a:lnTo>
                    <a:pt x="869243" y="94887"/>
                  </a:lnTo>
                  <a:lnTo>
                    <a:pt x="912008" y="78873"/>
                  </a:lnTo>
                  <a:lnTo>
                    <a:pt x="955435" y="64254"/>
                  </a:lnTo>
                  <a:lnTo>
                    <a:pt x="999497" y="51059"/>
                  </a:lnTo>
                  <a:lnTo>
                    <a:pt x="1044167" y="39314"/>
                  </a:lnTo>
                  <a:lnTo>
                    <a:pt x="1089419" y="29047"/>
                  </a:lnTo>
                  <a:lnTo>
                    <a:pt x="1135223" y="20285"/>
                  </a:lnTo>
                  <a:lnTo>
                    <a:pt x="1181555" y="13055"/>
                  </a:lnTo>
                  <a:lnTo>
                    <a:pt x="1228386" y="7384"/>
                  </a:lnTo>
                  <a:lnTo>
                    <a:pt x="1275689" y="3300"/>
                  </a:lnTo>
                  <a:lnTo>
                    <a:pt x="1323437" y="829"/>
                  </a:lnTo>
                  <a:lnTo>
                    <a:pt x="1371603" y="0"/>
                  </a:lnTo>
                  <a:lnTo>
                    <a:pt x="1419755" y="829"/>
                  </a:lnTo>
                  <a:lnTo>
                    <a:pt x="1467490" y="3300"/>
                  </a:lnTo>
                  <a:lnTo>
                    <a:pt x="1514781" y="7384"/>
                  </a:lnTo>
                  <a:lnTo>
                    <a:pt x="1561600" y="13055"/>
                  </a:lnTo>
                  <a:lnTo>
                    <a:pt x="1607921" y="20285"/>
                  </a:lnTo>
                  <a:lnTo>
                    <a:pt x="1653717" y="29047"/>
                  </a:lnTo>
                  <a:lnTo>
                    <a:pt x="1698960" y="39314"/>
                  </a:lnTo>
                  <a:lnTo>
                    <a:pt x="1743622" y="51059"/>
                  </a:lnTo>
                  <a:lnTo>
                    <a:pt x="1787678" y="64254"/>
                  </a:lnTo>
                  <a:lnTo>
                    <a:pt x="1831099" y="78873"/>
                  </a:lnTo>
                  <a:lnTo>
                    <a:pt x="1873858" y="94887"/>
                  </a:lnTo>
                  <a:lnTo>
                    <a:pt x="1915929" y="112271"/>
                  </a:lnTo>
                  <a:lnTo>
                    <a:pt x="1957283" y="130996"/>
                  </a:lnTo>
                  <a:lnTo>
                    <a:pt x="1997895" y="151035"/>
                  </a:lnTo>
                  <a:lnTo>
                    <a:pt x="2037736" y="172361"/>
                  </a:lnTo>
                  <a:lnTo>
                    <a:pt x="2076779" y="194948"/>
                  </a:lnTo>
                  <a:lnTo>
                    <a:pt x="2114998" y="218767"/>
                  </a:lnTo>
                  <a:lnTo>
                    <a:pt x="2152364" y="243791"/>
                  </a:lnTo>
                  <a:lnTo>
                    <a:pt x="2188852" y="269994"/>
                  </a:lnTo>
                  <a:lnTo>
                    <a:pt x="2224433" y="297348"/>
                  </a:lnTo>
                  <a:lnTo>
                    <a:pt x="2259080" y="325825"/>
                  </a:lnTo>
                  <a:lnTo>
                    <a:pt x="2292767" y="355400"/>
                  </a:lnTo>
                  <a:lnTo>
                    <a:pt x="2325466" y="386043"/>
                  </a:lnTo>
                  <a:lnTo>
                    <a:pt x="2357150" y="417729"/>
                  </a:lnTo>
                  <a:lnTo>
                    <a:pt x="2387791" y="450430"/>
                  </a:lnTo>
                  <a:lnTo>
                    <a:pt x="2417363" y="484118"/>
                  </a:lnTo>
                  <a:lnTo>
                    <a:pt x="2445838" y="518767"/>
                  </a:lnTo>
                  <a:lnTo>
                    <a:pt x="2473189" y="554350"/>
                  </a:lnTo>
                  <a:lnTo>
                    <a:pt x="2499389" y="590838"/>
                  </a:lnTo>
                  <a:lnTo>
                    <a:pt x="2524411" y="628205"/>
                  </a:lnTo>
                  <a:lnTo>
                    <a:pt x="2548227" y="666424"/>
                  </a:lnTo>
                  <a:lnTo>
                    <a:pt x="2570811" y="705468"/>
                  </a:lnTo>
                  <a:lnTo>
                    <a:pt x="2592134" y="745308"/>
                  </a:lnTo>
                  <a:lnTo>
                    <a:pt x="2612171" y="785919"/>
                  </a:lnTo>
                  <a:lnTo>
                    <a:pt x="2630893" y="827272"/>
                  </a:lnTo>
                  <a:lnTo>
                    <a:pt x="2648273" y="869341"/>
                  </a:lnTo>
                  <a:lnTo>
                    <a:pt x="2664285" y="912098"/>
                  </a:lnTo>
                  <a:lnTo>
                    <a:pt x="2678902" y="955517"/>
                  </a:lnTo>
                  <a:lnTo>
                    <a:pt x="2692095" y="999569"/>
                  </a:lnTo>
                  <a:lnTo>
                    <a:pt x="2703837" y="1044228"/>
                  </a:lnTo>
                  <a:lnTo>
                    <a:pt x="2714103" y="1089466"/>
                  </a:lnTo>
                  <a:lnTo>
                    <a:pt x="2722863" y="1135257"/>
                  </a:lnTo>
                  <a:lnTo>
                    <a:pt x="2730092" y="1181572"/>
                  </a:lnTo>
                  <a:lnTo>
                    <a:pt x="2735762" y="1228386"/>
                  </a:lnTo>
                  <a:lnTo>
                    <a:pt x="2739845" y="1275670"/>
                  </a:lnTo>
                  <a:lnTo>
                    <a:pt x="2742315" y="1323397"/>
                  </a:lnTo>
                  <a:lnTo>
                    <a:pt x="2743145" y="1371541"/>
                  </a:lnTo>
                  <a:lnTo>
                    <a:pt x="2742315" y="1419730"/>
                  </a:lnTo>
                  <a:lnTo>
                    <a:pt x="2739846" y="1467500"/>
                  </a:lnTo>
                  <a:lnTo>
                    <a:pt x="2735763" y="1514823"/>
                  </a:lnTo>
                  <a:lnTo>
                    <a:pt x="2730093" y="1561672"/>
                  </a:lnTo>
                  <a:lnTo>
                    <a:pt x="2722865" y="1608020"/>
                  </a:lnTo>
                  <a:lnTo>
                    <a:pt x="2714105" y="1653840"/>
                  </a:lnTo>
                  <a:lnTo>
                    <a:pt x="2703841" y="1699104"/>
                  </a:lnTo>
                  <a:lnTo>
                    <a:pt x="2692099" y="1743786"/>
                  </a:lnTo>
                  <a:lnTo>
                    <a:pt x="2678908" y="1787859"/>
                  </a:lnTo>
                  <a:lnTo>
                    <a:pt x="2664293" y="1831295"/>
                  </a:lnTo>
                  <a:lnTo>
                    <a:pt x="2648282" y="1874067"/>
                  </a:lnTo>
                  <a:lnTo>
                    <a:pt x="2630903" y="1916148"/>
                  </a:lnTo>
                  <a:lnTo>
                    <a:pt x="2612182" y="1957511"/>
                  </a:lnTo>
                  <a:lnTo>
                    <a:pt x="2592147" y="1998130"/>
                  </a:lnTo>
                  <a:lnTo>
                    <a:pt x="2570825" y="2037976"/>
                  </a:lnTo>
                  <a:lnTo>
                    <a:pt x="2548244" y="2077023"/>
                  </a:lnTo>
                  <a:lnTo>
                    <a:pt x="2524429" y="2115244"/>
                  </a:lnTo>
                  <a:lnTo>
                    <a:pt x="2499409" y="2152611"/>
                  </a:lnTo>
                  <a:lnTo>
                    <a:pt x="2473211" y="2189098"/>
                  </a:lnTo>
                  <a:lnTo>
                    <a:pt x="2445862" y="2224677"/>
                  </a:lnTo>
                  <a:lnTo>
                    <a:pt x="2417389" y="2259321"/>
                  </a:lnTo>
                  <a:lnTo>
                    <a:pt x="2387819" y="2293004"/>
                  </a:lnTo>
                  <a:lnTo>
                    <a:pt x="2357179" y="2325697"/>
                  </a:lnTo>
                  <a:lnTo>
                    <a:pt x="2325497" y="2357375"/>
                  </a:lnTo>
                  <a:lnTo>
                    <a:pt x="2292800" y="2388009"/>
                  </a:lnTo>
                  <a:lnTo>
                    <a:pt x="2259115" y="2417574"/>
                  </a:lnTo>
                  <a:lnTo>
                    <a:pt x="2224470" y="2446040"/>
                  </a:lnTo>
                  <a:lnTo>
                    <a:pt x="2188890" y="2473383"/>
                  </a:lnTo>
                  <a:lnTo>
                    <a:pt x="2152405" y="2499574"/>
                  </a:lnTo>
                  <a:lnTo>
                    <a:pt x="2115040" y="2524586"/>
                  </a:lnTo>
                  <a:lnTo>
                    <a:pt x="2076823" y="2548392"/>
                  </a:lnTo>
                  <a:lnTo>
                    <a:pt x="2037781" y="2570966"/>
                  </a:lnTo>
                  <a:lnTo>
                    <a:pt x="1997941" y="2592280"/>
                  </a:lnTo>
                  <a:lnTo>
                    <a:pt x="1957331" y="2612306"/>
                  </a:lnTo>
                  <a:lnTo>
                    <a:pt x="1915978" y="2631019"/>
                  </a:lnTo>
                  <a:lnTo>
                    <a:pt x="1873908" y="2648390"/>
                  </a:lnTo>
                  <a:lnTo>
                    <a:pt x="1831150" y="2664393"/>
                  </a:lnTo>
                  <a:lnTo>
                    <a:pt x="1787730" y="2679000"/>
                  </a:lnTo>
                  <a:lnTo>
                    <a:pt x="1743676" y="2692185"/>
                  </a:lnTo>
                  <a:lnTo>
                    <a:pt x="1699014" y="2703920"/>
                  </a:lnTo>
                  <a:lnTo>
                    <a:pt x="1653772" y="2714179"/>
                  </a:lnTo>
                  <a:lnTo>
                    <a:pt x="1607977" y="2722933"/>
                  </a:lnTo>
                  <a:lnTo>
                    <a:pt x="1561656" y="2730157"/>
                  </a:lnTo>
                  <a:lnTo>
                    <a:pt x="1514836" y="2735823"/>
                  </a:lnTo>
                  <a:lnTo>
                    <a:pt x="1467545" y="2739903"/>
                  </a:lnTo>
                  <a:lnTo>
                    <a:pt x="1419810" y="2742371"/>
                  </a:lnTo>
                  <a:lnTo>
                    <a:pt x="1371658" y="2743200"/>
                  </a:lnTo>
                  <a:close/>
                </a:path>
              </a:pathLst>
            </a:custGeom>
            <a:solidFill>
              <a:srgbClr val="FEE8D5"/>
            </a:solidFill>
          </p:spPr>
          <p:txBody>
            <a:bodyPr wrap="square" lIns="0" tIns="0" rIns="0" bIns="0" rtlCol="0"/>
            <a:lstStyle/>
            <a:p>
              <a:endParaRPr/>
            </a:p>
          </p:txBody>
        </p:sp>
        <p:sp>
          <p:nvSpPr>
            <p:cNvPr id="8" name="object 8"/>
            <p:cNvSpPr/>
            <p:nvPr/>
          </p:nvSpPr>
          <p:spPr>
            <a:xfrm>
              <a:off x="4952939" y="3434558"/>
              <a:ext cx="848994" cy="979805"/>
            </a:xfrm>
            <a:custGeom>
              <a:avLst/>
              <a:gdLst/>
              <a:ahLst/>
              <a:cxnLst/>
              <a:rect l="l" t="t" r="r" b="b"/>
              <a:pathLst>
                <a:path w="848995" h="979804">
                  <a:moveTo>
                    <a:pt x="0" y="979757"/>
                  </a:moveTo>
                  <a:lnTo>
                    <a:pt x="0" y="0"/>
                  </a:lnTo>
                  <a:lnTo>
                    <a:pt x="848595" y="489847"/>
                  </a:lnTo>
                  <a:lnTo>
                    <a:pt x="0" y="979757"/>
                  </a:lnTo>
                  <a:close/>
                </a:path>
              </a:pathLst>
            </a:custGeom>
            <a:solidFill>
              <a:srgbClr val="E49D81"/>
            </a:solidFill>
          </p:spPr>
          <p:txBody>
            <a:bodyPr wrap="square" lIns="0" tIns="0" rIns="0" bIns="0" rtlCol="0"/>
            <a:lstStyle/>
            <a:p>
              <a:endParaRPr/>
            </a:p>
          </p:txBody>
        </p:sp>
      </p:grpSp>
      <p:sp>
        <p:nvSpPr>
          <p:cNvPr id="9" name="object 9"/>
          <p:cNvSpPr txBox="1"/>
          <p:nvPr/>
        </p:nvSpPr>
        <p:spPr>
          <a:xfrm>
            <a:off x="762000" y="2062951"/>
            <a:ext cx="6553200" cy="1490152"/>
          </a:xfrm>
          <a:prstGeom prst="rect">
            <a:avLst/>
          </a:prstGeom>
        </p:spPr>
        <p:txBody>
          <a:bodyPr vert="horz" wrap="square" lIns="0" tIns="12700" rIns="0" bIns="0" rtlCol="0">
            <a:spAutoFit/>
          </a:bodyPr>
          <a:lstStyle/>
          <a:p>
            <a:pPr marL="12700">
              <a:lnSpc>
                <a:spcPct val="100000"/>
              </a:lnSpc>
              <a:spcBef>
                <a:spcPts val="100"/>
              </a:spcBef>
            </a:pPr>
            <a:r>
              <a:rPr lang="en-US" sz="4800" b="1" spc="-10" dirty="0" smtClean="0">
                <a:solidFill>
                  <a:srgbClr val="FEE8D5"/>
                </a:solidFill>
                <a:latin typeface="Georgia"/>
                <a:cs typeface="Georgia"/>
              </a:rPr>
              <a:t>Stakeholders</a:t>
            </a:r>
            <a:r>
              <a:rPr lang="en-US" sz="4800" b="1" spc="-210" dirty="0" smtClean="0">
                <a:solidFill>
                  <a:srgbClr val="FEE8D5"/>
                </a:solidFill>
                <a:latin typeface="Georgia"/>
                <a:cs typeface="Georgia"/>
              </a:rPr>
              <a:t>  Mapping</a:t>
            </a:r>
            <a:endParaRPr sz="4800" dirty="0">
              <a:latin typeface="Georgia"/>
              <a:cs typeface="Georgia"/>
            </a:endParaRPr>
          </a:p>
        </p:txBody>
      </p:sp>
      <p:sp>
        <p:nvSpPr>
          <p:cNvPr id="10" name="object 10"/>
          <p:cNvSpPr txBox="1"/>
          <p:nvPr/>
        </p:nvSpPr>
        <p:spPr>
          <a:xfrm>
            <a:off x="762000" y="3980180"/>
            <a:ext cx="8368515" cy="2609176"/>
          </a:xfrm>
          <a:prstGeom prst="rect">
            <a:avLst/>
          </a:prstGeom>
        </p:spPr>
        <p:txBody>
          <a:bodyPr vert="horz" wrap="square" lIns="0" tIns="12700" rIns="0" bIns="0" rtlCol="0">
            <a:spAutoFit/>
          </a:bodyPr>
          <a:lstStyle/>
          <a:p>
            <a:pPr marL="260350" marR="5080" indent="-248285" algn="just">
              <a:lnSpc>
                <a:spcPct val="116100"/>
              </a:lnSpc>
              <a:spcBef>
                <a:spcPts val="100"/>
              </a:spcBef>
            </a:pPr>
            <a:r>
              <a:rPr lang="en-US" sz="2400" spc="-20" dirty="0" smtClean="0">
                <a:solidFill>
                  <a:srgbClr val="FEE8D5"/>
                </a:solidFill>
                <a:latin typeface="Tahoma"/>
                <a:cs typeface="Tahoma"/>
              </a:rPr>
              <a:t> </a:t>
            </a:r>
            <a:r>
              <a:rPr lang="en-US" sz="2400" spc="-20" dirty="0">
                <a:solidFill>
                  <a:srgbClr val="FEE8D5"/>
                </a:solidFill>
                <a:latin typeface="Tahoma"/>
                <a:cs typeface="Tahoma"/>
              </a:rPr>
              <a:t>Menurut WHO (2007) dalam Lembaga Administrasi </a:t>
            </a:r>
            <a:r>
              <a:rPr lang="en-US" sz="2400" spc="-20" dirty="0" smtClean="0">
                <a:solidFill>
                  <a:srgbClr val="FEE8D5"/>
                </a:solidFill>
                <a:latin typeface="Tahoma"/>
                <a:cs typeface="Tahoma"/>
              </a:rPr>
              <a:t>Negara (2017 </a:t>
            </a:r>
            <a:r>
              <a:rPr lang="en-US" sz="2400" spc="-20" dirty="0">
                <a:solidFill>
                  <a:srgbClr val="FEE8D5"/>
                </a:solidFill>
                <a:latin typeface="Tahoma"/>
                <a:cs typeface="Tahoma"/>
              </a:rPr>
              <a:t>: 113) </a:t>
            </a:r>
            <a:r>
              <a:rPr lang="en-US" sz="2400" spc="-20" dirty="0" smtClean="0">
                <a:solidFill>
                  <a:srgbClr val="FEE8D5"/>
                </a:solidFill>
                <a:latin typeface="Tahoma"/>
                <a:cs typeface="Tahoma"/>
              </a:rPr>
              <a:t>menyebutkan bahwa </a:t>
            </a:r>
            <a:r>
              <a:rPr lang="en-US" sz="2400" spc="-20" dirty="0">
                <a:solidFill>
                  <a:srgbClr val="FEE8D5"/>
                </a:solidFill>
                <a:latin typeface="Tahoma"/>
                <a:cs typeface="Tahoma"/>
              </a:rPr>
              <a:t>pemetaan stakeholder adalah teknik yang dapat digunakan untuk </a:t>
            </a:r>
            <a:r>
              <a:rPr lang="en-US" sz="2400" spc="-20" dirty="0" smtClean="0">
                <a:solidFill>
                  <a:srgbClr val="FEE8D5"/>
                </a:solidFill>
                <a:latin typeface="Tahoma"/>
                <a:cs typeface="Tahoma"/>
              </a:rPr>
              <a:t>mengidentifikasi dan </a:t>
            </a:r>
            <a:r>
              <a:rPr lang="en-US" sz="2400" spc="-20" dirty="0">
                <a:solidFill>
                  <a:srgbClr val="FEE8D5"/>
                </a:solidFill>
                <a:latin typeface="Tahoma"/>
                <a:cs typeface="Tahoma"/>
              </a:rPr>
              <a:t>menilai kepentingan dari pihak-pihak kunci, </a:t>
            </a:r>
            <a:r>
              <a:rPr lang="en-US" sz="2400" spc="-20" dirty="0" smtClean="0">
                <a:solidFill>
                  <a:srgbClr val="FEE8D5"/>
                </a:solidFill>
                <a:latin typeface="Tahoma"/>
                <a:cs typeface="Tahoma"/>
              </a:rPr>
              <a:t>kelompok, atau </a:t>
            </a:r>
            <a:r>
              <a:rPr lang="en-US" sz="2400" spc="-20" dirty="0">
                <a:solidFill>
                  <a:srgbClr val="FEE8D5"/>
                </a:solidFill>
                <a:latin typeface="Tahoma"/>
                <a:cs typeface="Tahoma"/>
              </a:rPr>
              <a:t>institusi yang </a:t>
            </a:r>
            <a:r>
              <a:rPr lang="en-US" sz="2400" spc="-20" dirty="0" smtClean="0">
                <a:solidFill>
                  <a:srgbClr val="FEE8D5"/>
                </a:solidFill>
                <a:latin typeface="Tahoma"/>
                <a:cs typeface="Tahoma"/>
              </a:rPr>
              <a:t>dapat mempengaruhi </a:t>
            </a:r>
            <a:r>
              <a:rPr lang="en-US" sz="2400" spc="-20" dirty="0">
                <a:solidFill>
                  <a:srgbClr val="FEE8D5"/>
                </a:solidFill>
                <a:latin typeface="Tahoma"/>
                <a:cs typeface="Tahoma"/>
              </a:rPr>
              <a:t>kesuksesan dari sebuah kegiatan</a:t>
            </a:r>
            <a:endParaRPr sz="2400" dirty="0">
              <a:latin typeface="Tahoma"/>
              <a:cs typeface="Tahoma"/>
            </a:endParaRPr>
          </a:p>
        </p:txBody>
      </p:sp>
      <p:sp>
        <p:nvSpPr>
          <p:cNvPr id="12" name="object 10"/>
          <p:cNvSpPr txBox="1"/>
          <p:nvPr/>
        </p:nvSpPr>
        <p:spPr>
          <a:xfrm>
            <a:off x="4343400" y="7741885"/>
            <a:ext cx="5715000" cy="1726627"/>
          </a:xfrm>
          <a:prstGeom prst="rect">
            <a:avLst/>
          </a:prstGeom>
        </p:spPr>
        <p:txBody>
          <a:bodyPr vert="horz" wrap="square" lIns="0" tIns="12700" rIns="0" bIns="0" rtlCol="0">
            <a:spAutoFit/>
          </a:bodyPr>
          <a:lstStyle/>
          <a:p>
            <a:pPr marL="260350" marR="5080" indent="-248285" algn="r">
              <a:lnSpc>
                <a:spcPct val="116100"/>
              </a:lnSpc>
              <a:spcBef>
                <a:spcPts val="100"/>
              </a:spcBef>
            </a:pPr>
            <a:r>
              <a:rPr lang="en-US" sz="2400" spc="-20" dirty="0" smtClean="0">
                <a:solidFill>
                  <a:srgbClr val="FEE8D5"/>
                </a:solidFill>
                <a:latin typeface="Tahoma"/>
                <a:cs typeface="Tahoma"/>
              </a:rPr>
              <a:t>Dengan kata lain, pemetaan stakeholders diperlukan oleh perusahaan guna mendukung keberhasilan dan keberlanjutan perusahaan.</a:t>
            </a:r>
            <a:endParaRPr sz="2400" dirty="0">
              <a:latin typeface="Tahoma"/>
              <a:cs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9342B"/>
          </a:solidFill>
        </p:spPr>
        <p:txBody>
          <a:bodyPr wrap="square" lIns="0" tIns="0" rIns="0" bIns="0" rtlCol="0"/>
          <a:lstStyle/>
          <a:p>
            <a:endParaRPr/>
          </a:p>
        </p:txBody>
      </p:sp>
      <p:sp>
        <p:nvSpPr>
          <p:cNvPr id="3" name="object 3"/>
          <p:cNvSpPr/>
          <p:nvPr/>
        </p:nvSpPr>
        <p:spPr>
          <a:xfrm>
            <a:off x="2494447" y="1452883"/>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4" name="object 4"/>
          <p:cNvSpPr/>
          <p:nvPr/>
        </p:nvSpPr>
        <p:spPr>
          <a:xfrm>
            <a:off x="2494447" y="3353109"/>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5" name="object 5"/>
          <p:cNvSpPr/>
          <p:nvPr/>
        </p:nvSpPr>
        <p:spPr>
          <a:xfrm>
            <a:off x="2494447" y="5253347"/>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6" name="object 6"/>
          <p:cNvSpPr/>
          <p:nvPr/>
        </p:nvSpPr>
        <p:spPr>
          <a:xfrm>
            <a:off x="2494447" y="7153572"/>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pic>
        <p:nvPicPr>
          <p:cNvPr id="7" name="object 7"/>
          <p:cNvPicPr/>
          <p:nvPr/>
        </p:nvPicPr>
        <p:blipFill>
          <a:blip r:embed="rId2" cstate="print"/>
          <a:stretch>
            <a:fillRect/>
          </a:stretch>
        </p:blipFill>
        <p:spPr>
          <a:xfrm>
            <a:off x="16192523" y="0"/>
            <a:ext cx="2095476" cy="5033661"/>
          </a:xfrm>
          <a:prstGeom prst="rect">
            <a:avLst/>
          </a:prstGeom>
        </p:spPr>
      </p:pic>
      <p:sp>
        <p:nvSpPr>
          <p:cNvPr id="8" name="object 8"/>
          <p:cNvSpPr txBox="1">
            <a:spLocks noGrp="1"/>
          </p:cNvSpPr>
          <p:nvPr>
            <p:ph type="title"/>
          </p:nvPr>
        </p:nvSpPr>
        <p:spPr>
          <a:xfrm>
            <a:off x="5006094" y="2001879"/>
            <a:ext cx="3452105" cy="630942"/>
          </a:xfrm>
          <a:prstGeom prst="rect">
            <a:avLst/>
          </a:prstGeom>
        </p:spPr>
        <p:txBody>
          <a:bodyPr vert="horz" wrap="square" lIns="0" tIns="15240" rIns="0" bIns="0" rtlCol="0">
            <a:spAutoFit/>
          </a:bodyPr>
          <a:lstStyle/>
          <a:p>
            <a:pPr marL="12700">
              <a:lnSpc>
                <a:spcPct val="100000"/>
              </a:lnSpc>
              <a:spcBef>
                <a:spcPts val="120"/>
              </a:spcBef>
            </a:pPr>
            <a:r>
              <a:rPr lang="en-US" sz="4000" b="0" spc="-405" dirty="0" smtClean="0">
                <a:solidFill>
                  <a:srgbClr val="E49D81"/>
                </a:solidFill>
                <a:latin typeface="Tahoma"/>
                <a:cs typeface="Tahoma"/>
              </a:rPr>
              <a:t> IDENTITYING</a:t>
            </a:r>
            <a:endParaRPr sz="4000" dirty="0">
              <a:latin typeface="Tahoma"/>
              <a:cs typeface="Tahoma"/>
            </a:endParaRPr>
          </a:p>
        </p:txBody>
      </p:sp>
      <p:pic>
        <p:nvPicPr>
          <p:cNvPr id="9" name="object 9"/>
          <p:cNvPicPr/>
          <p:nvPr/>
        </p:nvPicPr>
        <p:blipFill>
          <a:blip r:embed="rId3" cstate="print"/>
          <a:stretch>
            <a:fillRect/>
          </a:stretch>
        </p:blipFill>
        <p:spPr>
          <a:xfrm>
            <a:off x="0" y="7207722"/>
            <a:ext cx="2984458" cy="3079277"/>
          </a:xfrm>
          <a:prstGeom prst="rect">
            <a:avLst/>
          </a:prstGeom>
        </p:spPr>
      </p:pic>
      <p:sp>
        <p:nvSpPr>
          <p:cNvPr id="10" name="object 10"/>
          <p:cNvSpPr txBox="1"/>
          <p:nvPr/>
        </p:nvSpPr>
        <p:spPr>
          <a:xfrm>
            <a:off x="4801626" y="3908194"/>
            <a:ext cx="3171190" cy="630942"/>
          </a:xfrm>
          <a:prstGeom prst="rect">
            <a:avLst/>
          </a:prstGeom>
        </p:spPr>
        <p:txBody>
          <a:bodyPr vert="horz" wrap="square" lIns="0" tIns="15240" rIns="0" bIns="0" rtlCol="0">
            <a:spAutoFit/>
          </a:bodyPr>
          <a:lstStyle/>
          <a:p>
            <a:pPr marL="12700">
              <a:lnSpc>
                <a:spcPct val="100000"/>
              </a:lnSpc>
              <a:spcBef>
                <a:spcPts val="120"/>
              </a:spcBef>
            </a:pPr>
            <a:r>
              <a:rPr lang="en-US" sz="3350" spc="5" dirty="0" smtClean="0">
                <a:solidFill>
                  <a:srgbClr val="E49D81"/>
                </a:solidFill>
                <a:latin typeface="Tahoma"/>
                <a:cs typeface="Tahoma"/>
              </a:rPr>
              <a:t> </a:t>
            </a:r>
            <a:r>
              <a:rPr lang="en-US" sz="4000" spc="5" dirty="0" smtClean="0">
                <a:solidFill>
                  <a:srgbClr val="E49D81"/>
                </a:solidFill>
                <a:latin typeface="Tahoma"/>
                <a:cs typeface="Tahoma"/>
              </a:rPr>
              <a:t>ANALYZING</a:t>
            </a:r>
            <a:endParaRPr sz="4000" dirty="0">
              <a:latin typeface="Tahoma"/>
              <a:cs typeface="Tahoma"/>
            </a:endParaRPr>
          </a:p>
        </p:txBody>
      </p:sp>
      <p:sp>
        <p:nvSpPr>
          <p:cNvPr id="11" name="object 11"/>
          <p:cNvSpPr txBox="1"/>
          <p:nvPr/>
        </p:nvSpPr>
        <p:spPr>
          <a:xfrm>
            <a:off x="4801626" y="7715105"/>
            <a:ext cx="4570974" cy="630942"/>
          </a:xfrm>
          <a:prstGeom prst="rect">
            <a:avLst/>
          </a:prstGeom>
        </p:spPr>
        <p:txBody>
          <a:bodyPr vert="horz" wrap="square" lIns="0" tIns="15240" rIns="0" bIns="0" rtlCol="0">
            <a:spAutoFit/>
          </a:bodyPr>
          <a:lstStyle/>
          <a:p>
            <a:pPr marL="12700">
              <a:lnSpc>
                <a:spcPct val="100000"/>
              </a:lnSpc>
              <a:spcBef>
                <a:spcPts val="120"/>
              </a:spcBef>
            </a:pPr>
            <a:r>
              <a:rPr lang="en-US" sz="4000" spc="-170" dirty="0" smtClean="0">
                <a:solidFill>
                  <a:srgbClr val="E49D81"/>
                </a:solidFill>
                <a:latin typeface="Tahoma"/>
                <a:cs typeface="Tahoma"/>
              </a:rPr>
              <a:t>PRIORITIZING</a:t>
            </a:r>
            <a:endParaRPr sz="4000" dirty="0">
              <a:latin typeface="Tahoma"/>
              <a:cs typeface="Tahoma"/>
            </a:endParaRPr>
          </a:p>
        </p:txBody>
      </p:sp>
      <p:sp>
        <p:nvSpPr>
          <p:cNvPr id="12" name="object 12"/>
          <p:cNvSpPr txBox="1"/>
          <p:nvPr/>
        </p:nvSpPr>
        <p:spPr>
          <a:xfrm>
            <a:off x="4193072" y="3178275"/>
            <a:ext cx="12166600" cy="4813497"/>
          </a:xfrm>
          <a:prstGeom prst="rect">
            <a:avLst/>
          </a:prstGeom>
        </p:spPr>
        <p:txBody>
          <a:bodyPr vert="horz" wrap="square" lIns="0" tIns="11430" rIns="0" bIns="0" rtlCol="0">
            <a:spAutoFit/>
          </a:bodyPr>
          <a:lstStyle/>
          <a:p>
            <a:pPr marL="8498205" marR="5080" indent="-616585" algn="ctr">
              <a:lnSpc>
                <a:spcPct val="116799"/>
              </a:lnSpc>
              <a:spcBef>
                <a:spcPts val="90"/>
              </a:spcBef>
            </a:pPr>
            <a:r>
              <a:rPr lang="en-US" sz="3800" b="1" spc="135" dirty="0">
                <a:solidFill>
                  <a:srgbClr val="FEE8D5"/>
                </a:solidFill>
                <a:latin typeface="Georgia"/>
                <a:cs typeface="Georgia"/>
              </a:rPr>
              <a:t> </a:t>
            </a:r>
            <a:r>
              <a:rPr lang="en-US" sz="3800" b="1" spc="135" dirty="0" smtClean="0">
                <a:solidFill>
                  <a:srgbClr val="FEE8D5"/>
                </a:solidFill>
                <a:latin typeface="Georgia"/>
                <a:cs typeface="Georgia"/>
              </a:rPr>
              <a:t>    Tahapan Memetakan Stakeholder</a:t>
            </a:r>
          </a:p>
          <a:p>
            <a:pPr marL="8498205" marR="5080" indent="-616585" algn="ctr">
              <a:lnSpc>
                <a:spcPct val="116799"/>
              </a:lnSpc>
              <a:spcBef>
                <a:spcPts val="90"/>
              </a:spcBef>
            </a:pPr>
            <a:r>
              <a:rPr lang="en-US" sz="3800" b="1" spc="135" dirty="0" smtClean="0">
                <a:solidFill>
                  <a:srgbClr val="FEE8D5"/>
                </a:solidFill>
                <a:latin typeface="Georgia"/>
                <a:cs typeface="Georgia"/>
              </a:rPr>
              <a:t>    Menggunakan </a:t>
            </a:r>
            <a:r>
              <a:rPr lang="en-US" sz="3800" b="1" spc="135" dirty="0">
                <a:solidFill>
                  <a:srgbClr val="FEE8D5"/>
                </a:solidFill>
                <a:latin typeface="Georgia"/>
                <a:cs typeface="Georgia"/>
              </a:rPr>
              <a:t>Teknik Value Orientation Mapping</a:t>
            </a:r>
            <a:endParaRPr sz="3800" dirty="0" smtClean="0">
              <a:latin typeface="Georgia"/>
              <a:cs typeface="Georgia"/>
            </a:endParaRPr>
          </a:p>
        </p:txBody>
      </p:sp>
      <p:sp>
        <p:nvSpPr>
          <p:cNvPr id="13" name="object 8"/>
          <p:cNvSpPr txBox="1">
            <a:spLocks/>
          </p:cNvSpPr>
          <p:nvPr/>
        </p:nvSpPr>
        <p:spPr>
          <a:xfrm>
            <a:off x="5257800" y="5776076"/>
            <a:ext cx="4342374" cy="692497"/>
          </a:xfrm>
          <a:prstGeom prst="rect">
            <a:avLst/>
          </a:prstGeom>
        </p:spPr>
        <p:txBody>
          <a:bodyPr vert="horz" wrap="square" lIns="0" tIns="15240" rIns="0" bIns="0" rtlCol="0">
            <a:spAutoFit/>
          </a:bodyPr>
          <a:lstStyle>
            <a:lvl1pPr>
              <a:defRPr sz="7200" b="1" i="0">
                <a:solidFill>
                  <a:srgbClr val="59342B"/>
                </a:solidFill>
                <a:latin typeface="Georgia"/>
                <a:ea typeface="+mj-ea"/>
                <a:cs typeface="Georgia"/>
              </a:defRPr>
            </a:lvl1pPr>
          </a:lstStyle>
          <a:p>
            <a:pPr marL="12700">
              <a:spcBef>
                <a:spcPts val="120"/>
              </a:spcBef>
            </a:pPr>
            <a:r>
              <a:rPr lang="en-US" sz="4000" b="0" spc="-405" dirty="0" smtClean="0">
                <a:solidFill>
                  <a:srgbClr val="E49D81"/>
                </a:solidFill>
                <a:latin typeface="Tahoma"/>
                <a:cs typeface="Tahoma"/>
              </a:rPr>
              <a:t> </a:t>
            </a:r>
            <a:r>
              <a:rPr lang="en-US" sz="4400" b="0" spc="-405" dirty="0" smtClean="0">
                <a:solidFill>
                  <a:srgbClr val="E49D81"/>
                </a:solidFill>
                <a:latin typeface="Tahoma"/>
                <a:cs typeface="Tahoma"/>
              </a:rPr>
              <a:t>MAPPING</a:t>
            </a:r>
            <a:endParaRPr lang="en-US" sz="4400" dirty="0">
              <a:latin typeface="Tahoma"/>
              <a:cs typeface="Tahoma"/>
            </a:endParaRPr>
          </a:p>
        </p:txBody>
      </p:sp>
    </p:spTree>
    <p:extLst>
      <p:ext uri="{BB962C8B-B14F-4D97-AF65-F5344CB8AC3E}">
        <p14:creationId xmlns:p14="http://schemas.microsoft.com/office/powerpoint/2010/main" val="3350514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9342B"/>
          </a:solidFill>
        </p:spPr>
        <p:txBody>
          <a:bodyPr wrap="square" lIns="0" tIns="0" rIns="0" bIns="0" rtlCol="0"/>
          <a:lstStyle/>
          <a:p>
            <a:endParaRPr/>
          </a:p>
        </p:txBody>
      </p:sp>
      <p:sp>
        <p:nvSpPr>
          <p:cNvPr id="3" name="object 3"/>
          <p:cNvSpPr/>
          <p:nvPr/>
        </p:nvSpPr>
        <p:spPr>
          <a:xfrm>
            <a:off x="2494447" y="1452883"/>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4" name="object 4"/>
          <p:cNvSpPr/>
          <p:nvPr/>
        </p:nvSpPr>
        <p:spPr>
          <a:xfrm>
            <a:off x="2494447" y="3353109"/>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5" name="object 5"/>
          <p:cNvSpPr/>
          <p:nvPr/>
        </p:nvSpPr>
        <p:spPr>
          <a:xfrm>
            <a:off x="2494447" y="5253347"/>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6" name="object 6"/>
          <p:cNvSpPr/>
          <p:nvPr/>
        </p:nvSpPr>
        <p:spPr>
          <a:xfrm>
            <a:off x="2494447" y="7153572"/>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pic>
        <p:nvPicPr>
          <p:cNvPr id="7" name="object 7"/>
          <p:cNvPicPr/>
          <p:nvPr/>
        </p:nvPicPr>
        <p:blipFill>
          <a:blip r:embed="rId2" cstate="print"/>
          <a:stretch>
            <a:fillRect/>
          </a:stretch>
        </p:blipFill>
        <p:spPr>
          <a:xfrm>
            <a:off x="16192523" y="0"/>
            <a:ext cx="2095476" cy="5033661"/>
          </a:xfrm>
          <a:prstGeom prst="rect">
            <a:avLst/>
          </a:prstGeom>
        </p:spPr>
      </p:pic>
      <p:sp>
        <p:nvSpPr>
          <p:cNvPr id="8" name="object 8"/>
          <p:cNvSpPr txBox="1">
            <a:spLocks noGrp="1"/>
          </p:cNvSpPr>
          <p:nvPr>
            <p:ph type="title"/>
          </p:nvPr>
        </p:nvSpPr>
        <p:spPr>
          <a:xfrm>
            <a:off x="3352800" y="2001879"/>
            <a:ext cx="6247374" cy="569387"/>
          </a:xfrm>
          <a:prstGeom prst="rect">
            <a:avLst/>
          </a:prstGeom>
        </p:spPr>
        <p:txBody>
          <a:bodyPr vert="horz" wrap="square" lIns="0" tIns="15240" rIns="0" bIns="0" rtlCol="0">
            <a:spAutoFit/>
          </a:bodyPr>
          <a:lstStyle/>
          <a:p>
            <a:pPr marL="12700" algn="ctr">
              <a:lnSpc>
                <a:spcPct val="100000"/>
              </a:lnSpc>
              <a:spcBef>
                <a:spcPts val="120"/>
              </a:spcBef>
            </a:pPr>
            <a:r>
              <a:rPr lang="en-US" sz="3600" b="0" spc="-405" dirty="0" smtClean="0">
                <a:solidFill>
                  <a:srgbClr val="E49D81"/>
                </a:solidFill>
                <a:latin typeface="Tahoma"/>
                <a:cs typeface="Tahoma"/>
              </a:rPr>
              <a:t>Siapa </a:t>
            </a:r>
            <a:r>
              <a:rPr lang="en-US" sz="3600" b="0" spc="-405" dirty="0">
                <a:solidFill>
                  <a:srgbClr val="E49D81"/>
                </a:solidFill>
                <a:latin typeface="Tahoma"/>
                <a:cs typeface="Tahoma"/>
              </a:rPr>
              <a:t>saja yang akan dipengaruhi;</a:t>
            </a:r>
            <a:endParaRPr sz="3600" dirty="0">
              <a:latin typeface="Tahoma"/>
              <a:cs typeface="Tahoma"/>
            </a:endParaRPr>
          </a:p>
        </p:txBody>
      </p:sp>
      <p:pic>
        <p:nvPicPr>
          <p:cNvPr id="9" name="object 9"/>
          <p:cNvPicPr/>
          <p:nvPr/>
        </p:nvPicPr>
        <p:blipFill>
          <a:blip r:embed="rId3" cstate="print"/>
          <a:stretch>
            <a:fillRect/>
          </a:stretch>
        </p:blipFill>
        <p:spPr>
          <a:xfrm>
            <a:off x="0" y="7207722"/>
            <a:ext cx="2984458" cy="3079277"/>
          </a:xfrm>
          <a:prstGeom prst="rect">
            <a:avLst/>
          </a:prstGeom>
        </p:spPr>
      </p:pic>
      <p:sp>
        <p:nvSpPr>
          <p:cNvPr id="10" name="object 10"/>
          <p:cNvSpPr txBox="1"/>
          <p:nvPr/>
        </p:nvSpPr>
        <p:spPr>
          <a:xfrm>
            <a:off x="2494447" y="3528121"/>
            <a:ext cx="7724775" cy="1505540"/>
          </a:xfrm>
          <a:prstGeom prst="rect">
            <a:avLst/>
          </a:prstGeom>
        </p:spPr>
        <p:txBody>
          <a:bodyPr vert="horz" wrap="square" lIns="0" tIns="15240" rIns="0" bIns="0" rtlCol="0">
            <a:spAutoFit/>
          </a:bodyPr>
          <a:lstStyle/>
          <a:p>
            <a:pPr marL="12700" algn="ctr">
              <a:lnSpc>
                <a:spcPct val="100000"/>
              </a:lnSpc>
              <a:spcBef>
                <a:spcPts val="120"/>
              </a:spcBef>
            </a:pPr>
            <a:r>
              <a:rPr lang="en-US" sz="3200" spc="5" dirty="0" smtClean="0">
                <a:solidFill>
                  <a:srgbClr val="E49D81"/>
                </a:solidFill>
                <a:latin typeface="Tahoma"/>
                <a:cs typeface="Tahoma"/>
              </a:rPr>
              <a:t>Siapa </a:t>
            </a:r>
            <a:r>
              <a:rPr lang="en-US" sz="3200" spc="5" dirty="0">
                <a:solidFill>
                  <a:srgbClr val="E49D81"/>
                </a:solidFill>
                <a:latin typeface="Tahoma"/>
                <a:cs typeface="Tahoma"/>
              </a:rPr>
              <a:t>saja yang dapat mempengaruhi baik dalam proses maupun hasil dari sebuah</a:t>
            </a:r>
          </a:p>
          <a:p>
            <a:pPr marL="12700" algn="ctr">
              <a:lnSpc>
                <a:spcPct val="100000"/>
              </a:lnSpc>
              <a:spcBef>
                <a:spcPts val="120"/>
              </a:spcBef>
            </a:pPr>
            <a:r>
              <a:rPr lang="en-US" sz="3200" spc="5" dirty="0">
                <a:solidFill>
                  <a:srgbClr val="E49D81"/>
                </a:solidFill>
                <a:latin typeface="Tahoma"/>
                <a:cs typeface="Tahoma"/>
              </a:rPr>
              <a:t>kegiatan; </a:t>
            </a:r>
            <a:endParaRPr sz="3200" dirty="0">
              <a:latin typeface="Tahoma"/>
              <a:cs typeface="Tahoma"/>
            </a:endParaRPr>
          </a:p>
        </p:txBody>
      </p:sp>
      <p:sp>
        <p:nvSpPr>
          <p:cNvPr id="11" name="object 11"/>
          <p:cNvSpPr txBox="1"/>
          <p:nvPr/>
        </p:nvSpPr>
        <p:spPr>
          <a:xfrm>
            <a:off x="2115013" y="7248642"/>
            <a:ext cx="8597942" cy="1505540"/>
          </a:xfrm>
          <a:prstGeom prst="rect">
            <a:avLst/>
          </a:prstGeom>
        </p:spPr>
        <p:txBody>
          <a:bodyPr vert="horz" wrap="square" lIns="0" tIns="15240" rIns="0" bIns="0" rtlCol="0">
            <a:spAutoFit/>
          </a:bodyPr>
          <a:lstStyle/>
          <a:p>
            <a:pPr marL="12700" algn="ctr">
              <a:lnSpc>
                <a:spcPct val="100000"/>
              </a:lnSpc>
              <a:spcBef>
                <a:spcPts val="120"/>
              </a:spcBef>
            </a:pPr>
            <a:r>
              <a:rPr lang="en-US" sz="3200" spc="-170" dirty="0" smtClean="0">
                <a:solidFill>
                  <a:srgbClr val="E49D81"/>
                </a:solidFill>
                <a:latin typeface="Tahoma"/>
                <a:cs typeface="Tahoma"/>
              </a:rPr>
              <a:t>Kapasitas </a:t>
            </a:r>
            <a:r>
              <a:rPr lang="en-US" sz="3200" spc="-170" dirty="0">
                <a:solidFill>
                  <a:srgbClr val="E49D81"/>
                </a:solidFill>
                <a:latin typeface="Tahoma"/>
                <a:cs typeface="Tahoma"/>
              </a:rPr>
              <a:t>siapa yang perlu ditingkatkan untuk menjadikan mereka terlibat dalam</a:t>
            </a:r>
          </a:p>
          <a:p>
            <a:pPr marL="12700" algn="ctr">
              <a:lnSpc>
                <a:spcPct val="100000"/>
              </a:lnSpc>
              <a:spcBef>
                <a:spcPts val="120"/>
              </a:spcBef>
            </a:pPr>
            <a:r>
              <a:rPr lang="en-US" sz="3200" spc="-170" dirty="0">
                <a:solidFill>
                  <a:srgbClr val="E49D81"/>
                </a:solidFill>
                <a:latin typeface="Tahoma"/>
                <a:cs typeface="Tahoma"/>
              </a:rPr>
              <a:t>sebuah kegiatan.</a:t>
            </a:r>
            <a:endParaRPr sz="3200" dirty="0">
              <a:latin typeface="Tahoma"/>
              <a:cs typeface="Tahoma"/>
            </a:endParaRPr>
          </a:p>
        </p:txBody>
      </p:sp>
      <p:sp>
        <p:nvSpPr>
          <p:cNvPr id="12" name="object 12"/>
          <p:cNvSpPr txBox="1"/>
          <p:nvPr/>
        </p:nvSpPr>
        <p:spPr>
          <a:xfrm>
            <a:off x="4193072" y="4111486"/>
            <a:ext cx="12166600" cy="2064027"/>
          </a:xfrm>
          <a:prstGeom prst="rect">
            <a:avLst/>
          </a:prstGeom>
        </p:spPr>
        <p:txBody>
          <a:bodyPr vert="horz" wrap="square" lIns="0" tIns="11430" rIns="0" bIns="0" rtlCol="0">
            <a:spAutoFit/>
          </a:bodyPr>
          <a:lstStyle/>
          <a:p>
            <a:pPr marL="8498205" marR="5080" indent="-616585" algn="ctr">
              <a:lnSpc>
                <a:spcPct val="116799"/>
              </a:lnSpc>
              <a:spcBef>
                <a:spcPts val="90"/>
              </a:spcBef>
            </a:pPr>
            <a:r>
              <a:rPr lang="en-US" sz="3800" b="1" spc="135" dirty="0">
                <a:solidFill>
                  <a:srgbClr val="FEE8D5"/>
                </a:solidFill>
                <a:latin typeface="Georgia"/>
                <a:cs typeface="Georgia"/>
              </a:rPr>
              <a:t> </a:t>
            </a:r>
            <a:r>
              <a:rPr lang="en-US" sz="3800" b="1" spc="135" dirty="0" smtClean="0">
                <a:solidFill>
                  <a:srgbClr val="FEE8D5"/>
                </a:solidFill>
                <a:latin typeface="Georgia"/>
                <a:cs typeface="Georgia"/>
              </a:rPr>
              <a:t>    Hasil dari Pemetaan Stakeholder</a:t>
            </a:r>
            <a:r>
              <a:rPr lang="en-US" sz="3800" dirty="0" smtClean="0">
                <a:latin typeface="Georgia"/>
                <a:cs typeface="Georgia"/>
              </a:rPr>
              <a:t> </a:t>
            </a:r>
            <a:endParaRPr lang="en-US" sz="3800" b="1" spc="135" dirty="0" smtClean="0">
              <a:solidFill>
                <a:srgbClr val="FEE8D5"/>
              </a:solidFill>
              <a:latin typeface="Georgia"/>
              <a:cs typeface="Georgia"/>
            </a:endParaRPr>
          </a:p>
        </p:txBody>
      </p:sp>
      <p:sp>
        <p:nvSpPr>
          <p:cNvPr id="13" name="object 8"/>
          <p:cNvSpPr txBox="1">
            <a:spLocks/>
          </p:cNvSpPr>
          <p:nvPr/>
        </p:nvSpPr>
        <p:spPr>
          <a:xfrm>
            <a:off x="2875998" y="5837631"/>
            <a:ext cx="7075972" cy="569387"/>
          </a:xfrm>
          <a:prstGeom prst="rect">
            <a:avLst/>
          </a:prstGeom>
        </p:spPr>
        <p:txBody>
          <a:bodyPr vert="horz" wrap="square" lIns="0" tIns="15240" rIns="0" bIns="0" rtlCol="0">
            <a:spAutoFit/>
          </a:bodyPr>
          <a:lstStyle>
            <a:lvl1pPr>
              <a:defRPr sz="7200" b="1" i="0">
                <a:solidFill>
                  <a:srgbClr val="59342B"/>
                </a:solidFill>
                <a:latin typeface="Georgia"/>
                <a:ea typeface="+mj-ea"/>
                <a:cs typeface="Georgia"/>
              </a:defRPr>
            </a:lvl1pPr>
          </a:lstStyle>
          <a:p>
            <a:pPr marL="12700" algn="ctr">
              <a:spcBef>
                <a:spcPts val="120"/>
              </a:spcBef>
            </a:pPr>
            <a:r>
              <a:rPr lang="en-US" sz="3600" b="0" spc="-405" dirty="0" smtClean="0">
                <a:solidFill>
                  <a:srgbClr val="E49D81"/>
                </a:solidFill>
                <a:latin typeface="Tahoma"/>
                <a:cs typeface="Tahoma"/>
              </a:rPr>
              <a:t>Pihak </a:t>
            </a:r>
            <a:r>
              <a:rPr lang="en-US" sz="3600" b="0" spc="-405" dirty="0">
                <a:solidFill>
                  <a:srgbClr val="E49D81"/>
                </a:solidFill>
                <a:latin typeface="Tahoma"/>
                <a:cs typeface="Tahoma"/>
              </a:rPr>
              <a:t>mana saja yang harus dilibatkan</a:t>
            </a:r>
            <a:endParaRPr lang="en-US" sz="3600" dirty="0">
              <a:latin typeface="Tahoma"/>
              <a:cs typeface="Tahoma"/>
            </a:endParaRPr>
          </a:p>
        </p:txBody>
      </p:sp>
    </p:spTree>
    <p:extLst>
      <p:ext uri="{BB962C8B-B14F-4D97-AF65-F5344CB8AC3E}">
        <p14:creationId xmlns:p14="http://schemas.microsoft.com/office/powerpoint/2010/main" val="1252663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0"/>
            <a:ext cx="5236251" cy="1142999"/>
          </a:xfrm>
        </p:spPr>
        <p:txBody>
          <a:bodyPr/>
          <a:lstStyle/>
          <a:p>
            <a:r>
              <a:rPr lang="en-US" dirty="0" err="1" smtClean="0"/>
              <a:t>Contoh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1695450"/>
            <a:ext cx="7229642" cy="48291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14500"/>
            <a:ext cx="7658100" cy="5038725"/>
          </a:xfrm>
          <a:prstGeom prst="rect">
            <a:avLst/>
          </a:prstGeom>
        </p:spPr>
      </p:pic>
      <p:sp>
        <p:nvSpPr>
          <p:cNvPr id="10" name="TextBox 9"/>
          <p:cNvSpPr txBox="1"/>
          <p:nvPr/>
        </p:nvSpPr>
        <p:spPr>
          <a:xfrm>
            <a:off x="990600" y="7210335"/>
            <a:ext cx="15773400" cy="1692771"/>
          </a:xfrm>
          <a:prstGeom prst="rect">
            <a:avLst/>
          </a:prstGeom>
          <a:noFill/>
        </p:spPr>
        <p:txBody>
          <a:bodyPr wrap="square" rtlCol="0">
            <a:spAutoFit/>
          </a:bodyPr>
          <a:lstStyle/>
          <a:p>
            <a:r>
              <a:rPr lang="id-ID" sz="2600" dirty="0" smtClean="0"/>
              <a:t>pemetaan </a:t>
            </a:r>
            <a:r>
              <a:rPr lang="id-ID" sz="2600" dirty="0"/>
              <a:t>kepentingan (stakeholderss mapping) pembangunan Kawasan SAGAN SEGAN </a:t>
            </a:r>
            <a:r>
              <a:rPr lang="id-ID" sz="2600" dirty="0" smtClean="0"/>
              <a:t>terbagi </a:t>
            </a:r>
            <a:r>
              <a:rPr lang="id-ID" sz="2600" dirty="0"/>
              <a:t>ke dalam 4 kelompok stakeholders diantaranya: (1) Kelompok yang memiliki kepentingan dan kekuatan pengaruhnya tinggi, (2) Kelompok yang kepentingannya tinggi dan kekuatan  pengaruhnya rendah, (3) Kelompok yang kepentingan rendah tetapi kekuatan pengaruhnya tinggi, dan (4) Kelompok yang kepentingan dan kekuatan pengaruhnya rendah.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
            <a:ext cx="5370742" cy="7182676"/>
          </a:xfrm>
          <a:prstGeom prst="rect">
            <a:avLst/>
          </a:prstGeom>
        </p:spPr>
      </p:pic>
      <p:pic>
        <p:nvPicPr>
          <p:cNvPr id="3" name="object 3"/>
          <p:cNvPicPr/>
          <p:nvPr/>
        </p:nvPicPr>
        <p:blipFill>
          <a:blip r:embed="rId3" cstate="print"/>
          <a:stretch>
            <a:fillRect/>
          </a:stretch>
        </p:blipFill>
        <p:spPr>
          <a:xfrm>
            <a:off x="0" y="7337454"/>
            <a:ext cx="4996178" cy="2949545"/>
          </a:xfrm>
          <a:prstGeom prst="rect">
            <a:avLst/>
          </a:prstGeom>
        </p:spPr>
      </p:pic>
      <p:pic>
        <p:nvPicPr>
          <p:cNvPr id="4" name="object 4"/>
          <p:cNvPicPr/>
          <p:nvPr/>
        </p:nvPicPr>
        <p:blipFill>
          <a:blip r:embed="rId4" cstate="print"/>
          <a:stretch>
            <a:fillRect/>
          </a:stretch>
        </p:blipFill>
        <p:spPr>
          <a:xfrm>
            <a:off x="13273575" y="3639914"/>
            <a:ext cx="5014423" cy="6647085"/>
          </a:xfrm>
          <a:prstGeom prst="rect">
            <a:avLst/>
          </a:prstGeom>
        </p:spPr>
      </p:pic>
      <p:pic>
        <p:nvPicPr>
          <p:cNvPr id="5" name="object 5"/>
          <p:cNvPicPr/>
          <p:nvPr/>
        </p:nvPicPr>
        <p:blipFill>
          <a:blip r:embed="rId5" cstate="print"/>
          <a:stretch>
            <a:fillRect/>
          </a:stretch>
        </p:blipFill>
        <p:spPr>
          <a:xfrm>
            <a:off x="13842601" y="11"/>
            <a:ext cx="4445397" cy="3271246"/>
          </a:xfrm>
          <a:prstGeom prst="rect">
            <a:avLst/>
          </a:prstGeom>
        </p:spPr>
      </p:pic>
      <p:sp>
        <p:nvSpPr>
          <p:cNvPr id="7" name="object 7"/>
          <p:cNvSpPr txBox="1"/>
          <p:nvPr/>
        </p:nvSpPr>
        <p:spPr>
          <a:xfrm>
            <a:off x="5943600" y="3742778"/>
            <a:ext cx="8229600" cy="1454501"/>
          </a:xfrm>
          <a:prstGeom prst="rect">
            <a:avLst/>
          </a:prstGeom>
        </p:spPr>
        <p:txBody>
          <a:bodyPr vert="horz" wrap="square" lIns="0" tIns="12700" rIns="0" bIns="0" rtlCol="0">
            <a:spAutoFit/>
          </a:bodyPr>
          <a:lstStyle/>
          <a:p>
            <a:pPr marL="12065" marR="5080" algn="ctr">
              <a:lnSpc>
                <a:spcPct val="116100"/>
              </a:lnSpc>
              <a:spcBef>
                <a:spcPts val="100"/>
              </a:spcBef>
            </a:pPr>
            <a:r>
              <a:rPr lang="en-US" sz="8800" spc="-160" dirty="0" err="1" smtClean="0">
                <a:solidFill>
                  <a:srgbClr val="59342B"/>
                </a:solidFill>
                <a:latin typeface="Sitka Small" pitchFamily="2" charset="0"/>
                <a:cs typeface="Tahoma"/>
              </a:rPr>
              <a:t>Terima</a:t>
            </a:r>
            <a:r>
              <a:rPr lang="en-US" sz="8800" spc="-160" dirty="0" smtClean="0">
                <a:solidFill>
                  <a:srgbClr val="59342B"/>
                </a:solidFill>
                <a:latin typeface="Sitka Small" pitchFamily="2" charset="0"/>
                <a:cs typeface="Tahoma"/>
              </a:rPr>
              <a:t> </a:t>
            </a:r>
            <a:r>
              <a:rPr lang="en-US" sz="8800" spc="-160" dirty="0" err="1" smtClean="0">
                <a:solidFill>
                  <a:srgbClr val="59342B"/>
                </a:solidFill>
                <a:latin typeface="Sitka Small" pitchFamily="2" charset="0"/>
                <a:cs typeface="Tahoma"/>
              </a:rPr>
              <a:t>Kasih</a:t>
            </a:r>
            <a:endParaRPr sz="8800" smtClean="0">
              <a:latin typeface="Sitka Small" pitchFamily="2" charset="0"/>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23130"/>
            <a:ext cx="3535395" cy="6463868"/>
          </a:xfrm>
          <a:prstGeom prst="rect">
            <a:avLst/>
          </a:prstGeom>
        </p:spPr>
      </p:pic>
      <p:pic>
        <p:nvPicPr>
          <p:cNvPr id="3" name="object 3"/>
          <p:cNvPicPr/>
          <p:nvPr/>
        </p:nvPicPr>
        <p:blipFill>
          <a:blip r:embed="rId3" cstate="print"/>
          <a:stretch>
            <a:fillRect/>
          </a:stretch>
        </p:blipFill>
        <p:spPr>
          <a:xfrm>
            <a:off x="15817822" y="1"/>
            <a:ext cx="2470175" cy="7124699"/>
          </a:xfrm>
          <a:prstGeom prst="rect">
            <a:avLst/>
          </a:prstGeom>
        </p:spPr>
      </p:pic>
      <p:sp>
        <p:nvSpPr>
          <p:cNvPr id="4" name="object 4"/>
          <p:cNvSpPr txBox="1"/>
          <p:nvPr/>
        </p:nvSpPr>
        <p:spPr>
          <a:xfrm>
            <a:off x="4390203" y="2108407"/>
            <a:ext cx="9507855" cy="6159500"/>
          </a:xfrm>
          <a:prstGeom prst="rect">
            <a:avLst/>
          </a:prstGeom>
        </p:spPr>
        <p:txBody>
          <a:bodyPr vert="horz" wrap="square" lIns="0" tIns="215900" rIns="0" bIns="0" rtlCol="0">
            <a:spAutoFit/>
          </a:bodyPr>
          <a:lstStyle/>
          <a:p>
            <a:pPr marL="12700" marR="5080" algn="ctr">
              <a:lnSpc>
                <a:spcPts val="11700"/>
              </a:lnSpc>
              <a:spcBef>
                <a:spcPts val="1700"/>
              </a:spcBef>
            </a:pPr>
            <a:r>
              <a:rPr sz="11000" b="1" spc="-10" dirty="0">
                <a:solidFill>
                  <a:srgbClr val="59342B"/>
                </a:solidFill>
                <a:latin typeface="Georgia"/>
                <a:cs typeface="Georgia"/>
              </a:rPr>
              <a:t>A</a:t>
            </a:r>
            <a:r>
              <a:rPr sz="11000" b="1" spc="125" dirty="0">
                <a:solidFill>
                  <a:srgbClr val="59342B"/>
                </a:solidFill>
                <a:latin typeface="Georgia"/>
                <a:cs typeface="Georgia"/>
              </a:rPr>
              <a:t>k</a:t>
            </a:r>
            <a:r>
              <a:rPr sz="11000" b="1" spc="175" dirty="0">
                <a:solidFill>
                  <a:srgbClr val="59342B"/>
                </a:solidFill>
                <a:latin typeface="Georgia"/>
                <a:cs typeface="Georgia"/>
              </a:rPr>
              <a:t>t</a:t>
            </a:r>
            <a:r>
              <a:rPr sz="11000" b="1" spc="-290" dirty="0">
                <a:solidFill>
                  <a:srgbClr val="59342B"/>
                </a:solidFill>
                <a:latin typeface="Georgia"/>
                <a:cs typeface="Georgia"/>
              </a:rPr>
              <a:t>o</a:t>
            </a:r>
            <a:r>
              <a:rPr sz="11000" b="1" spc="450" dirty="0">
                <a:solidFill>
                  <a:srgbClr val="59342B"/>
                </a:solidFill>
                <a:latin typeface="Georgia"/>
                <a:cs typeface="Georgia"/>
              </a:rPr>
              <a:t>r</a:t>
            </a:r>
            <a:r>
              <a:rPr sz="11000" b="1" spc="-980" dirty="0">
                <a:solidFill>
                  <a:srgbClr val="59342B"/>
                </a:solidFill>
                <a:latin typeface="Georgia"/>
                <a:cs typeface="Georgia"/>
              </a:rPr>
              <a:t> </a:t>
            </a:r>
            <a:r>
              <a:rPr sz="11000" b="1" spc="-10" dirty="0">
                <a:solidFill>
                  <a:srgbClr val="59342B"/>
                </a:solidFill>
                <a:latin typeface="Georgia"/>
                <a:cs typeface="Georgia"/>
              </a:rPr>
              <a:t>A</a:t>
            </a:r>
            <a:r>
              <a:rPr sz="11000" b="1" spc="125" dirty="0">
                <a:solidFill>
                  <a:srgbClr val="59342B"/>
                </a:solidFill>
                <a:latin typeface="Georgia"/>
                <a:cs typeface="Georgia"/>
              </a:rPr>
              <a:t>k</a:t>
            </a:r>
            <a:r>
              <a:rPr sz="11000" b="1" spc="175" dirty="0">
                <a:solidFill>
                  <a:srgbClr val="59342B"/>
                </a:solidFill>
                <a:latin typeface="Georgia"/>
                <a:cs typeface="Georgia"/>
              </a:rPr>
              <a:t>t</a:t>
            </a:r>
            <a:r>
              <a:rPr sz="11000" b="1" spc="-290" dirty="0">
                <a:solidFill>
                  <a:srgbClr val="59342B"/>
                </a:solidFill>
                <a:latin typeface="Georgia"/>
                <a:cs typeface="Georgia"/>
              </a:rPr>
              <a:t>o</a:t>
            </a:r>
            <a:r>
              <a:rPr sz="11000" b="1" spc="295" dirty="0">
                <a:solidFill>
                  <a:srgbClr val="59342B"/>
                </a:solidFill>
                <a:latin typeface="Georgia"/>
                <a:cs typeface="Georgia"/>
              </a:rPr>
              <a:t>r  </a:t>
            </a:r>
            <a:r>
              <a:rPr sz="11000" b="1" spc="-730" dirty="0">
                <a:solidFill>
                  <a:srgbClr val="59342B"/>
                </a:solidFill>
                <a:latin typeface="Georgia"/>
                <a:cs typeface="Georgia"/>
              </a:rPr>
              <a:t>K</a:t>
            </a:r>
            <a:r>
              <a:rPr sz="11000" b="1" spc="-50" dirty="0">
                <a:solidFill>
                  <a:srgbClr val="59342B"/>
                </a:solidFill>
                <a:latin typeface="Georgia"/>
                <a:cs typeface="Georgia"/>
              </a:rPr>
              <a:t>e</a:t>
            </a:r>
            <a:r>
              <a:rPr sz="11000" b="1" spc="-15" dirty="0">
                <a:solidFill>
                  <a:srgbClr val="59342B"/>
                </a:solidFill>
                <a:latin typeface="Georgia"/>
                <a:cs typeface="Georgia"/>
              </a:rPr>
              <a:t>b</a:t>
            </a:r>
            <a:r>
              <a:rPr sz="11000" b="1" spc="-90" dirty="0">
                <a:solidFill>
                  <a:srgbClr val="59342B"/>
                </a:solidFill>
                <a:latin typeface="Georgia"/>
                <a:cs typeface="Georgia"/>
              </a:rPr>
              <a:t>i</a:t>
            </a:r>
            <a:r>
              <a:rPr sz="11000" b="1" spc="10" dirty="0">
                <a:solidFill>
                  <a:srgbClr val="59342B"/>
                </a:solidFill>
                <a:latin typeface="Georgia"/>
                <a:cs typeface="Georgia"/>
              </a:rPr>
              <a:t>j</a:t>
            </a:r>
            <a:r>
              <a:rPr sz="11000" b="1" spc="-5" dirty="0">
                <a:solidFill>
                  <a:srgbClr val="59342B"/>
                </a:solidFill>
                <a:latin typeface="Georgia"/>
                <a:cs typeface="Georgia"/>
              </a:rPr>
              <a:t>a</a:t>
            </a:r>
            <a:r>
              <a:rPr sz="11000" b="1" spc="125" dirty="0">
                <a:solidFill>
                  <a:srgbClr val="59342B"/>
                </a:solidFill>
                <a:latin typeface="Georgia"/>
                <a:cs typeface="Georgia"/>
              </a:rPr>
              <a:t>k</a:t>
            </a:r>
            <a:r>
              <a:rPr sz="11000" b="1" spc="-5" dirty="0">
                <a:solidFill>
                  <a:srgbClr val="59342B"/>
                </a:solidFill>
                <a:latin typeface="Georgia"/>
                <a:cs typeface="Georgia"/>
              </a:rPr>
              <a:t>a</a:t>
            </a:r>
            <a:r>
              <a:rPr sz="11000" b="1" spc="-80" dirty="0">
                <a:solidFill>
                  <a:srgbClr val="59342B"/>
                </a:solidFill>
                <a:latin typeface="Georgia"/>
                <a:cs typeface="Georgia"/>
              </a:rPr>
              <a:t>n</a:t>
            </a:r>
            <a:r>
              <a:rPr sz="11000" b="1" spc="-980" dirty="0">
                <a:solidFill>
                  <a:srgbClr val="59342B"/>
                </a:solidFill>
                <a:latin typeface="Georgia"/>
                <a:cs typeface="Georgia"/>
              </a:rPr>
              <a:t> </a:t>
            </a:r>
            <a:r>
              <a:rPr sz="11000" b="1" spc="265" dirty="0">
                <a:solidFill>
                  <a:srgbClr val="59342B"/>
                </a:solidFill>
                <a:latin typeface="Georgia"/>
                <a:cs typeface="Georgia"/>
              </a:rPr>
              <a:t>&amp;  </a:t>
            </a:r>
            <a:r>
              <a:rPr sz="11000" b="1" i="1" spc="-325" dirty="0">
                <a:solidFill>
                  <a:srgbClr val="59342B"/>
                </a:solidFill>
                <a:latin typeface="Georgia"/>
                <a:cs typeface="Georgia"/>
              </a:rPr>
              <a:t>Mapping </a:t>
            </a:r>
            <a:r>
              <a:rPr sz="11000" b="1" i="1" spc="-320" dirty="0">
                <a:solidFill>
                  <a:srgbClr val="59342B"/>
                </a:solidFill>
                <a:latin typeface="Georgia"/>
                <a:cs typeface="Georgia"/>
              </a:rPr>
              <a:t> </a:t>
            </a:r>
            <a:r>
              <a:rPr sz="11000" b="1" i="1" spc="-730" dirty="0">
                <a:solidFill>
                  <a:srgbClr val="59342B"/>
                </a:solidFill>
                <a:latin typeface="Georgia"/>
                <a:cs typeface="Georgia"/>
              </a:rPr>
              <a:t>S</a:t>
            </a:r>
            <a:r>
              <a:rPr sz="11000" b="1" i="1" spc="35" dirty="0">
                <a:solidFill>
                  <a:srgbClr val="59342B"/>
                </a:solidFill>
                <a:latin typeface="Georgia"/>
                <a:cs typeface="Georgia"/>
              </a:rPr>
              <a:t>t</a:t>
            </a:r>
            <a:r>
              <a:rPr sz="11000" b="1" i="1" spc="-85" dirty="0">
                <a:solidFill>
                  <a:srgbClr val="59342B"/>
                </a:solidFill>
                <a:latin typeface="Georgia"/>
                <a:cs typeface="Georgia"/>
              </a:rPr>
              <a:t>a</a:t>
            </a:r>
            <a:r>
              <a:rPr sz="11000" b="1" i="1" spc="-250" dirty="0">
                <a:solidFill>
                  <a:srgbClr val="59342B"/>
                </a:solidFill>
                <a:latin typeface="Georgia"/>
                <a:cs typeface="Georgia"/>
              </a:rPr>
              <a:t>k</a:t>
            </a:r>
            <a:r>
              <a:rPr sz="11000" b="1" i="1" spc="-229" dirty="0">
                <a:solidFill>
                  <a:srgbClr val="59342B"/>
                </a:solidFill>
                <a:latin typeface="Georgia"/>
                <a:cs typeface="Georgia"/>
              </a:rPr>
              <a:t>e</a:t>
            </a:r>
            <a:r>
              <a:rPr sz="11000" b="1" i="1" spc="165" dirty="0">
                <a:solidFill>
                  <a:srgbClr val="59342B"/>
                </a:solidFill>
                <a:latin typeface="Georgia"/>
                <a:cs typeface="Georgia"/>
              </a:rPr>
              <a:t>h</a:t>
            </a:r>
            <a:r>
              <a:rPr sz="11000" b="1" i="1" spc="-270" dirty="0">
                <a:solidFill>
                  <a:srgbClr val="59342B"/>
                </a:solidFill>
                <a:latin typeface="Georgia"/>
                <a:cs typeface="Georgia"/>
              </a:rPr>
              <a:t>o</a:t>
            </a:r>
            <a:r>
              <a:rPr sz="11000" b="1" i="1" spc="-45" dirty="0">
                <a:solidFill>
                  <a:srgbClr val="59342B"/>
                </a:solidFill>
                <a:latin typeface="Georgia"/>
                <a:cs typeface="Georgia"/>
              </a:rPr>
              <a:t>l</a:t>
            </a:r>
            <a:r>
              <a:rPr sz="11000" b="1" i="1" spc="-114" dirty="0">
                <a:solidFill>
                  <a:srgbClr val="59342B"/>
                </a:solidFill>
                <a:latin typeface="Georgia"/>
                <a:cs typeface="Georgia"/>
              </a:rPr>
              <a:t>d</a:t>
            </a:r>
            <a:r>
              <a:rPr sz="11000" b="1" i="1" spc="-229" dirty="0">
                <a:solidFill>
                  <a:srgbClr val="59342B"/>
                </a:solidFill>
                <a:latin typeface="Georgia"/>
                <a:cs typeface="Georgia"/>
              </a:rPr>
              <a:t>e</a:t>
            </a:r>
            <a:r>
              <a:rPr sz="11000" b="1" i="1" spc="459" dirty="0">
                <a:solidFill>
                  <a:srgbClr val="59342B"/>
                </a:solidFill>
                <a:latin typeface="Georgia"/>
                <a:cs typeface="Georgia"/>
              </a:rPr>
              <a:t>r</a:t>
            </a:r>
            <a:r>
              <a:rPr sz="11000" b="1" i="1" spc="370" dirty="0">
                <a:solidFill>
                  <a:srgbClr val="59342B"/>
                </a:solidFill>
                <a:latin typeface="Georgia"/>
                <a:cs typeface="Georgia"/>
              </a:rPr>
              <a:t>s</a:t>
            </a:r>
            <a:endParaRPr sz="11000">
              <a:latin typeface="Georgia"/>
              <a:cs typeface="Georgia"/>
            </a:endParaRPr>
          </a:p>
        </p:txBody>
      </p:sp>
      <p:pic>
        <p:nvPicPr>
          <p:cNvPr id="5" name="object 5"/>
          <p:cNvPicPr/>
          <p:nvPr/>
        </p:nvPicPr>
        <p:blipFill>
          <a:blip r:embed="rId4" cstate="print"/>
          <a:stretch>
            <a:fillRect/>
          </a:stretch>
        </p:blipFill>
        <p:spPr>
          <a:xfrm>
            <a:off x="387926" y="1363554"/>
            <a:ext cx="1979686" cy="2361955"/>
          </a:xfrm>
          <a:prstGeom prst="rect">
            <a:avLst/>
          </a:prstGeom>
        </p:spPr>
      </p:pic>
      <p:pic>
        <p:nvPicPr>
          <p:cNvPr id="6" name="object 6"/>
          <p:cNvPicPr/>
          <p:nvPr/>
        </p:nvPicPr>
        <p:blipFill>
          <a:blip r:embed="rId5" cstate="print"/>
          <a:stretch>
            <a:fillRect/>
          </a:stretch>
        </p:blipFill>
        <p:spPr>
          <a:xfrm>
            <a:off x="15373619" y="7395997"/>
            <a:ext cx="1885301" cy="22002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7713345" cy="10287000"/>
            <a:chOff x="0" y="1"/>
            <a:chExt cx="7713345" cy="10287000"/>
          </a:xfrm>
        </p:grpSpPr>
        <p:pic>
          <p:nvPicPr>
            <p:cNvPr id="3" name="object 3"/>
            <p:cNvPicPr/>
            <p:nvPr/>
          </p:nvPicPr>
          <p:blipFill>
            <a:blip r:embed="rId2" cstate="print"/>
            <a:stretch>
              <a:fillRect/>
            </a:stretch>
          </p:blipFill>
          <p:spPr>
            <a:xfrm>
              <a:off x="0" y="1"/>
              <a:ext cx="7712992" cy="6989620"/>
            </a:xfrm>
            <a:prstGeom prst="rect">
              <a:avLst/>
            </a:prstGeom>
          </p:spPr>
        </p:pic>
        <p:pic>
          <p:nvPicPr>
            <p:cNvPr id="4" name="object 4"/>
            <p:cNvPicPr/>
            <p:nvPr/>
          </p:nvPicPr>
          <p:blipFill>
            <a:blip r:embed="rId3" cstate="print"/>
            <a:stretch>
              <a:fillRect/>
            </a:stretch>
          </p:blipFill>
          <p:spPr>
            <a:xfrm>
              <a:off x="0" y="5593448"/>
              <a:ext cx="3951881" cy="4693551"/>
            </a:xfrm>
            <a:prstGeom prst="rect">
              <a:avLst/>
            </a:prstGeom>
          </p:spPr>
        </p:pic>
      </p:grpSp>
      <p:sp>
        <p:nvSpPr>
          <p:cNvPr id="5" name="object 5"/>
          <p:cNvSpPr txBox="1"/>
          <p:nvPr/>
        </p:nvSpPr>
        <p:spPr>
          <a:xfrm>
            <a:off x="9355165" y="4057425"/>
            <a:ext cx="6567170" cy="3263900"/>
          </a:xfrm>
          <a:prstGeom prst="rect">
            <a:avLst/>
          </a:prstGeom>
        </p:spPr>
        <p:txBody>
          <a:bodyPr vert="horz" wrap="square" lIns="0" tIns="220980" rIns="0" bIns="0" rtlCol="0">
            <a:spAutoFit/>
          </a:bodyPr>
          <a:lstStyle/>
          <a:p>
            <a:pPr marL="12700" marR="5080" algn="ctr">
              <a:lnSpc>
                <a:spcPts val="7950"/>
              </a:lnSpc>
              <a:spcBef>
                <a:spcPts val="1740"/>
              </a:spcBef>
            </a:pPr>
            <a:r>
              <a:rPr sz="8000" b="1" spc="254" dirty="0">
                <a:solidFill>
                  <a:srgbClr val="59342B"/>
                </a:solidFill>
                <a:latin typeface="Georgia"/>
                <a:cs typeface="Georgia"/>
              </a:rPr>
              <a:t>Aktor</a:t>
            </a:r>
            <a:r>
              <a:rPr sz="8000" b="1" spc="-305" dirty="0">
                <a:solidFill>
                  <a:srgbClr val="59342B"/>
                </a:solidFill>
                <a:latin typeface="Georgia"/>
                <a:cs typeface="Georgia"/>
              </a:rPr>
              <a:t> </a:t>
            </a:r>
            <a:r>
              <a:rPr sz="8000" b="1" spc="254" dirty="0">
                <a:solidFill>
                  <a:srgbClr val="59342B"/>
                </a:solidFill>
                <a:latin typeface="Georgia"/>
                <a:cs typeface="Georgia"/>
              </a:rPr>
              <a:t>Aktor </a:t>
            </a:r>
            <a:r>
              <a:rPr sz="8000" b="1" spc="-2020" dirty="0">
                <a:solidFill>
                  <a:srgbClr val="59342B"/>
                </a:solidFill>
                <a:latin typeface="Georgia"/>
                <a:cs typeface="Georgia"/>
              </a:rPr>
              <a:t> </a:t>
            </a:r>
            <a:r>
              <a:rPr sz="8000" b="1" spc="145" dirty="0">
                <a:solidFill>
                  <a:srgbClr val="59342B"/>
                </a:solidFill>
                <a:latin typeface="Georgia"/>
                <a:cs typeface="Georgia"/>
              </a:rPr>
              <a:t>Kebijakan </a:t>
            </a:r>
            <a:r>
              <a:rPr sz="8000" b="1" spc="150" dirty="0">
                <a:solidFill>
                  <a:srgbClr val="59342B"/>
                </a:solidFill>
                <a:latin typeface="Georgia"/>
                <a:cs typeface="Georgia"/>
              </a:rPr>
              <a:t> </a:t>
            </a:r>
            <a:r>
              <a:rPr sz="8000" b="1" spc="140" dirty="0">
                <a:solidFill>
                  <a:srgbClr val="59342B"/>
                </a:solidFill>
                <a:latin typeface="Georgia"/>
                <a:cs typeface="Georgia"/>
              </a:rPr>
              <a:t>Publik</a:t>
            </a:r>
            <a:endParaRPr sz="8000">
              <a:latin typeface="Georgia"/>
              <a:cs typeface="Georgia"/>
            </a:endParaRPr>
          </a:p>
        </p:txBody>
      </p:sp>
      <p:pic>
        <p:nvPicPr>
          <p:cNvPr id="6" name="object 6"/>
          <p:cNvPicPr/>
          <p:nvPr/>
        </p:nvPicPr>
        <p:blipFill>
          <a:blip cstate="print"/>
          <a:stretch>
            <a:fillRect/>
          </a:stretch>
        </p:blipFill>
        <p:spPr>
          <a:xfrm>
            <a:off x="14119759" y="2"/>
            <a:ext cx="4168239" cy="38384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673337" cy="5154755"/>
          </a:xfrm>
          <a:prstGeom prst="rect">
            <a:avLst/>
          </a:prstGeom>
        </p:spPr>
      </p:pic>
      <p:sp>
        <p:nvSpPr>
          <p:cNvPr id="3" name="object 3"/>
          <p:cNvSpPr txBox="1">
            <a:spLocks noGrp="1"/>
          </p:cNvSpPr>
          <p:nvPr>
            <p:ph type="title"/>
          </p:nvPr>
        </p:nvSpPr>
        <p:spPr>
          <a:xfrm>
            <a:off x="6379717" y="2205925"/>
            <a:ext cx="5528945" cy="2254250"/>
          </a:xfrm>
          <a:prstGeom prst="rect">
            <a:avLst/>
          </a:prstGeom>
        </p:spPr>
        <p:txBody>
          <a:bodyPr vert="horz" wrap="square" lIns="0" tIns="220980" rIns="0" bIns="0" rtlCol="0">
            <a:spAutoFit/>
          </a:bodyPr>
          <a:lstStyle/>
          <a:p>
            <a:pPr marL="1005205" marR="5080" indent="-993140">
              <a:lnSpc>
                <a:spcPts val="7950"/>
              </a:lnSpc>
              <a:spcBef>
                <a:spcPts val="1740"/>
              </a:spcBef>
            </a:pPr>
            <a:r>
              <a:rPr sz="8000" spc="-295" dirty="0">
                <a:solidFill>
                  <a:srgbClr val="E49D81"/>
                </a:solidFill>
              </a:rPr>
              <a:t>K</a:t>
            </a:r>
            <a:r>
              <a:rPr sz="8000" spc="200" dirty="0">
                <a:solidFill>
                  <a:srgbClr val="E49D81"/>
                </a:solidFill>
              </a:rPr>
              <a:t>e</a:t>
            </a:r>
            <a:r>
              <a:rPr sz="8000" spc="229" dirty="0">
                <a:solidFill>
                  <a:srgbClr val="E49D81"/>
                </a:solidFill>
              </a:rPr>
              <a:t>b</a:t>
            </a:r>
            <a:r>
              <a:rPr sz="8000" spc="170" dirty="0">
                <a:solidFill>
                  <a:srgbClr val="E49D81"/>
                </a:solidFill>
              </a:rPr>
              <a:t>i</a:t>
            </a:r>
            <a:r>
              <a:rPr sz="8000" spc="245" dirty="0">
                <a:solidFill>
                  <a:srgbClr val="E49D81"/>
                </a:solidFill>
              </a:rPr>
              <a:t>j</a:t>
            </a:r>
            <a:r>
              <a:rPr sz="8000" spc="235" dirty="0">
                <a:solidFill>
                  <a:srgbClr val="E49D81"/>
                </a:solidFill>
              </a:rPr>
              <a:t>a</a:t>
            </a:r>
            <a:r>
              <a:rPr sz="8000" spc="330" dirty="0">
                <a:solidFill>
                  <a:srgbClr val="E49D81"/>
                </a:solidFill>
              </a:rPr>
              <a:t>k</a:t>
            </a:r>
            <a:r>
              <a:rPr sz="8000" spc="235" dirty="0">
                <a:solidFill>
                  <a:srgbClr val="E49D81"/>
                </a:solidFill>
              </a:rPr>
              <a:t>a</a:t>
            </a:r>
            <a:r>
              <a:rPr sz="8000" spc="-35" dirty="0">
                <a:solidFill>
                  <a:srgbClr val="E49D81"/>
                </a:solidFill>
              </a:rPr>
              <a:t>n  </a:t>
            </a:r>
            <a:r>
              <a:rPr sz="8000" spc="140" dirty="0">
                <a:solidFill>
                  <a:srgbClr val="E49D81"/>
                </a:solidFill>
              </a:rPr>
              <a:t>Publik</a:t>
            </a:r>
            <a:endParaRPr sz="8000"/>
          </a:p>
        </p:txBody>
      </p:sp>
      <p:pic>
        <p:nvPicPr>
          <p:cNvPr id="4" name="object 4"/>
          <p:cNvPicPr/>
          <p:nvPr/>
        </p:nvPicPr>
        <p:blipFill>
          <a:blip r:embed="rId3" cstate="print"/>
          <a:stretch>
            <a:fillRect/>
          </a:stretch>
        </p:blipFill>
        <p:spPr>
          <a:xfrm>
            <a:off x="15777943" y="2792957"/>
            <a:ext cx="2510056" cy="7494042"/>
          </a:xfrm>
          <a:prstGeom prst="rect">
            <a:avLst/>
          </a:prstGeom>
        </p:spPr>
      </p:pic>
      <p:sp>
        <p:nvSpPr>
          <p:cNvPr id="5" name="object 5"/>
          <p:cNvSpPr txBox="1"/>
          <p:nvPr/>
        </p:nvSpPr>
        <p:spPr>
          <a:xfrm>
            <a:off x="4719654" y="4894577"/>
            <a:ext cx="8848725" cy="3759200"/>
          </a:xfrm>
          <a:prstGeom prst="rect">
            <a:avLst/>
          </a:prstGeom>
        </p:spPr>
        <p:txBody>
          <a:bodyPr vert="horz" wrap="square" lIns="0" tIns="12700" rIns="0" bIns="0" rtlCol="0">
            <a:spAutoFit/>
          </a:bodyPr>
          <a:lstStyle/>
          <a:p>
            <a:pPr marL="12065" marR="5080" indent="-635" algn="ctr">
              <a:lnSpc>
                <a:spcPct val="115199"/>
              </a:lnSpc>
              <a:spcBef>
                <a:spcPts val="100"/>
              </a:spcBef>
            </a:pPr>
            <a:r>
              <a:rPr sz="3200" spc="235" dirty="0">
                <a:solidFill>
                  <a:srgbClr val="59342B"/>
                </a:solidFill>
                <a:latin typeface="Tahoma"/>
                <a:cs typeface="Tahoma"/>
              </a:rPr>
              <a:t>M</a:t>
            </a:r>
            <a:r>
              <a:rPr sz="3200" spc="-204" dirty="0">
                <a:solidFill>
                  <a:srgbClr val="59342B"/>
                </a:solidFill>
                <a:latin typeface="Tahoma"/>
                <a:cs typeface="Tahoma"/>
              </a:rPr>
              <a:t>e</a:t>
            </a:r>
            <a:r>
              <a:rPr sz="3200" spc="-120" dirty="0">
                <a:solidFill>
                  <a:srgbClr val="59342B"/>
                </a:solidFill>
                <a:latin typeface="Tahoma"/>
                <a:cs typeface="Tahoma"/>
              </a:rPr>
              <a:t>nu</a:t>
            </a:r>
            <a:r>
              <a:rPr sz="3200" spc="-75" dirty="0">
                <a:solidFill>
                  <a:srgbClr val="59342B"/>
                </a:solidFill>
                <a:latin typeface="Tahoma"/>
                <a:cs typeface="Tahoma"/>
              </a:rPr>
              <a:t>r</a:t>
            </a:r>
            <a:r>
              <a:rPr sz="3200" spc="-120" dirty="0">
                <a:solidFill>
                  <a:srgbClr val="59342B"/>
                </a:solidFill>
                <a:latin typeface="Tahoma"/>
                <a:cs typeface="Tahoma"/>
              </a:rPr>
              <a:t>u</a:t>
            </a:r>
            <a:r>
              <a:rPr sz="3200" spc="-30" dirty="0">
                <a:solidFill>
                  <a:srgbClr val="59342B"/>
                </a:solidFill>
                <a:latin typeface="Tahoma"/>
                <a:cs typeface="Tahoma"/>
              </a:rPr>
              <a:t>t</a:t>
            </a:r>
            <a:r>
              <a:rPr sz="3200" spc="-195" dirty="0">
                <a:solidFill>
                  <a:srgbClr val="59342B"/>
                </a:solidFill>
                <a:latin typeface="Tahoma"/>
                <a:cs typeface="Tahoma"/>
              </a:rPr>
              <a:t> </a:t>
            </a:r>
            <a:r>
              <a:rPr sz="3200" spc="-114" dirty="0">
                <a:solidFill>
                  <a:srgbClr val="59342B"/>
                </a:solidFill>
                <a:latin typeface="Tahoma"/>
                <a:cs typeface="Tahoma"/>
              </a:rPr>
              <a:t>D</a:t>
            </a:r>
            <a:r>
              <a:rPr sz="3200" spc="-130" dirty="0">
                <a:solidFill>
                  <a:srgbClr val="59342B"/>
                </a:solidFill>
                <a:latin typeface="Tahoma"/>
                <a:cs typeface="Tahoma"/>
              </a:rPr>
              <a:t>y</a:t>
            </a:r>
            <a:r>
              <a:rPr sz="3200" spc="-235" dirty="0">
                <a:solidFill>
                  <a:srgbClr val="59342B"/>
                </a:solidFill>
                <a:latin typeface="Tahoma"/>
                <a:cs typeface="Tahoma"/>
              </a:rPr>
              <a:t>e</a:t>
            </a:r>
            <a:r>
              <a:rPr sz="3200" spc="-195" dirty="0">
                <a:solidFill>
                  <a:srgbClr val="59342B"/>
                </a:solidFill>
                <a:latin typeface="Tahoma"/>
                <a:cs typeface="Tahoma"/>
              </a:rPr>
              <a:t> </a:t>
            </a:r>
            <a:r>
              <a:rPr sz="3200" spc="-215" dirty="0">
                <a:solidFill>
                  <a:srgbClr val="59342B"/>
                </a:solidFill>
                <a:latin typeface="Tahoma"/>
                <a:cs typeface="Tahoma"/>
              </a:rPr>
              <a:t>(</a:t>
            </a:r>
            <a:r>
              <a:rPr sz="3200" spc="-320" dirty="0">
                <a:solidFill>
                  <a:srgbClr val="59342B"/>
                </a:solidFill>
                <a:latin typeface="Tahoma"/>
                <a:cs typeface="Tahoma"/>
              </a:rPr>
              <a:t>I</a:t>
            </a:r>
            <a:r>
              <a:rPr sz="3200" spc="-95" dirty="0">
                <a:solidFill>
                  <a:srgbClr val="59342B"/>
                </a:solidFill>
                <a:latin typeface="Tahoma"/>
                <a:cs typeface="Tahoma"/>
              </a:rPr>
              <a:t>s</a:t>
            </a:r>
            <a:r>
              <a:rPr sz="3200" spc="10" dirty="0">
                <a:solidFill>
                  <a:srgbClr val="59342B"/>
                </a:solidFill>
                <a:latin typeface="Tahoma"/>
                <a:cs typeface="Tahoma"/>
              </a:rPr>
              <a:t>l</a:t>
            </a:r>
            <a:r>
              <a:rPr sz="3200" spc="-125" dirty="0">
                <a:solidFill>
                  <a:srgbClr val="59342B"/>
                </a:solidFill>
                <a:latin typeface="Tahoma"/>
                <a:cs typeface="Tahoma"/>
              </a:rPr>
              <a:t>a</a:t>
            </a:r>
            <a:r>
              <a:rPr sz="3200" spc="-340" dirty="0">
                <a:solidFill>
                  <a:srgbClr val="59342B"/>
                </a:solidFill>
                <a:latin typeface="Tahoma"/>
                <a:cs typeface="Tahoma"/>
              </a:rPr>
              <a:t>m</a:t>
            </a:r>
            <a:r>
              <a:rPr sz="3200" spc="-130" dirty="0">
                <a:solidFill>
                  <a:srgbClr val="59342B"/>
                </a:solidFill>
                <a:latin typeface="Tahoma"/>
                <a:cs typeface="Tahoma"/>
              </a:rPr>
              <a:t>y</a:t>
            </a:r>
            <a:r>
              <a:rPr sz="3200" spc="-250" dirty="0">
                <a:solidFill>
                  <a:srgbClr val="59342B"/>
                </a:solidFill>
                <a:latin typeface="Tahoma"/>
                <a:cs typeface="Tahoma"/>
              </a:rPr>
              <a:t>,</a:t>
            </a:r>
            <a:r>
              <a:rPr sz="3200" spc="-195" dirty="0">
                <a:solidFill>
                  <a:srgbClr val="59342B"/>
                </a:solidFill>
                <a:latin typeface="Tahoma"/>
                <a:cs typeface="Tahoma"/>
              </a:rPr>
              <a:t> </a:t>
            </a:r>
            <a:r>
              <a:rPr sz="3200" spc="-540" dirty="0">
                <a:solidFill>
                  <a:srgbClr val="59342B"/>
                </a:solidFill>
                <a:latin typeface="Tahoma"/>
                <a:cs typeface="Tahoma"/>
              </a:rPr>
              <a:t>1</a:t>
            </a:r>
            <a:r>
              <a:rPr sz="3200" spc="-65" dirty="0">
                <a:solidFill>
                  <a:srgbClr val="59342B"/>
                </a:solidFill>
                <a:latin typeface="Tahoma"/>
                <a:cs typeface="Tahoma"/>
              </a:rPr>
              <a:t>99</a:t>
            </a:r>
            <a:r>
              <a:rPr sz="3200" spc="-114" dirty="0">
                <a:solidFill>
                  <a:srgbClr val="59342B"/>
                </a:solidFill>
                <a:latin typeface="Tahoma"/>
                <a:cs typeface="Tahoma"/>
              </a:rPr>
              <a:t>8</a:t>
            </a:r>
            <a:r>
              <a:rPr sz="3200" spc="-245" dirty="0">
                <a:solidFill>
                  <a:srgbClr val="59342B"/>
                </a:solidFill>
                <a:latin typeface="Tahoma"/>
                <a:cs typeface="Tahoma"/>
              </a:rPr>
              <a:t>)</a:t>
            </a:r>
            <a:r>
              <a:rPr sz="3200" spc="-195" dirty="0">
                <a:solidFill>
                  <a:srgbClr val="59342B"/>
                </a:solidFill>
                <a:latin typeface="Tahoma"/>
                <a:cs typeface="Tahoma"/>
              </a:rPr>
              <a:t> </a:t>
            </a:r>
            <a:r>
              <a:rPr sz="3200" spc="-105" dirty="0">
                <a:solidFill>
                  <a:srgbClr val="59342B"/>
                </a:solidFill>
                <a:latin typeface="Tahoma"/>
                <a:cs typeface="Tahoma"/>
              </a:rPr>
              <a:t>k</a:t>
            </a:r>
            <a:r>
              <a:rPr sz="3200" spc="-204" dirty="0">
                <a:solidFill>
                  <a:srgbClr val="59342B"/>
                </a:solidFill>
                <a:latin typeface="Tahoma"/>
                <a:cs typeface="Tahoma"/>
              </a:rPr>
              <a:t>e</a:t>
            </a:r>
            <a:r>
              <a:rPr sz="3200" spc="-90" dirty="0">
                <a:solidFill>
                  <a:srgbClr val="59342B"/>
                </a:solidFill>
                <a:latin typeface="Tahoma"/>
                <a:cs typeface="Tahoma"/>
              </a:rPr>
              <a:t>b</a:t>
            </a:r>
            <a:r>
              <a:rPr sz="3200" spc="5" dirty="0">
                <a:solidFill>
                  <a:srgbClr val="59342B"/>
                </a:solidFill>
                <a:latin typeface="Tahoma"/>
                <a:cs typeface="Tahoma"/>
              </a:rPr>
              <a:t>i</a:t>
            </a:r>
            <a:r>
              <a:rPr sz="3200" spc="-105" dirty="0">
                <a:solidFill>
                  <a:srgbClr val="59342B"/>
                </a:solidFill>
                <a:latin typeface="Tahoma"/>
                <a:cs typeface="Tahoma"/>
              </a:rPr>
              <a:t>j</a:t>
            </a:r>
            <a:r>
              <a:rPr sz="3200" spc="-125" dirty="0">
                <a:solidFill>
                  <a:srgbClr val="59342B"/>
                </a:solidFill>
                <a:latin typeface="Tahoma"/>
                <a:cs typeface="Tahoma"/>
              </a:rPr>
              <a:t>a</a:t>
            </a:r>
            <a:r>
              <a:rPr sz="3200" spc="-105" dirty="0">
                <a:solidFill>
                  <a:srgbClr val="59342B"/>
                </a:solidFill>
                <a:latin typeface="Tahoma"/>
                <a:cs typeface="Tahoma"/>
              </a:rPr>
              <a:t>k</a:t>
            </a:r>
            <a:r>
              <a:rPr sz="3200" spc="-125" dirty="0">
                <a:solidFill>
                  <a:srgbClr val="59342B"/>
                </a:solidFill>
                <a:latin typeface="Tahoma"/>
                <a:cs typeface="Tahoma"/>
              </a:rPr>
              <a:t>a</a:t>
            </a:r>
            <a:r>
              <a:rPr sz="3200" spc="-150" dirty="0">
                <a:solidFill>
                  <a:srgbClr val="59342B"/>
                </a:solidFill>
                <a:latin typeface="Tahoma"/>
                <a:cs typeface="Tahoma"/>
              </a:rPr>
              <a:t>n</a:t>
            </a:r>
            <a:r>
              <a:rPr sz="3200" spc="-195" dirty="0">
                <a:solidFill>
                  <a:srgbClr val="59342B"/>
                </a:solidFill>
                <a:latin typeface="Tahoma"/>
                <a:cs typeface="Tahoma"/>
              </a:rPr>
              <a:t> </a:t>
            </a:r>
            <a:r>
              <a:rPr sz="3200" spc="-90" dirty="0">
                <a:solidFill>
                  <a:srgbClr val="59342B"/>
                </a:solidFill>
                <a:latin typeface="Tahoma"/>
                <a:cs typeface="Tahoma"/>
              </a:rPr>
              <a:t>p</a:t>
            </a:r>
            <a:r>
              <a:rPr sz="3200" spc="-120" dirty="0">
                <a:solidFill>
                  <a:srgbClr val="59342B"/>
                </a:solidFill>
                <a:latin typeface="Tahoma"/>
                <a:cs typeface="Tahoma"/>
              </a:rPr>
              <a:t>u</a:t>
            </a:r>
            <a:r>
              <a:rPr sz="3200" spc="-90" dirty="0">
                <a:solidFill>
                  <a:srgbClr val="59342B"/>
                </a:solidFill>
                <a:latin typeface="Tahoma"/>
                <a:cs typeface="Tahoma"/>
              </a:rPr>
              <a:t>b</a:t>
            </a:r>
            <a:r>
              <a:rPr sz="3200" spc="10" dirty="0">
                <a:solidFill>
                  <a:srgbClr val="59342B"/>
                </a:solidFill>
                <a:latin typeface="Tahoma"/>
                <a:cs typeface="Tahoma"/>
              </a:rPr>
              <a:t>l</a:t>
            </a:r>
            <a:r>
              <a:rPr sz="3200" spc="5" dirty="0">
                <a:solidFill>
                  <a:srgbClr val="59342B"/>
                </a:solidFill>
                <a:latin typeface="Tahoma"/>
                <a:cs typeface="Tahoma"/>
              </a:rPr>
              <a:t>i</a:t>
            </a:r>
            <a:r>
              <a:rPr sz="3200" spc="-135" dirty="0">
                <a:solidFill>
                  <a:srgbClr val="59342B"/>
                </a:solidFill>
                <a:latin typeface="Tahoma"/>
                <a:cs typeface="Tahoma"/>
              </a:rPr>
              <a:t>k</a:t>
            </a:r>
            <a:r>
              <a:rPr sz="3200" spc="-195" dirty="0">
                <a:solidFill>
                  <a:srgbClr val="59342B"/>
                </a:solidFill>
                <a:latin typeface="Tahoma"/>
                <a:cs typeface="Tahoma"/>
              </a:rPr>
              <a:t> </a:t>
            </a:r>
            <a:r>
              <a:rPr sz="3200" spc="-125" dirty="0">
                <a:solidFill>
                  <a:srgbClr val="59342B"/>
                </a:solidFill>
                <a:latin typeface="Tahoma"/>
                <a:cs typeface="Tahoma"/>
              </a:rPr>
              <a:t>a</a:t>
            </a:r>
            <a:r>
              <a:rPr sz="3200" spc="-90" dirty="0">
                <a:solidFill>
                  <a:srgbClr val="59342B"/>
                </a:solidFill>
                <a:latin typeface="Tahoma"/>
                <a:cs typeface="Tahoma"/>
              </a:rPr>
              <a:t>d</a:t>
            </a:r>
            <a:r>
              <a:rPr sz="3200" spc="-125" dirty="0">
                <a:solidFill>
                  <a:srgbClr val="59342B"/>
                </a:solidFill>
                <a:latin typeface="Tahoma"/>
                <a:cs typeface="Tahoma"/>
              </a:rPr>
              <a:t>a</a:t>
            </a:r>
            <a:r>
              <a:rPr sz="3200" spc="10" dirty="0">
                <a:solidFill>
                  <a:srgbClr val="59342B"/>
                </a:solidFill>
                <a:latin typeface="Tahoma"/>
                <a:cs typeface="Tahoma"/>
              </a:rPr>
              <a:t>l</a:t>
            </a:r>
            <a:r>
              <a:rPr sz="3200" spc="-125" dirty="0">
                <a:solidFill>
                  <a:srgbClr val="59342B"/>
                </a:solidFill>
                <a:latin typeface="Tahoma"/>
                <a:cs typeface="Tahoma"/>
              </a:rPr>
              <a:t>a</a:t>
            </a:r>
            <a:r>
              <a:rPr sz="3200" spc="-105" dirty="0">
                <a:solidFill>
                  <a:srgbClr val="59342B"/>
                </a:solidFill>
                <a:latin typeface="Tahoma"/>
                <a:cs typeface="Tahoma"/>
              </a:rPr>
              <a:t>h  </a:t>
            </a:r>
            <a:r>
              <a:rPr sz="3200" spc="-114" dirty="0">
                <a:solidFill>
                  <a:srgbClr val="59342B"/>
                </a:solidFill>
                <a:latin typeface="Tahoma"/>
                <a:cs typeface="Tahoma"/>
              </a:rPr>
              <a:t>apapun</a:t>
            </a:r>
            <a:r>
              <a:rPr sz="3200" spc="-195" dirty="0">
                <a:solidFill>
                  <a:srgbClr val="59342B"/>
                </a:solidFill>
                <a:latin typeface="Tahoma"/>
                <a:cs typeface="Tahoma"/>
              </a:rPr>
              <a:t> </a:t>
            </a:r>
            <a:r>
              <a:rPr sz="3200" spc="-175" dirty="0">
                <a:solidFill>
                  <a:srgbClr val="59342B"/>
                </a:solidFill>
                <a:latin typeface="Tahoma"/>
                <a:cs typeface="Tahoma"/>
              </a:rPr>
              <a:t>yang</a:t>
            </a:r>
            <a:r>
              <a:rPr sz="3200" spc="-190" dirty="0">
                <a:solidFill>
                  <a:srgbClr val="59342B"/>
                </a:solidFill>
                <a:latin typeface="Tahoma"/>
                <a:cs typeface="Tahoma"/>
              </a:rPr>
              <a:t> </a:t>
            </a:r>
            <a:r>
              <a:rPr sz="3200" spc="-45" dirty="0">
                <a:solidFill>
                  <a:srgbClr val="59342B"/>
                </a:solidFill>
                <a:latin typeface="Tahoma"/>
                <a:cs typeface="Tahoma"/>
              </a:rPr>
              <a:t>dipilih</a:t>
            </a:r>
            <a:r>
              <a:rPr sz="3200" spc="-190" dirty="0">
                <a:solidFill>
                  <a:srgbClr val="59342B"/>
                </a:solidFill>
                <a:latin typeface="Tahoma"/>
                <a:cs typeface="Tahoma"/>
              </a:rPr>
              <a:t> </a:t>
            </a:r>
            <a:r>
              <a:rPr sz="3200" spc="-130" dirty="0">
                <a:solidFill>
                  <a:srgbClr val="59342B"/>
                </a:solidFill>
                <a:latin typeface="Tahoma"/>
                <a:cs typeface="Tahoma"/>
              </a:rPr>
              <a:t>pemerintah</a:t>
            </a:r>
            <a:r>
              <a:rPr sz="3200" spc="-190" dirty="0">
                <a:solidFill>
                  <a:srgbClr val="59342B"/>
                </a:solidFill>
                <a:latin typeface="Tahoma"/>
                <a:cs typeface="Tahoma"/>
              </a:rPr>
              <a:t> </a:t>
            </a:r>
            <a:r>
              <a:rPr sz="3200" spc="-100" dirty="0">
                <a:solidFill>
                  <a:srgbClr val="59342B"/>
                </a:solidFill>
                <a:latin typeface="Tahoma"/>
                <a:cs typeface="Tahoma"/>
              </a:rPr>
              <a:t>untuk</a:t>
            </a:r>
            <a:r>
              <a:rPr sz="3200" spc="-190" dirty="0">
                <a:solidFill>
                  <a:srgbClr val="59342B"/>
                </a:solidFill>
                <a:latin typeface="Tahoma"/>
                <a:cs typeface="Tahoma"/>
              </a:rPr>
              <a:t> </a:t>
            </a:r>
            <a:r>
              <a:rPr sz="3200" spc="-90" dirty="0">
                <a:solidFill>
                  <a:srgbClr val="59342B"/>
                </a:solidFill>
                <a:latin typeface="Tahoma"/>
                <a:cs typeface="Tahoma"/>
              </a:rPr>
              <a:t>dilakukan</a:t>
            </a:r>
            <a:r>
              <a:rPr sz="3200" spc="-190" dirty="0">
                <a:solidFill>
                  <a:srgbClr val="59342B"/>
                </a:solidFill>
                <a:latin typeface="Tahoma"/>
                <a:cs typeface="Tahoma"/>
              </a:rPr>
              <a:t> </a:t>
            </a:r>
            <a:r>
              <a:rPr sz="3200" spc="-100" dirty="0">
                <a:solidFill>
                  <a:srgbClr val="59342B"/>
                </a:solidFill>
                <a:latin typeface="Tahoma"/>
                <a:cs typeface="Tahoma"/>
              </a:rPr>
              <a:t>atau </a:t>
            </a:r>
            <a:r>
              <a:rPr sz="3200" spc="-985" dirty="0">
                <a:solidFill>
                  <a:srgbClr val="59342B"/>
                </a:solidFill>
                <a:latin typeface="Tahoma"/>
                <a:cs typeface="Tahoma"/>
              </a:rPr>
              <a:t> </a:t>
            </a:r>
            <a:r>
              <a:rPr sz="3200" dirty="0">
                <a:solidFill>
                  <a:srgbClr val="59342B"/>
                </a:solidFill>
                <a:latin typeface="Tahoma"/>
                <a:cs typeface="Tahoma"/>
              </a:rPr>
              <a:t>t</a:t>
            </a:r>
            <a:r>
              <a:rPr sz="3200" spc="5" dirty="0">
                <a:solidFill>
                  <a:srgbClr val="59342B"/>
                </a:solidFill>
                <a:latin typeface="Tahoma"/>
                <a:cs typeface="Tahoma"/>
              </a:rPr>
              <a:t>i</a:t>
            </a:r>
            <a:r>
              <a:rPr sz="3200" spc="-90" dirty="0">
                <a:solidFill>
                  <a:srgbClr val="59342B"/>
                </a:solidFill>
                <a:latin typeface="Tahoma"/>
                <a:cs typeface="Tahoma"/>
              </a:rPr>
              <a:t>d</a:t>
            </a:r>
            <a:r>
              <a:rPr sz="3200" spc="-125" dirty="0">
                <a:solidFill>
                  <a:srgbClr val="59342B"/>
                </a:solidFill>
                <a:latin typeface="Tahoma"/>
                <a:cs typeface="Tahoma"/>
              </a:rPr>
              <a:t>a</a:t>
            </a:r>
            <a:r>
              <a:rPr sz="3200" spc="-135" dirty="0">
                <a:solidFill>
                  <a:srgbClr val="59342B"/>
                </a:solidFill>
                <a:latin typeface="Tahoma"/>
                <a:cs typeface="Tahoma"/>
              </a:rPr>
              <a:t>k</a:t>
            </a:r>
            <a:r>
              <a:rPr sz="3200" spc="-195" dirty="0">
                <a:solidFill>
                  <a:srgbClr val="59342B"/>
                </a:solidFill>
                <a:latin typeface="Tahoma"/>
                <a:cs typeface="Tahoma"/>
              </a:rPr>
              <a:t> </a:t>
            </a:r>
            <a:r>
              <a:rPr sz="3200" spc="-90" dirty="0">
                <a:solidFill>
                  <a:srgbClr val="59342B"/>
                </a:solidFill>
                <a:latin typeface="Tahoma"/>
                <a:cs typeface="Tahoma"/>
              </a:rPr>
              <a:t>d</a:t>
            </a:r>
            <a:r>
              <a:rPr sz="3200" spc="5" dirty="0">
                <a:solidFill>
                  <a:srgbClr val="59342B"/>
                </a:solidFill>
                <a:latin typeface="Tahoma"/>
                <a:cs typeface="Tahoma"/>
              </a:rPr>
              <a:t>i</a:t>
            </a:r>
            <a:r>
              <a:rPr sz="3200" spc="10" dirty="0">
                <a:solidFill>
                  <a:srgbClr val="59342B"/>
                </a:solidFill>
                <a:latin typeface="Tahoma"/>
                <a:cs typeface="Tahoma"/>
              </a:rPr>
              <a:t>l</a:t>
            </a:r>
            <a:r>
              <a:rPr sz="3200" spc="-125" dirty="0">
                <a:solidFill>
                  <a:srgbClr val="59342B"/>
                </a:solidFill>
                <a:latin typeface="Tahoma"/>
                <a:cs typeface="Tahoma"/>
              </a:rPr>
              <a:t>a</a:t>
            </a:r>
            <a:r>
              <a:rPr sz="3200" spc="-105" dirty="0">
                <a:solidFill>
                  <a:srgbClr val="59342B"/>
                </a:solidFill>
                <a:latin typeface="Tahoma"/>
                <a:cs typeface="Tahoma"/>
              </a:rPr>
              <a:t>k</a:t>
            </a:r>
            <a:r>
              <a:rPr sz="3200" spc="-120" dirty="0">
                <a:solidFill>
                  <a:srgbClr val="59342B"/>
                </a:solidFill>
                <a:latin typeface="Tahoma"/>
                <a:cs typeface="Tahoma"/>
              </a:rPr>
              <a:t>u</a:t>
            </a:r>
            <a:r>
              <a:rPr sz="3200" spc="-105" dirty="0">
                <a:solidFill>
                  <a:srgbClr val="59342B"/>
                </a:solidFill>
                <a:latin typeface="Tahoma"/>
                <a:cs typeface="Tahoma"/>
              </a:rPr>
              <a:t>k</a:t>
            </a:r>
            <a:r>
              <a:rPr sz="3200" spc="-125" dirty="0">
                <a:solidFill>
                  <a:srgbClr val="59342B"/>
                </a:solidFill>
                <a:latin typeface="Tahoma"/>
                <a:cs typeface="Tahoma"/>
              </a:rPr>
              <a:t>a</a:t>
            </a:r>
            <a:r>
              <a:rPr sz="3200" spc="-120" dirty="0">
                <a:solidFill>
                  <a:srgbClr val="59342B"/>
                </a:solidFill>
                <a:latin typeface="Tahoma"/>
                <a:cs typeface="Tahoma"/>
              </a:rPr>
              <a:t>n</a:t>
            </a:r>
            <a:r>
              <a:rPr sz="3200" spc="-195" dirty="0">
                <a:solidFill>
                  <a:srgbClr val="59342B"/>
                </a:solidFill>
                <a:latin typeface="Tahoma"/>
                <a:cs typeface="Tahoma"/>
              </a:rPr>
              <a:t>.</a:t>
            </a:r>
            <a:endParaRPr sz="3200">
              <a:latin typeface="Tahoma"/>
              <a:cs typeface="Tahoma"/>
            </a:endParaRPr>
          </a:p>
          <a:p>
            <a:pPr marL="29209" marR="21590" algn="ctr">
              <a:lnSpc>
                <a:spcPct val="115199"/>
              </a:lnSpc>
              <a:spcBef>
                <a:spcPts val="2850"/>
              </a:spcBef>
            </a:pPr>
            <a:r>
              <a:rPr sz="3200" spc="-195" dirty="0">
                <a:solidFill>
                  <a:srgbClr val="59342B"/>
                </a:solidFill>
                <a:latin typeface="Tahoma"/>
                <a:cs typeface="Tahoma"/>
              </a:rPr>
              <a:t>Tujuan</a:t>
            </a:r>
            <a:r>
              <a:rPr sz="3200" spc="-250" dirty="0">
                <a:solidFill>
                  <a:srgbClr val="59342B"/>
                </a:solidFill>
                <a:latin typeface="Tahoma"/>
                <a:cs typeface="Tahoma"/>
              </a:rPr>
              <a:t> </a:t>
            </a:r>
            <a:r>
              <a:rPr sz="3200" spc="-200" dirty="0">
                <a:solidFill>
                  <a:srgbClr val="59342B"/>
                </a:solidFill>
                <a:latin typeface="Tahoma"/>
                <a:cs typeface="Tahoma"/>
              </a:rPr>
              <a:t>yang</a:t>
            </a:r>
            <a:r>
              <a:rPr sz="3200" spc="-245" dirty="0">
                <a:solidFill>
                  <a:srgbClr val="59342B"/>
                </a:solidFill>
                <a:latin typeface="Tahoma"/>
                <a:cs typeface="Tahoma"/>
              </a:rPr>
              <a:t> </a:t>
            </a:r>
            <a:r>
              <a:rPr sz="3200" spc="-155" dirty="0">
                <a:solidFill>
                  <a:srgbClr val="59342B"/>
                </a:solidFill>
                <a:latin typeface="Tahoma"/>
                <a:cs typeface="Tahoma"/>
              </a:rPr>
              <a:t>akan</a:t>
            </a:r>
            <a:r>
              <a:rPr sz="3200" spc="-245" dirty="0">
                <a:solidFill>
                  <a:srgbClr val="59342B"/>
                </a:solidFill>
                <a:latin typeface="Tahoma"/>
                <a:cs typeface="Tahoma"/>
              </a:rPr>
              <a:t> </a:t>
            </a:r>
            <a:r>
              <a:rPr sz="3200" spc="-110" dirty="0">
                <a:solidFill>
                  <a:srgbClr val="59342B"/>
                </a:solidFill>
                <a:latin typeface="Tahoma"/>
                <a:cs typeface="Tahoma"/>
              </a:rPr>
              <a:t>dicapai</a:t>
            </a:r>
            <a:r>
              <a:rPr sz="3200" spc="-245" dirty="0">
                <a:solidFill>
                  <a:srgbClr val="59342B"/>
                </a:solidFill>
                <a:latin typeface="Tahoma"/>
                <a:cs typeface="Tahoma"/>
              </a:rPr>
              <a:t> </a:t>
            </a:r>
            <a:r>
              <a:rPr sz="3200" spc="-140" dirty="0">
                <a:solidFill>
                  <a:srgbClr val="59342B"/>
                </a:solidFill>
                <a:latin typeface="Tahoma"/>
                <a:cs typeface="Tahoma"/>
              </a:rPr>
              <a:t>oleh</a:t>
            </a:r>
            <a:r>
              <a:rPr sz="3200" spc="-250" dirty="0">
                <a:solidFill>
                  <a:srgbClr val="59342B"/>
                </a:solidFill>
                <a:latin typeface="Tahoma"/>
                <a:cs typeface="Tahoma"/>
              </a:rPr>
              <a:t> </a:t>
            </a:r>
            <a:r>
              <a:rPr sz="3200" spc="-145" dirty="0">
                <a:solidFill>
                  <a:srgbClr val="59342B"/>
                </a:solidFill>
                <a:latin typeface="Tahoma"/>
                <a:cs typeface="Tahoma"/>
              </a:rPr>
              <a:t>kebijakan</a:t>
            </a:r>
            <a:r>
              <a:rPr sz="3200" spc="-245" dirty="0">
                <a:solidFill>
                  <a:srgbClr val="59342B"/>
                </a:solidFill>
                <a:latin typeface="Tahoma"/>
                <a:cs typeface="Tahoma"/>
              </a:rPr>
              <a:t> </a:t>
            </a:r>
            <a:r>
              <a:rPr sz="3200" spc="-100" dirty="0">
                <a:solidFill>
                  <a:srgbClr val="59342B"/>
                </a:solidFill>
                <a:latin typeface="Tahoma"/>
                <a:cs typeface="Tahoma"/>
              </a:rPr>
              <a:t>publik</a:t>
            </a:r>
            <a:r>
              <a:rPr sz="3200" spc="-245" dirty="0">
                <a:solidFill>
                  <a:srgbClr val="59342B"/>
                </a:solidFill>
                <a:latin typeface="Tahoma"/>
                <a:cs typeface="Tahoma"/>
              </a:rPr>
              <a:t> </a:t>
            </a:r>
            <a:r>
              <a:rPr sz="3200" spc="-130" dirty="0">
                <a:solidFill>
                  <a:srgbClr val="59342B"/>
                </a:solidFill>
                <a:latin typeface="Tahoma"/>
                <a:cs typeface="Tahoma"/>
              </a:rPr>
              <a:t>adalah </a:t>
            </a:r>
            <a:r>
              <a:rPr sz="3200" spc="-985" dirty="0">
                <a:solidFill>
                  <a:srgbClr val="59342B"/>
                </a:solidFill>
                <a:latin typeface="Tahoma"/>
                <a:cs typeface="Tahoma"/>
              </a:rPr>
              <a:t> </a:t>
            </a:r>
            <a:r>
              <a:rPr sz="3200" spc="-125" dirty="0">
                <a:solidFill>
                  <a:srgbClr val="59342B"/>
                </a:solidFill>
                <a:latin typeface="Tahoma"/>
                <a:cs typeface="Tahoma"/>
              </a:rPr>
              <a:t>p</a:t>
            </a:r>
            <a:r>
              <a:rPr sz="3200" spc="-240" dirty="0">
                <a:solidFill>
                  <a:srgbClr val="59342B"/>
                </a:solidFill>
                <a:latin typeface="Tahoma"/>
                <a:cs typeface="Tahoma"/>
              </a:rPr>
              <a:t>e</a:t>
            </a:r>
            <a:r>
              <a:rPr sz="3200" spc="-375" dirty="0">
                <a:solidFill>
                  <a:srgbClr val="59342B"/>
                </a:solidFill>
                <a:latin typeface="Tahoma"/>
                <a:cs typeface="Tahoma"/>
              </a:rPr>
              <a:t>m</a:t>
            </a:r>
            <a:r>
              <a:rPr sz="3200" spc="-240" dirty="0">
                <a:solidFill>
                  <a:srgbClr val="59342B"/>
                </a:solidFill>
                <a:latin typeface="Tahoma"/>
                <a:cs typeface="Tahoma"/>
              </a:rPr>
              <a:t>e</a:t>
            </a:r>
            <a:r>
              <a:rPr sz="3200" spc="-130" dirty="0">
                <a:solidFill>
                  <a:srgbClr val="59342B"/>
                </a:solidFill>
                <a:latin typeface="Tahoma"/>
                <a:cs typeface="Tahoma"/>
              </a:rPr>
              <a:t>c</a:t>
            </a:r>
            <a:r>
              <a:rPr sz="3200" spc="-160" dirty="0">
                <a:solidFill>
                  <a:srgbClr val="59342B"/>
                </a:solidFill>
                <a:latin typeface="Tahoma"/>
                <a:cs typeface="Tahoma"/>
              </a:rPr>
              <a:t>a</a:t>
            </a:r>
            <a:r>
              <a:rPr sz="3200" spc="-155" dirty="0">
                <a:solidFill>
                  <a:srgbClr val="59342B"/>
                </a:solidFill>
                <a:latin typeface="Tahoma"/>
                <a:cs typeface="Tahoma"/>
              </a:rPr>
              <a:t>h</a:t>
            </a:r>
            <a:r>
              <a:rPr sz="3200" spc="-160" dirty="0">
                <a:solidFill>
                  <a:srgbClr val="59342B"/>
                </a:solidFill>
                <a:latin typeface="Tahoma"/>
                <a:cs typeface="Tahoma"/>
              </a:rPr>
              <a:t>a</a:t>
            </a:r>
            <a:r>
              <a:rPr sz="3200" spc="-150" dirty="0">
                <a:solidFill>
                  <a:srgbClr val="59342B"/>
                </a:solidFill>
                <a:latin typeface="Tahoma"/>
                <a:cs typeface="Tahoma"/>
              </a:rPr>
              <a:t>n</a:t>
            </a:r>
            <a:r>
              <a:rPr sz="3200" spc="-254" dirty="0">
                <a:solidFill>
                  <a:srgbClr val="59342B"/>
                </a:solidFill>
                <a:latin typeface="Tahoma"/>
                <a:cs typeface="Tahoma"/>
              </a:rPr>
              <a:t> </a:t>
            </a:r>
            <a:r>
              <a:rPr sz="3200" spc="-375" dirty="0">
                <a:solidFill>
                  <a:srgbClr val="59342B"/>
                </a:solidFill>
                <a:latin typeface="Tahoma"/>
                <a:cs typeface="Tahoma"/>
              </a:rPr>
              <a:t>m</a:t>
            </a:r>
            <a:r>
              <a:rPr sz="3200" spc="-160" dirty="0">
                <a:solidFill>
                  <a:srgbClr val="59342B"/>
                </a:solidFill>
                <a:latin typeface="Tahoma"/>
                <a:cs typeface="Tahoma"/>
              </a:rPr>
              <a:t>a</a:t>
            </a:r>
            <a:r>
              <a:rPr sz="3200" spc="-130" dirty="0">
                <a:solidFill>
                  <a:srgbClr val="59342B"/>
                </a:solidFill>
                <a:latin typeface="Tahoma"/>
                <a:cs typeface="Tahoma"/>
              </a:rPr>
              <a:t>s</a:t>
            </a:r>
            <a:r>
              <a:rPr sz="3200" spc="-160" dirty="0">
                <a:solidFill>
                  <a:srgbClr val="59342B"/>
                </a:solidFill>
                <a:latin typeface="Tahoma"/>
                <a:cs typeface="Tahoma"/>
              </a:rPr>
              <a:t>a</a:t>
            </a:r>
            <a:r>
              <a:rPr sz="3200" spc="-25" dirty="0">
                <a:solidFill>
                  <a:srgbClr val="59342B"/>
                </a:solidFill>
                <a:latin typeface="Tahoma"/>
                <a:cs typeface="Tahoma"/>
              </a:rPr>
              <a:t>l</a:t>
            </a:r>
            <a:r>
              <a:rPr sz="3200" spc="-160" dirty="0">
                <a:solidFill>
                  <a:srgbClr val="59342B"/>
                </a:solidFill>
                <a:latin typeface="Tahoma"/>
                <a:cs typeface="Tahoma"/>
              </a:rPr>
              <a:t>a</a:t>
            </a:r>
            <a:r>
              <a:rPr sz="3200" spc="-150" dirty="0">
                <a:solidFill>
                  <a:srgbClr val="59342B"/>
                </a:solidFill>
                <a:latin typeface="Tahoma"/>
                <a:cs typeface="Tahoma"/>
              </a:rPr>
              <a:t>h</a:t>
            </a:r>
            <a:r>
              <a:rPr sz="3200" spc="-254" dirty="0">
                <a:solidFill>
                  <a:srgbClr val="59342B"/>
                </a:solidFill>
                <a:latin typeface="Tahoma"/>
                <a:cs typeface="Tahoma"/>
              </a:rPr>
              <a:t> </a:t>
            </a:r>
            <a:r>
              <a:rPr sz="3200" spc="-165" dirty="0">
                <a:solidFill>
                  <a:srgbClr val="59342B"/>
                </a:solidFill>
                <a:latin typeface="Tahoma"/>
                <a:cs typeface="Tahoma"/>
              </a:rPr>
              <a:t>y</a:t>
            </a:r>
            <a:r>
              <a:rPr sz="3200" spc="-160" dirty="0">
                <a:solidFill>
                  <a:srgbClr val="59342B"/>
                </a:solidFill>
                <a:latin typeface="Tahoma"/>
                <a:cs typeface="Tahoma"/>
              </a:rPr>
              <a:t>a</a:t>
            </a:r>
            <a:r>
              <a:rPr sz="3200" spc="-155" dirty="0">
                <a:solidFill>
                  <a:srgbClr val="59342B"/>
                </a:solidFill>
                <a:latin typeface="Tahoma"/>
                <a:cs typeface="Tahoma"/>
              </a:rPr>
              <a:t>n</a:t>
            </a:r>
            <a:r>
              <a:rPr sz="3200" spc="-330" dirty="0">
                <a:solidFill>
                  <a:srgbClr val="59342B"/>
                </a:solidFill>
                <a:latin typeface="Tahoma"/>
                <a:cs typeface="Tahoma"/>
              </a:rPr>
              <a:t>g</a:t>
            </a:r>
            <a:r>
              <a:rPr sz="3200" spc="-254" dirty="0">
                <a:solidFill>
                  <a:srgbClr val="59342B"/>
                </a:solidFill>
                <a:latin typeface="Tahoma"/>
                <a:cs typeface="Tahoma"/>
              </a:rPr>
              <a:t> </a:t>
            </a:r>
            <a:r>
              <a:rPr sz="3200" spc="-160" dirty="0">
                <a:solidFill>
                  <a:srgbClr val="59342B"/>
                </a:solidFill>
                <a:latin typeface="Tahoma"/>
                <a:cs typeface="Tahoma"/>
              </a:rPr>
              <a:t>a</a:t>
            </a:r>
            <a:r>
              <a:rPr sz="3200" spc="-125" dirty="0">
                <a:solidFill>
                  <a:srgbClr val="59342B"/>
                </a:solidFill>
                <a:latin typeface="Tahoma"/>
                <a:cs typeface="Tahoma"/>
              </a:rPr>
              <a:t>d</a:t>
            </a:r>
            <a:r>
              <a:rPr sz="3200" spc="-155" dirty="0">
                <a:solidFill>
                  <a:srgbClr val="59342B"/>
                </a:solidFill>
                <a:latin typeface="Tahoma"/>
                <a:cs typeface="Tahoma"/>
              </a:rPr>
              <a:t>a</a:t>
            </a:r>
            <a:r>
              <a:rPr sz="3200" spc="-254" dirty="0">
                <a:solidFill>
                  <a:srgbClr val="59342B"/>
                </a:solidFill>
                <a:latin typeface="Tahoma"/>
                <a:cs typeface="Tahoma"/>
              </a:rPr>
              <a:t> </a:t>
            </a:r>
            <a:r>
              <a:rPr sz="3200" spc="-155" dirty="0">
                <a:solidFill>
                  <a:srgbClr val="59342B"/>
                </a:solidFill>
                <a:latin typeface="Tahoma"/>
                <a:cs typeface="Tahoma"/>
              </a:rPr>
              <a:t>un</a:t>
            </a:r>
            <a:r>
              <a:rPr sz="3200" spc="-35" dirty="0">
                <a:solidFill>
                  <a:srgbClr val="59342B"/>
                </a:solidFill>
                <a:latin typeface="Tahoma"/>
                <a:cs typeface="Tahoma"/>
              </a:rPr>
              <a:t>t</a:t>
            </a:r>
            <a:r>
              <a:rPr sz="3200" spc="-155" dirty="0">
                <a:solidFill>
                  <a:srgbClr val="59342B"/>
                </a:solidFill>
                <a:latin typeface="Tahoma"/>
                <a:cs typeface="Tahoma"/>
              </a:rPr>
              <a:t>u</a:t>
            </a:r>
            <a:r>
              <a:rPr sz="3200" spc="-135" dirty="0">
                <a:solidFill>
                  <a:srgbClr val="59342B"/>
                </a:solidFill>
                <a:latin typeface="Tahoma"/>
                <a:cs typeface="Tahoma"/>
              </a:rPr>
              <a:t>k</a:t>
            </a:r>
            <a:r>
              <a:rPr sz="3200" spc="-254" dirty="0">
                <a:solidFill>
                  <a:srgbClr val="59342B"/>
                </a:solidFill>
                <a:latin typeface="Tahoma"/>
                <a:cs typeface="Tahoma"/>
              </a:rPr>
              <a:t> </a:t>
            </a:r>
            <a:r>
              <a:rPr sz="3200" spc="-375" dirty="0">
                <a:solidFill>
                  <a:srgbClr val="59342B"/>
                </a:solidFill>
                <a:latin typeface="Tahoma"/>
                <a:cs typeface="Tahoma"/>
              </a:rPr>
              <a:t>m</a:t>
            </a:r>
            <a:r>
              <a:rPr sz="3200" spc="-240" dirty="0">
                <a:solidFill>
                  <a:srgbClr val="59342B"/>
                </a:solidFill>
                <a:latin typeface="Tahoma"/>
                <a:cs typeface="Tahoma"/>
              </a:rPr>
              <a:t>e</a:t>
            </a:r>
            <a:r>
              <a:rPr sz="3200" spc="-375" dirty="0">
                <a:solidFill>
                  <a:srgbClr val="59342B"/>
                </a:solidFill>
                <a:latin typeface="Tahoma"/>
                <a:cs typeface="Tahoma"/>
              </a:rPr>
              <a:t>m</a:t>
            </a:r>
            <a:r>
              <a:rPr sz="3200" spc="-125" dirty="0">
                <a:solidFill>
                  <a:srgbClr val="59342B"/>
                </a:solidFill>
                <a:latin typeface="Tahoma"/>
                <a:cs typeface="Tahoma"/>
              </a:rPr>
              <a:t>b</a:t>
            </a:r>
            <a:r>
              <a:rPr sz="3200" spc="-160" dirty="0">
                <a:solidFill>
                  <a:srgbClr val="59342B"/>
                </a:solidFill>
                <a:latin typeface="Tahoma"/>
                <a:cs typeface="Tahoma"/>
              </a:rPr>
              <a:t>a</a:t>
            </a:r>
            <a:r>
              <a:rPr sz="3200" spc="-155" dirty="0">
                <a:solidFill>
                  <a:srgbClr val="59342B"/>
                </a:solidFill>
                <a:latin typeface="Tahoma"/>
                <a:cs typeface="Tahoma"/>
              </a:rPr>
              <a:t>n</a:t>
            </a:r>
            <a:r>
              <a:rPr sz="3200" spc="-335" dirty="0">
                <a:solidFill>
                  <a:srgbClr val="59342B"/>
                </a:solidFill>
                <a:latin typeface="Tahoma"/>
                <a:cs typeface="Tahoma"/>
              </a:rPr>
              <a:t>g</a:t>
            </a:r>
            <a:r>
              <a:rPr sz="3200" spc="-155" dirty="0">
                <a:solidFill>
                  <a:srgbClr val="59342B"/>
                </a:solidFill>
                <a:latin typeface="Tahoma"/>
                <a:cs typeface="Tahoma"/>
              </a:rPr>
              <a:t>u</a:t>
            </a:r>
            <a:r>
              <a:rPr sz="3200" spc="-105" dirty="0">
                <a:solidFill>
                  <a:srgbClr val="59342B"/>
                </a:solidFill>
                <a:latin typeface="Tahoma"/>
                <a:cs typeface="Tahoma"/>
              </a:rPr>
              <a:t>n  </a:t>
            </a:r>
            <a:r>
              <a:rPr sz="3200" spc="-140" dirty="0">
                <a:solidFill>
                  <a:srgbClr val="59342B"/>
                </a:solidFill>
                <a:latin typeface="Tahoma"/>
                <a:cs typeface="Tahoma"/>
              </a:rPr>
              <a:t>k</a:t>
            </a:r>
            <a:r>
              <a:rPr sz="3200" spc="-240" dirty="0">
                <a:solidFill>
                  <a:srgbClr val="59342B"/>
                </a:solidFill>
                <a:latin typeface="Tahoma"/>
                <a:cs typeface="Tahoma"/>
              </a:rPr>
              <a:t>e</a:t>
            </a:r>
            <a:r>
              <a:rPr sz="3200" spc="-130" dirty="0">
                <a:solidFill>
                  <a:srgbClr val="59342B"/>
                </a:solidFill>
                <a:latin typeface="Tahoma"/>
                <a:cs typeface="Tahoma"/>
              </a:rPr>
              <a:t>s</a:t>
            </a:r>
            <a:r>
              <a:rPr sz="3200" spc="-240" dirty="0">
                <a:solidFill>
                  <a:srgbClr val="59342B"/>
                </a:solidFill>
                <a:latin typeface="Tahoma"/>
                <a:cs typeface="Tahoma"/>
              </a:rPr>
              <a:t>e</a:t>
            </a:r>
            <a:r>
              <a:rPr sz="3200" spc="-140" dirty="0">
                <a:solidFill>
                  <a:srgbClr val="59342B"/>
                </a:solidFill>
                <a:latin typeface="Tahoma"/>
                <a:cs typeface="Tahoma"/>
              </a:rPr>
              <a:t>j</a:t>
            </a:r>
            <a:r>
              <a:rPr sz="3200" spc="-160" dirty="0">
                <a:solidFill>
                  <a:srgbClr val="59342B"/>
                </a:solidFill>
                <a:latin typeface="Tahoma"/>
                <a:cs typeface="Tahoma"/>
              </a:rPr>
              <a:t>a</a:t>
            </a:r>
            <a:r>
              <a:rPr sz="3200" spc="-155" dirty="0">
                <a:solidFill>
                  <a:srgbClr val="59342B"/>
                </a:solidFill>
                <a:latin typeface="Tahoma"/>
                <a:cs typeface="Tahoma"/>
              </a:rPr>
              <a:t>h</a:t>
            </a:r>
            <a:r>
              <a:rPr sz="3200" spc="-35" dirty="0">
                <a:solidFill>
                  <a:srgbClr val="59342B"/>
                </a:solidFill>
                <a:latin typeface="Tahoma"/>
                <a:cs typeface="Tahoma"/>
              </a:rPr>
              <a:t>t</a:t>
            </a:r>
            <a:r>
              <a:rPr sz="3200" spc="-240" dirty="0">
                <a:solidFill>
                  <a:srgbClr val="59342B"/>
                </a:solidFill>
                <a:latin typeface="Tahoma"/>
                <a:cs typeface="Tahoma"/>
              </a:rPr>
              <a:t>e</a:t>
            </a:r>
            <a:r>
              <a:rPr sz="3200" spc="-110" dirty="0">
                <a:solidFill>
                  <a:srgbClr val="59342B"/>
                </a:solidFill>
                <a:latin typeface="Tahoma"/>
                <a:cs typeface="Tahoma"/>
              </a:rPr>
              <a:t>r</a:t>
            </a:r>
            <a:r>
              <a:rPr sz="3200" spc="-160" dirty="0">
                <a:solidFill>
                  <a:srgbClr val="59342B"/>
                </a:solidFill>
                <a:latin typeface="Tahoma"/>
                <a:cs typeface="Tahoma"/>
              </a:rPr>
              <a:t>aa</a:t>
            </a:r>
            <a:r>
              <a:rPr sz="3200" spc="-150" dirty="0">
                <a:solidFill>
                  <a:srgbClr val="59342B"/>
                </a:solidFill>
                <a:latin typeface="Tahoma"/>
                <a:cs typeface="Tahoma"/>
              </a:rPr>
              <a:t>n</a:t>
            </a:r>
            <a:r>
              <a:rPr sz="3200" spc="-254" dirty="0">
                <a:solidFill>
                  <a:srgbClr val="59342B"/>
                </a:solidFill>
                <a:latin typeface="Tahoma"/>
                <a:cs typeface="Tahoma"/>
              </a:rPr>
              <a:t> </a:t>
            </a:r>
            <a:r>
              <a:rPr sz="3200" spc="-125" dirty="0">
                <a:solidFill>
                  <a:srgbClr val="59342B"/>
                </a:solidFill>
                <a:latin typeface="Tahoma"/>
                <a:cs typeface="Tahoma"/>
              </a:rPr>
              <a:t>b</a:t>
            </a:r>
            <a:r>
              <a:rPr sz="3200" spc="-240" dirty="0">
                <a:solidFill>
                  <a:srgbClr val="59342B"/>
                </a:solidFill>
                <a:latin typeface="Tahoma"/>
                <a:cs typeface="Tahoma"/>
              </a:rPr>
              <a:t>e</a:t>
            </a:r>
            <a:r>
              <a:rPr sz="3200" spc="-110" dirty="0">
                <a:solidFill>
                  <a:srgbClr val="59342B"/>
                </a:solidFill>
                <a:latin typeface="Tahoma"/>
                <a:cs typeface="Tahoma"/>
              </a:rPr>
              <a:t>r</a:t>
            </a:r>
            <a:r>
              <a:rPr sz="3200" spc="-130" dirty="0">
                <a:solidFill>
                  <a:srgbClr val="59342B"/>
                </a:solidFill>
                <a:latin typeface="Tahoma"/>
                <a:cs typeface="Tahoma"/>
              </a:rPr>
              <a:t>s</a:t>
            </a:r>
            <a:r>
              <a:rPr sz="3200" spc="-160" dirty="0">
                <a:solidFill>
                  <a:srgbClr val="59342B"/>
                </a:solidFill>
                <a:latin typeface="Tahoma"/>
                <a:cs typeface="Tahoma"/>
              </a:rPr>
              <a:t>a</a:t>
            </a:r>
            <a:r>
              <a:rPr sz="3200" spc="-375" dirty="0">
                <a:solidFill>
                  <a:srgbClr val="59342B"/>
                </a:solidFill>
                <a:latin typeface="Tahoma"/>
                <a:cs typeface="Tahoma"/>
              </a:rPr>
              <a:t>m</a:t>
            </a:r>
            <a:r>
              <a:rPr sz="3200" spc="-160" dirty="0">
                <a:solidFill>
                  <a:srgbClr val="59342B"/>
                </a:solidFill>
                <a:latin typeface="Tahoma"/>
                <a:cs typeface="Tahoma"/>
              </a:rPr>
              <a:t>a</a:t>
            </a:r>
            <a:r>
              <a:rPr sz="3200" spc="-195" dirty="0">
                <a:solidFill>
                  <a:srgbClr val="59342B"/>
                </a:solidFill>
                <a:latin typeface="Tahoma"/>
                <a:cs typeface="Tahoma"/>
              </a:rPr>
              <a:t>.</a:t>
            </a:r>
            <a:endParaRPr sz="3200">
              <a:latin typeface="Tahoma"/>
              <a:cs typeface="Tahom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9342B"/>
          </a:solidFill>
        </p:spPr>
        <p:txBody>
          <a:bodyPr wrap="square" lIns="0" tIns="0" rIns="0" bIns="0" rtlCol="0"/>
          <a:lstStyle/>
          <a:p>
            <a:endParaRPr/>
          </a:p>
        </p:txBody>
      </p:sp>
      <p:sp>
        <p:nvSpPr>
          <p:cNvPr id="3" name="object 3"/>
          <p:cNvSpPr txBox="1">
            <a:spLocks noGrp="1"/>
          </p:cNvSpPr>
          <p:nvPr>
            <p:ph type="title"/>
          </p:nvPr>
        </p:nvSpPr>
        <p:spPr>
          <a:xfrm>
            <a:off x="8132661" y="1295151"/>
            <a:ext cx="2052955" cy="1027430"/>
          </a:xfrm>
          <a:prstGeom prst="rect">
            <a:avLst/>
          </a:prstGeom>
        </p:spPr>
        <p:txBody>
          <a:bodyPr vert="horz" wrap="square" lIns="0" tIns="15875" rIns="0" bIns="0" rtlCol="0">
            <a:spAutoFit/>
          </a:bodyPr>
          <a:lstStyle/>
          <a:p>
            <a:pPr marL="12700">
              <a:lnSpc>
                <a:spcPct val="100000"/>
              </a:lnSpc>
              <a:spcBef>
                <a:spcPts val="125"/>
              </a:spcBef>
            </a:pPr>
            <a:r>
              <a:rPr sz="6550" spc="-1110" dirty="0">
                <a:solidFill>
                  <a:srgbClr val="FEE8D5"/>
                </a:solidFill>
              </a:rPr>
              <a:t>J</a:t>
            </a:r>
            <a:r>
              <a:rPr sz="6550" spc="204" dirty="0">
                <a:solidFill>
                  <a:srgbClr val="FEE8D5"/>
                </a:solidFill>
              </a:rPr>
              <a:t>a</a:t>
            </a:r>
            <a:r>
              <a:rPr sz="6550" spc="85" dirty="0">
                <a:solidFill>
                  <a:srgbClr val="FEE8D5"/>
                </a:solidFill>
              </a:rPr>
              <a:t>d</a:t>
            </a:r>
            <a:r>
              <a:rPr sz="6550" spc="150" dirty="0">
                <a:solidFill>
                  <a:srgbClr val="FEE8D5"/>
                </a:solidFill>
              </a:rPr>
              <a:t>i</a:t>
            </a:r>
            <a:r>
              <a:rPr sz="6550" spc="-10" dirty="0">
                <a:solidFill>
                  <a:srgbClr val="FEE8D5"/>
                </a:solidFill>
              </a:rPr>
              <a:t>,</a:t>
            </a:r>
            <a:endParaRPr sz="6550"/>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657225" marR="619760" algn="ctr">
              <a:lnSpc>
                <a:spcPct val="107400"/>
              </a:lnSpc>
              <a:spcBef>
                <a:spcPts val="100"/>
              </a:spcBef>
            </a:pPr>
            <a:r>
              <a:rPr sz="3200" b="0" spc="155" dirty="0">
                <a:solidFill>
                  <a:srgbClr val="FEE8D5"/>
                </a:solidFill>
                <a:latin typeface="Tahoma"/>
                <a:cs typeface="Tahoma"/>
              </a:rPr>
              <a:t>DALAM</a:t>
            </a:r>
            <a:r>
              <a:rPr sz="3200" b="0" spc="245" dirty="0">
                <a:solidFill>
                  <a:srgbClr val="FEE8D5"/>
                </a:solidFill>
                <a:latin typeface="Tahoma"/>
                <a:cs typeface="Tahoma"/>
              </a:rPr>
              <a:t> </a:t>
            </a:r>
            <a:r>
              <a:rPr sz="3200" b="0" spc="40" dirty="0">
                <a:solidFill>
                  <a:srgbClr val="FEE8D5"/>
                </a:solidFill>
                <a:latin typeface="Tahoma"/>
                <a:cs typeface="Tahoma"/>
              </a:rPr>
              <a:t>PROSESNYA,</a:t>
            </a:r>
            <a:r>
              <a:rPr sz="3200" b="0" spc="250" dirty="0">
                <a:solidFill>
                  <a:srgbClr val="FEE8D5"/>
                </a:solidFill>
                <a:latin typeface="Tahoma"/>
                <a:cs typeface="Tahoma"/>
              </a:rPr>
              <a:t> </a:t>
            </a:r>
            <a:r>
              <a:rPr sz="3200" b="0" spc="90" dirty="0">
                <a:solidFill>
                  <a:srgbClr val="FEE8D5"/>
                </a:solidFill>
                <a:latin typeface="Tahoma"/>
                <a:cs typeface="Tahoma"/>
              </a:rPr>
              <a:t>KEBIJAKAN</a:t>
            </a:r>
            <a:r>
              <a:rPr sz="3200" b="0" spc="245" dirty="0">
                <a:solidFill>
                  <a:srgbClr val="FEE8D5"/>
                </a:solidFill>
                <a:latin typeface="Tahoma"/>
                <a:cs typeface="Tahoma"/>
              </a:rPr>
              <a:t> </a:t>
            </a:r>
            <a:r>
              <a:rPr sz="3200" b="0" spc="55" dirty="0">
                <a:solidFill>
                  <a:srgbClr val="FEE8D5"/>
                </a:solidFill>
                <a:latin typeface="Tahoma"/>
                <a:cs typeface="Tahoma"/>
              </a:rPr>
              <a:t>PUBLIK</a:t>
            </a:r>
            <a:r>
              <a:rPr sz="3200" b="0" spc="250" dirty="0">
                <a:solidFill>
                  <a:srgbClr val="FEE8D5"/>
                </a:solidFill>
                <a:latin typeface="Tahoma"/>
                <a:cs typeface="Tahoma"/>
              </a:rPr>
              <a:t> </a:t>
            </a:r>
            <a:r>
              <a:rPr sz="3200" b="0" spc="-85" dirty="0">
                <a:solidFill>
                  <a:srgbClr val="FEE8D5"/>
                </a:solidFill>
                <a:latin typeface="Tahoma"/>
                <a:cs typeface="Tahoma"/>
              </a:rPr>
              <a:t>INI </a:t>
            </a:r>
            <a:r>
              <a:rPr sz="3200" b="0" spc="-985" dirty="0">
                <a:solidFill>
                  <a:srgbClr val="FEE8D5"/>
                </a:solidFill>
                <a:latin typeface="Tahoma"/>
                <a:cs typeface="Tahoma"/>
              </a:rPr>
              <a:t> </a:t>
            </a:r>
            <a:r>
              <a:rPr sz="3200" b="0" spc="110" dirty="0">
                <a:solidFill>
                  <a:srgbClr val="FEE8D5"/>
                </a:solidFill>
                <a:latin typeface="Tahoma"/>
                <a:cs typeface="Tahoma"/>
              </a:rPr>
              <a:t>MELALUI</a:t>
            </a:r>
            <a:r>
              <a:rPr sz="3200" b="0" spc="245" dirty="0">
                <a:solidFill>
                  <a:srgbClr val="FEE8D5"/>
                </a:solidFill>
                <a:latin typeface="Tahoma"/>
                <a:cs typeface="Tahoma"/>
              </a:rPr>
              <a:t> </a:t>
            </a:r>
            <a:r>
              <a:rPr sz="3200" b="0" spc="55" dirty="0">
                <a:solidFill>
                  <a:srgbClr val="FEE8D5"/>
                </a:solidFill>
                <a:latin typeface="Tahoma"/>
                <a:cs typeface="Tahoma"/>
              </a:rPr>
              <a:t>BEBERAPA</a:t>
            </a:r>
            <a:r>
              <a:rPr sz="3200" b="0" spc="245" dirty="0">
                <a:solidFill>
                  <a:srgbClr val="FEE8D5"/>
                </a:solidFill>
                <a:latin typeface="Tahoma"/>
                <a:cs typeface="Tahoma"/>
              </a:rPr>
              <a:t> </a:t>
            </a:r>
            <a:r>
              <a:rPr sz="3200" b="0" spc="20" dirty="0">
                <a:solidFill>
                  <a:srgbClr val="FEE8D5"/>
                </a:solidFill>
                <a:latin typeface="Tahoma"/>
                <a:cs typeface="Tahoma"/>
              </a:rPr>
              <a:t>TAHAP</a:t>
            </a:r>
            <a:r>
              <a:rPr sz="3200" b="0" spc="250" dirty="0">
                <a:solidFill>
                  <a:srgbClr val="FEE8D5"/>
                </a:solidFill>
                <a:latin typeface="Tahoma"/>
                <a:cs typeface="Tahoma"/>
              </a:rPr>
              <a:t> </a:t>
            </a:r>
            <a:r>
              <a:rPr sz="3200" b="0" spc="110" dirty="0">
                <a:solidFill>
                  <a:srgbClr val="FEE8D5"/>
                </a:solidFill>
                <a:latin typeface="Tahoma"/>
                <a:cs typeface="Tahoma"/>
              </a:rPr>
              <a:t>MULAI</a:t>
            </a:r>
            <a:r>
              <a:rPr sz="3200" b="0" spc="245" dirty="0">
                <a:solidFill>
                  <a:srgbClr val="FEE8D5"/>
                </a:solidFill>
                <a:latin typeface="Tahoma"/>
                <a:cs typeface="Tahoma"/>
              </a:rPr>
              <a:t> </a:t>
            </a:r>
            <a:r>
              <a:rPr sz="3200" b="0" spc="-25" dirty="0">
                <a:solidFill>
                  <a:srgbClr val="FEE8D5"/>
                </a:solidFill>
                <a:latin typeface="Tahoma"/>
                <a:cs typeface="Tahoma"/>
              </a:rPr>
              <a:t>DARI</a:t>
            </a:r>
            <a:endParaRPr sz="3200">
              <a:latin typeface="Tahoma"/>
              <a:cs typeface="Tahoma"/>
            </a:endParaRPr>
          </a:p>
          <a:p>
            <a:pPr marL="29845" algn="ctr">
              <a:lnSpc>
                <a:spcPct val="100000"/>
              </a:lnSpc>
              <a:spcBef>
                <a:spcPts val="285"/>
              </a:spcBef>
            </a:pPr>
            <a:r>
              <a:rPr sz="3200" b="0" spc="105" dirty="0">
                <a:solidFill>
                  <a:srgbClr val="FEE8D5"/>
                </a:solidFill>
                <a:latin typeface="Tahoma"/>
                <a:cs typeface="Tahoma"/>
              </a:rPr>
              <a:t>PERENCANAAN</a:t>
            </a:r>
            <a:r>
              <a:rPr sz="3200" b="0" spc="235" dirty="0">
                <a:solidFill>
                  <a:srgbClr val="FEE8D5"/>
                </a:solidFill>
                <a:latin typeface="Tahoma"/>
                <a:cs typeface="Tahoma"/>
              </a:rPr>
              <a:t> </a:t>
            </a:r>
            <a:r>
              <a:rPr sz="3200" b="0" spc="85" dirty="0">
                <a:solidFill>
                  <a:srgbClr val="FEE8D5"/>
                </a:solidFill>
                <a:latin typeface="Tahoma"/>
                <a:cs typeface="Tahoma"/>
              </a:rPr>
              <a:t>SAMPAI</a:t>
            </a:r>
            <a:r>
              <a:rPr sz="3200" b="0" spc="240" dirty="0">
                <a:solidFill>
                  <a:srgbClr val="FEE8D5"/>
                </a:solidFill>
                <a:latin typeface="Tahoma"/>
                <a:cs typeface="Tahoma"/>
              </a:rPr>
              <a:t> </a:t>
            </a:r>
            <a:r>
              <a:rPr sz="3200" b="0" spc="55" dirty="0">
                <a:solidFill>
                  <a:srgbClr val="FEE8D5"/>
                </a:solidFill>
                <a:latin typeface="Tahoma"/>
                <a:cs typeface="Tahoma"/>
              </a:rPr>
              <a:t>EVALUASI.</a:t>
            </a:r>
            <a:r>
              <a:rPr sz="3200" b="0" spc="240" dirty="0">
                <a:solidFill>
                  <a:srgbClr val="FEE8D5"/>
                </a:solidFill>
                <a:latin typeface="Tahoma"/>
                <a:cs typeface="Tahoma"/>
              </a:rPr>
              <a:t> </a:t>
            </a:r>
            <a:r>
              <a:rPr sz="3200" b="0" spc="55" dirty="0">
                <a:solidFill>
                  <a:srgbClr val="FEE8D5"/>
                </a:solidFill>
                <a:latin typeface="Tahoma"/>
                <a:cs typeface="Tahoma"/>
              </a:rPr>
              <a:t>UNTUK</a:t>
            </a:r>
            <a:endParaRPr sz="3200">
              <a:latin typeface="Tahoma"/>
              <a:cs typeface="Tahoma"/>
            </a:endParaRPr>
          </a:p>
          <a:p>
            <a:pPr marL="167640" marR="130175" algn="ctr">
              <a:lnSpc>
                <a:spcPct val="107400"/>
              </a:lnSpc>
            </a:pPr>
            <a:r>
              <a:rPr sz="3200" b="0" spc="145" dirty="0">
                <a:solidFill>
                  <a:srgbClr val="FEE8D5"/>
                </a:solidFill>
                <a:latin typeface="Tahoma"/>
                <a:cs typeface="Tahoma"/>
              </a:rPr>
              <a:t>MEMENUHI</a:t>
            </a:r>
            <a:r>
              <a:rPr sz="3200" b="0" spc="245" dirty="0">
                <a:solidFill>
                  <a:srgbClr val="FEE8D5"/>
                </a:solidFill>
                <a:latin typeface="Tahoma"/>
                <a:cs typeface="Tahoma"/>
              </a:rPr>
              <a:t> </a:t>
            </a:r>
            <a:r>
              <a:rPr sz="3200" b="0" spc="-30" dirty="0">
                <a:solidFill>
                  <a:srgbClr val="FEE8D5"/>
                </a:solidFill>
                <a:latin typeface="Tahoma"/>
                <a:cs typeface="Tahoma"/>
              </a:rPr>
              <a:t>SETIAP</a:t>
            </a:r>
            <a:r>
              <a:rPr sz="3200" b="0" spc="245" dirty="0">
                <a:solidFill>
                  <a:srgbClr val="FEE8D5"/>
                </a:solidFill>
                <a:latin typeface="Tahoma"/>
                <a:cs typeface="Tahoma"/>
              </a:rPr>
              <a:t> </a:t>
            </a:r>
            <a:r>
              <a:rPr sz="3200" b="0" spc="20" dirty="0">
                <a:solidFill>
                  <a:srgbClr val="FEE8D5"/>
                </a:solidFill>
                <a:latin typeface="Tahoma"/>
                <a:cs typeface="Tahoma"/>
              </a:rPr>
              <a:t>TAHAP</a:t>
            </a:r>
            <a:r>
              <a:rPr sz="3200" b="0" spc="245" dirty="0">
                <a:solidFill>
                  <a:srgbClr val="FEE8D5"/>
                </a:solidFill>
                <a:latin typeface="Tahoma"/>
                <a:cs typeface="Tahoma"/>
              </a:rPr>
              <a:t> </a:t>
            </a:r>
            <a:r>
              <a:rPr sz="3200" b="0" spc="-15" dirty="0">
                <a:solidFill>
                  <a:srgbClr val="FEE8D5"/>
                </a:solidFill>
                <a:latin typeface="Tahoma"/>
                <a:cs typeface="Tahoma"/>
              </a:rPr>
              <a:t>TERSEBUT,</a:t>
            </a:r>
            <a:r>
              <a:rPr sz="3200" b="0" spc="245" dirty="0">
                <a:solidFill>
                  <a:srgbClr val="FEE8D5"/>
                </a:solidFill>
                <a:latin typeface="Tahoma"/>
                <a:cs typeface="Tahoma"/>
              </a:rPr>
              <a:t> </a:t>
            </a:r>
            <a:r>
              <a:rPr sz="3200" b="0" spc="30" dirty="0">
                <a:solidFill>
                  <a:srgbClr val="FEE8D5"/>
                </a:solidFill>
                <a:latin typeface="Tahoma"/>
                <a:cs typeface="Tahoma"/>
              </a:rPr>
              <a:t>TENTUNYA </a:t>
            </a:r>
            <a:r>
              <a:rPr sz="3200" b="0" spc="-985" dirty="0">
                <a:solidFill>
                  <a:srgbClr val="FEE8D5"/>
                </a:solidFill>
                <a:latin typeface="Tahoma"/>
                <a:cs typeface="Tahoma"/>
              </a:rPr>
              <a:t> </a:t>
            </a:r>
            <a:r>
              <a:rPr sz="3200" b="0" spc="65" dirty="0">
                <a:solidFill>
                  <a:srgbClr val="FEE8D5"/>
                </a:solidFill>
                <a:latin typeface="Tahoma"/>
                <a:cs typeface="Tahoma"/>
              </a:rPr>
              <a:t>DIBUTUHKAN</a:t>
            </a:r>
            <a:r>
              <a:rPr sz="3200" b="0" spc="250" dirty="0">
                <a:solidFill>
                  <a:srgbClr val="FEE8D5"/>
                </a:solidFill>
                <a:latin typeface="Tahoma"/>
                <a:cs typeface="Tahoma"/>
              </a:rPr>
              <a:t> </a:t>
            </a:r>
            <a:r>
              <a:rPr sz="3200" b="0" spc="10" dirty="0">
                <a:solidFill>
                  <a:srgbClr val="FEE8D5"/>
                </a:solidFill>
                <a:latin typeface="Tahoma"/>
                <a:cs typeface="Tahoma"/>
              </a:rPr>
              <a:t>INDIVIDU</a:t>
            </a:r>
            <a:r>
              <a:rPr sz="3200" b="0" spc="250" dirty="0">
                <a:solidFill>
                  <a:srgbClr val="FEE8D5"/>
                </a:solidFill>
                <a:latin typeface="Tahoma"/>
                <a:cs typeface="Tahoma"/>
              </a:rPr>
              <a:t> </a:t>
            </a:r>
            <a:r>
              <a:rPr sz="3200" b="0" spc="10" dirty="0">
                <a:solidFill>
                  <a:srgbClr val="FEE8D5"/>
                </a:solidFill>
                <a:latin typeface="Tahoma"/>
                <a:cs typeface="Tahoma"/>
              </a:rPr>
              <a:t>INDIVIDU</a:t>
            </a:r>
            <a:r>
              <a:rPr sz="3200" b="0" spc="254" dirty="0">
                <a:solidFill>
                  <a:srgbClr val="FEE8D5"/>
                </a:solidFill>
                <a:latin typeface="Tahoma"/>
                <a:cs typeface="Tahoma"/>
              </a:rPr>
              <a:t> </a:t>
            </a:r>
            <a:r>
              <a:rPr sz="3200" b="0" spc="145" dirty="0">
                <a:solidFill>
                  <a:srgbClr val="FEE8D5"/>
                </a:solidFill>
                <a:latin typeface="Tahoma"/>
                <a:cs typeface="Tahoma"/>
              </a:rPr>
              <a:t>MAUPUN</a:t>
            </a:r>
            <a:endParaRPr sz="3200">
              <a:latin typeface="Tahoma"/>
              <a:cs typeface="Tahoma"/>
            </a:endParaRPr>
          </a:p>
          <a:p>
            <a:pPr marL="1036955" marR="999490" indent="433070">
              <a:lnSpc>
                <a:spcPct val="107400"/>
              </a:lnSpc>
            </a:pPr>
            <a:r>
              <a:rPr sz="3200" b="0" spc="140" dirty="0">
                <a:solidFill>
                  <a:srgbClr val="FEE8D5"/>
                </a:solidFill>
                <a:latin typeface="Tahoma"/>
                <a:cs typeface="Tahoma"/>
              </a:rPr>
              <a:t>KELOMPOK</a:t>
            </a:r>
            <a:r>
              <a:rPr sz="3200" b="0" spc="235" dirty="0">
                <a:solidFill>
                  <a:srgbClr val="FEE8D5"/>
                </a:solidFill>
                <a:latin typeface="Tahoma"/>
                <a:cs typeface="Tahoma"/>
              </a:rPr>
              <a:t> </a:t>
            </a:r>
            <a:r>
              <a:rPr sz="3200" b="0" spc="35" dirty="0">
                <a:solidFill>
                  <a:srgbClr val="FEE8D5"/>
                </a:solidFill>
                <a:latin typeface="Tahoma"/>
                <a:cs typeface="Tahoma"/>
              </a:rPr>
              <a:t>SEBAGAI</a:t>
            </a:r>
            <a:r>
              <a:rPr sz="3200" b="0" spc="240" dirty="0">
                <a:solidFill>
                  <a:srgbClr val="FEE8D5"/>
                </a:solidFill>
                <a:latin typeface="Tahoma"/>
                <a:cs typeface="Tahoma"/>
              </a:rPr>
              <a:t> </a:t>
            </a:r>
            <a:r>
              <a:rPr sz="3200" b="0" spc="95" dirty="0">
                <a:solidFill>
                  <a:srgbClr val="FEE8D5"/>
                </a:solidFill>
                <a:latin typeface="Tahoma"/>
                <a:cs typeface="Tahoma"/>
              </a:rPr>
              <a:t>PELAKU</a:t>
            </a:r>
            <a:r>
              <a:rPr sz="3200" b="0" spc="235" dirty="0">
                <a:solidFill>
                  <a:srgbClr val="FEE8D5"/>
                </a:solidFill>
                <a:latin typeface="Tahoma"/>
                <a:cs typeface="Tahoma"/>
              </a:rPr>
              <a:t> </a:t>
            </a:r>
            <a:r>
              <a:rPr sz="3200" b="0" spc="55" dirty="0">
                <a:solidFill>
                  <a:srgbClr val="FEE8D5"/>
                </a:solidFill>
                <a:latin typeface="Tahoma"/>
                <a:cs typeface="Tahoma"/>
              </a:rPr>
              <a:t>YANG </a:t>
            </a:r>
            <a:r>
              <a:rPr sz="3200" b="0" spc="60" dirty="0">
                <a:solidFill>
                  <a:srgbClr val="FEE8D5"/>
                </a:solidFill>
                <a:latin typeface="Tahoma"/>
                <a:cs typeface="Tahoma"/>
              </a:rPr>
              <a:t> </a:t>
            </a:r>
            <a:r>
              <a:rPr sz="3200" b="0" spc="145" dirty="0">
                <a:solidFill>
                  <a:srgbClr val="FEE8D5"/>
                </a:solidFill>
                <a:latin typeface="Tahoma"/>
                <a:cs typeface="Tahoma"/>
              </a:rPr>
              <a:t>MENJALANKANNYA.</a:t>
            </a:r>
            <a:r>
              <a:rPr sz="3200" b="0" spc="245" dirty="0">
                <a:solidFill>
                  <a:srgbClr val="FEE8D5"/>
                </a:solidFill>
                <a:latin typeface="Tahoma"/>
                <a:cs typeface="Tahoma"/>
              </a:rPr>
              <a:t> </a:t>
            </a:r>
            <a:r>
              <a:rPr sz="3200" b="0" spc="10" dirty="0">
                <a:solidFill>
                  <a:srgbClr val="FEE8D5"/>
                </a:solidFill>
                <a:latin typeface="Tahoma"/>
                <a:cs typeface="Tahoma"/>
              </a:rPr>
              <a:t>INDIVIDU</a:t>
            </a:r>
            <a:r>
              <a:rPr sz="3200" b="0" spc="250" dirty="0">
                <a:solidFill>
                  <a:srgbClr val="FEE8D5"/>
                </a:solidFill>
                <a:latin typeface="Tahoma"/>
                <a:cs typeface="Tahoma"/>
              </a:rPr>
              <a:t> </a:t>
            </a:r>
            <a:r>
              <a:rPr sz="3200" b="0" spc="145" dirty="0">
                <a:solidFill>
                  <a:srgbClr val="FEE8D5"/>
                </a:solidFill>
                <a:latin typeface="Tahoma"/>
                <a:cs typeface="Tahoma"/>
              </a:rPr>
              <a:t>MAUPUN</a:t>
            </a:r>
            <a:endParaRPr sz="3200">
              <a:latin typeface="Tahoma"/>
              <a:cs typeface="Tahoma"/>
            </a:endParaRPr>
          </a:p>
          <a:p>
            <a:pPr marL="417830" marR="380365" algn="ctr">
              <a:lnSpc>
                <a:spcPct val="107400"/>
              </a:lnSpc>
            </a:pPr>
            <a:r>
              <a:rPr sz="3200" b="0" spc="140" dirty="0">
                <a:solidFill>
                  <a:srgbClr val="FEE8D5"/>
                </a:solidFill>
                <a:latin typeface="Tahoma"/>
                <a:cs typeface="Tahoma"/>
              </a:rPr>
              <a:t>KELOMPOK</a:t>
            </a:r>
            <a:r>
              <a:rPr sz="3200" b="0" spc="229" dirty="0">
                <a:solidFill>
                  <a:srgbClr val="FEE8D5"/>
                </a:solidFill>
                <a:latin typeface="Tahoma"/>
                <a:cs typeface="Tahoma"/>
              </a:rPr>
              <a:t> </a:t>
            </a:r>
            <a:r>
              <a:rPr sz="3200" b="0" spc="30" dirty="0">
                <a:solidFill>
                  <a:srgbClr val="FEE8D5"/>
                </a:solidFill>
                <a:latin typeface="Tahoma"/>
                <a:cs typeface="Tahoma"/>
              </a:rPr>
              <a:t>INILAH</a:t>
            </a:r>
            <a:r>
              <a:rPr sz="3200" b="0" spc="235" dirty="0">
                <a:solidFill>
                  <a:srgbClr val="FEE8D5"/>
                </a:solidFill>
                <a:latin typeface="Tahoma"/>
                <a:cs typeface="Tahoma"/>
              </a:rPr>
              <a:t> </a:t>
            </a:r>
            <a:r>
              <a:rPr sz="3200" b="0" spc="55" dirty="0">
                <a:solidFill>
                  <a:srgbClr val="FEE8D5"/>
                </a:solidFill>
                <a:latin typeface="Tahoma"/>
                <a:cs typeface="Tahoma"/>
              </a:rPr>
              <a:t>YANG</a:t>
            </a:r>
            <a:r>
              <a:rPr sz="3200" b="0" spc="235" dirty="0">
                <a:solidFill>
                  <a:srgbClr val="FEE8D5"/>
                </a:solidFill>
                <a:latin typeface="Tahoma"/>
                <a:cs typeface="Tahoma"/>
              </a:rPr>
              <a:t> </a:t>
            </a:r>
            <a:r>
              <a:rPr sz="3200" b="0" spc="125" dirty="0">
                <a:solidFill>
                  <a:srgbClr val="FEE8D5"/>
                </a:solidFill>
                <a:latin typeface="Tahoma"/>
                <a:cs typeface="Tahoma"/>
              </a:rPr>
              <a:t>KEMUDIAN</a:t>
            </a:r>
            <a:r>
              <a:rPr sz="3200" b="0" spc="235" dirty="0">
                <a:solidFill>
                  <a:srgbClr val="FEE8D5"/>
                </a:solidFill>
                <a:latin typeface="Tahoma"/>
                <a:cs typeface="Tahoma"/>
              </a:rPr>
              <a:t> </a:t>
            </a:r>
            <a:r>
              <a:rPr sz="3200" b="0" spc="-5" dirty="0">
                <a:solidFill>
                  <a:srgbClr val="FEE8D5"/>
                </a:solidFill>
                <a:latin typeface="Tahoma"/>
                <a:cs typeface="Tahoma"/>
              </a:rPr>
              <a:t>DISEBUT </a:t>
            </a:r>
            <a:r>
              <a:rPr sz="3200" b="0" spc="-985" dirty="0">
                <a:solidFill>
                  <a:srgbClr val="FEE8D5"/>
                </a:solidFill>
                <a:latin typeface="Tahoma"/>
                <a:cs typeface="Tahoma"/>
              </a:rPr>
              <a:t> </a:t>
            </a:r>
            <a:r>
              <a:rPr sz="3200" b="0" spc="35" dirty="0">
                <a:solidFill>
                  <a:srgbClr val="FEE8D5"/>
                </a:solidFill>
                <a:latin typeface="Tahoma"/>
                <a:cs typeface="Tahoma"/>
              </a:rPr>
              <a:t>SEBAGAI</a:t>
            </a:r>
            <a:r>
              <a:rPr sz="3200" b="0" spc="245" dirty="0">
                <a:solidFill>
                  <a:srgbClr val="FEE8D5"/>
                </a:solidFill>
                <a:latin typeface="Tahoma"/>
                <a:cs typeface="Tahoma"/>
              </a:rPr>
              <a:t> </a:t>
            </a:r>
            <a:r>
              <a:rPr sz="3200" b="0" spc="5" dirty="0">
                <a:solidFill>
                  <a:srgbClr val="FEE8D5"/>
                </a:solidFill>
                <a:latin typeface="Tahoma"/>
                <a:cs typeface="Tahoma"/>
              </a:rPr>
              <a:t>AKTOR</a:t>
            </a:r>
            <a:r>
              <a:rPr sz="3200" b="0" spc="250" dirty="0">
                <a:solidFill>
                  <a:srgbClr val="FEE8D5"/>
                </a:solidFill>
                <a:latin typeface="Tahoma"/>
                <a:cs typeface="Tahoma"/>
              </a:rPr>
              <a:t> </a:t>
            </a:r>
            <a:r>
              <a:rPr sz="3200" b="0" spc="90" dirty="0">
                <a:solidFill>
                  <a:srgbClr val="FEE8D5"/>
                </a:solidFill>
                <a:latin typeface="Tahoma"/>
                <a:cs typeface="Tahoma"/>
              </a:rPr>
              <a:t>KEBIJAKAN.</a:t>
            </a:r>
            <a:r>
              <a:rPr sz="3200" b="0" spc="250" dirty="0">
                <a:solidFill>
                  <a:srgbClr val="FEE8D5"/>
                </a:solidFill>
                <a:latin typeface="Tahoma"/>
                <a:cs typeface="Tahoma"/>
              </a:rPr>
              <a:t> </a:t>
            </a:r>
            <a:r>
              <a:rPr sz="3200" b="0" dirty="0">
                <a:solidFill>
                  <a:srgbClr val="FEE8D5"/>
                </a:solidFill>
                <a:latin typeface="Tahoma"/>
                <a:cs typeface="Tahoma"/>
              </a:rPr>
              <a:t>ARTINYA,</a:t>
            </a:r>
            <a:r>
              <a:rPr sz="3200" b="0" spc="250" dirty="0">
                <a:solidFill>
                  <a:srgbClr val="FEE8D5"/>
                </a:solidFill>
                <a:latin typeface="Tahoma"/>
                <a:cs typeface="Tahoma"/>
              </a:rPr>
              <a:t> </a:t>
            </a:r>
            <a:r>
              <a:rPr sz="3200" b="0" spc="5" dirty="0">
                <a:solidFill>
                  <a:srgbClr val="FEE8D5"/>
                </a:solidFill>
                <a:latin typeface="Tahoma"/>
                <a:cs typeface="Tahoma"/>
              </a:rPr>
              <a:t>AKTOR</a:t>
            </a:r>
            <a:endParaRPr sz="3200">
              <a:latin typeface="Tahoma"/>
              <a:cs typeface="Tahoma"/>
            </a:endParaRPr>
          </a:p>
          <a:p>
            <a:pPr marL="41910" marR="5080" algn="ctr">
              <a:lnSpc>
                <a:spcPct val="107400"/>
              </a:lnSpc>
              <a:spcBef>
                <a:spcPts val="5"/>
              </a:spcBef>
            </a:pPr>
            <a:r>
              <a:rPr sz="3200" b="0" spc="5" dirty="0">
                <a:solidFill>
                  <a:srgbClr val="FEE8D5"/>
                </a:solidFill>
                <a:latin typeface="Tahoma"/>
                <a:cs typeface="Tahoma"/>
              </a:rPr>
              <a:t>AKTOR</a:t>
            </a:r>
            <a:r>
              <a:rPr sz="3200" b="0" spc="260" dirty="0">
                <a:solidFill>
                  <a:srgbClr val="FEE8D5"/>
                </a:solidFill>
                <a:latin typeface="Tahoma"/>
                <a:cs typeface="Tahoma"/>
              </a:rPr>
              <a:t> </a:t>
            </a:r>
            <a:r>
              <a:rPr sz="3200" b="0" spc="90" dirty="0">
                <a:solidFill>
                  <a:srgbClr val="FEE8D5"/>
                </a:solidFill>
                <a:latin typeface="Tahoma"/>
                <a:cs typeface="Tahoma"/>
              </a:rPr>
              <a:t>KEBIJAKAN</a:t>
            </a:r>
            <a:r>
              <a:rPr sz="3200" b="0" spc="260" dirty="0">
                <a:solidFill>
                  <a:srgbClr val="FEE8D5"/>
                </a:solidFill>
                <a:latin typeface="Tahoma"/>
                <a:cs typeface="Tahoma"/>
              </a:rPr>
              <a:t> </a:t>
            </a:r>
            <a:r>
              <a:rPr sz="3200" b="0" spc="55" dirty="0">
                <a:solidFill>
                  <a:srgbClr val="FEE8D5"/>
                </a:solidFill>
                <a:latin typeface="Tahoma"/>
                <a:cs typeface="Tahoma"/>
              </a:rPr>
              <a:t>PUBLIK</a:t>
            </a:r>
            <a:r>
              <a:rPr sz="3200" b="0" spc="260" dirty="0">
                <a:solidFill>
                  <a:srgbClr val="FEE8D5"/>
                </a:solidFill>
                <a:latin typeface="Tahoma"/>
                <a:cs typeface="Tahoma"/>
              </a:rPr>
              <a:t> </a:t>
            </a:r>
            <a:r>
              <a:rPr sz="3200" b="0" spc="130" dirty="0">
                <a:solidFill>
                  <a:srgbClr val="FEE8D5"/>
                </a:solidFill>
                <a:latin typeface="Tahoma"/>
                <a:cs typeface="Tahoma"/>
              </a:rPr>
              <a:t>MERUPAKAN</a:t>
            </a:r>
            <a:r>
              <a:rPr sz="3200" b="0" spc="260" dirty="0">
                <a:solidFill>
                  <a:srgbClr val="FEE8D5"/>
                </a:solidFill>
                <a:latin typeface="Tahoma"/>
                <a:cs typeface="Tahoma"/>
              </a:rPr>
              <a:t> </a:t>
            </a:r>
            <a:r>
              <a:rPr sz="3200" b="0" spc="55" dirty="0">
                <a:solidFill>
                  <a:srgbClr val="FEE8D5"/>
                </a:solidFill>
                <a:latin typeface="Tahoma"/>
                <a:cs typeface="Tahoma"/>
              </a:rPr>
              <a:t>SELURUH </a:t>
            </a:r>
            <a:r>
              <a:rPr sz="3200" b="0" spc="-985" dirty="0">
                <a:solidFill>
                  <a:srgbClr val="FEE8D5"/>
                </a:solidFill>
                <a:latin typeface="Tahoma"/>
                <a:cs typeface="Tahoma"/>
              </a:rPr>
              <a:t> </a:t>
            </a:r>
            <a:r>
              <a:rPr sz="3200" b="0" spc="45" dirty="0">
                <a:solidFill>
                  <a:srgbClr val="FEE8D5"/>
                </a:solidFill>
                <a:latin typeface="Tahoma"/>
                <a:cs typeface="Tahoma"/>
              </a:rPr>
              <a:t>PIHAK</a:t>
            </a:r>
            <a:r>
              <a:rPr sz="3200" b="0" spc="245" dirty="0">
                <a:solidFill>
                  <a:srgbClr val="FEE8D5"/>
                </a:solidFill>
                <a:latin typeface="Tahoma"/>
                <a:cs typeface="Tahoma"/>
              </a:rPr>
              <a:t> </a:t>
            </a:r>
            <a:r>
              <a:rPr sz="3200" b="0" spc="55" dirty="0">
                <a:solidFill>
                  <a:srgbClr val="FEE8D5"/>
                </a:solidFill>
                <a:latin typeface="Tahoma"/>
                <a:cs typeface="Tahoma"/>
              </a:rPr>
              <a:t>YANG</a:t>
            </a:r>
            <a:r>
              <a:rPr sz="3200" b="0" spc="245" dirty="0">
                <a:solidFill>
                  <a:srgbClr val="FEE8D5"/>
                </a:solidFill>
                <a:latin typeface="Tahoma"/>
                <a:cs typeface="Tahoma"/>
              </a:rPr>
              <a:t> </a:t>
            </a:r>
            <a:r>
              <a:rPr sz="3200" b="0" spc="-20" dirty="0">
                <a:solidFill>
                  <a:srgbClr val="FEE8D5"/>
                </a:solidFill>
                <a:latin typeface="Tahoma"/>
                <a:cs typeface="Tahoma"/>
              </a:rPr>
              <a:t>TERLIBAT</a:t>
            </a:r>
            <a:r>
              <a:rPr sz="3200" b="0" spc="245" dirty="0">
                <a:solidFill>
                  <a:srgbClr val="FEE8D5"/>
                </a:solidFill>
                <a:latin typeface="Tahoma"/>
                <a:cs typeface="Tahoma"/>
              </a:rPr>
              <a:t> </a:t>
            </a:r>
            <a:r>
              <a:rPr sz="3200" b="0" spc="155" dirty="0">
                <a:solidFill>
                  <a:srgbClr val="FEE8D5"/>
                </a:solidFill>
                <a:latin typeface="Tahoma"/>
                <a:cs typeface="Tahoma"/>
              </a:rPr>
              <a:t>DALAM</a:t>
            </a:r>
            <a:r>
              <a:rPr sz="3200" b="0" spc="245" dirty="0">
                <a:solidFill>
                  <a:srgbClr val="FEE8D5"/>
                </a:solidFill>
                <a:latin typeface="Tahoma"/>
                <a:cs typeface="Tahoma"/>
              </a:rPr>
              <a:t> </a:t>
            </a:r>
            <a:r>
              <a:rPr sz="3200" b="0" spc="90" dirty="0">
                <a:solidFill>
                  <a:srgbClr val="FEE8D5"/>
                </a:solidFill>
                <a:latin typeface="Tahoma"/>
                <a:cs typeface="Tahoma"/>
              </a:rPr>
              <a:t>KEBIJAKAN</a:t>
            </a:r>
            <a:r>
              <a:rPr sz="3200" b="0" spc="245" dirty="0">
                <a:solidFill>
                  <a:srgbClr val="FEE8D5"/>
                </a:solidFill>
                <a:latin typeface="Tahoma"/>
                <a:cs typeface="Tahoma"/>
              </a:rPr>
              <a:t> </a:t>
            </a:r>
            <a:r>
              <a:rPr sz="3200" b="0" spc="55" dirty="0">
                <a:solidFill>
                  <a:srgbClr val="FEE8D5"/>
                </a:solidFill>
                <a:latin typeface="Tahoma"/>
                <a:cs typeface="Tahoma"/>
              </a:rPr>
              <a:t>PUBLIK</a:t>
            </a:r>
            <a:endParaRPr sz="3200">
              <a:latin typeface="Tahoma"/>
              <a:cs typeface="Tahoma"/>
            </a:endParaRPr>
          </a:p>
        </p:txBody>
      </p:sp>
      <p:pic>
        <p:nvPicPr>
          <p:cNvPr id="5" name="object 5"/>
          <p:cNvPicPr/>
          <p:nvPr/>
        </p:nvPicPr>
        <p:blipFill>
          <a:blip r:embed="rId2" cstate="print"/>
          <a:stretch>
            <a:fillRect/>
          </a:stretch>
        </p:blipFill>
        <p:spPr>
          <a:xfrm>
            <a:off x="0" y="2"/>
            <a:ext cx="4606975" cy="5282430"/>
          </a:xfrm>
          <a:prstGeom prst="rect">
            <a:avLst/>
          </a:prstGeom>
        </p:spPr>
      </p:pic>
      <p:pic>
        <p:nvPicPr>
          <p:cNvPr id="6" name="object 6"/>
          <p:cNvPicPr/>
          <p:nvPr/>
        </p:nvPicPr>
        <p:blipFill>
          <a:blip r:embed="rId3" cstate="print"/>
          <a:stretch>
            <a:fillRect/>
          </a:stretch>
        </p:blipFill>
        <p:spPr>
          <a:xfrm>
            <a:off x="13617942" y="5494622"/>
            <a:ext cx="4670058" cy="47923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90175"/>
            <a:chOff x="0" y="0"/>
            <a:chExt cx="18288000" cy="10290175"/>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5321093" y="0"/>
              <a:ext cx="6105525" cy="10286999"/>
            </a:xfrm>
            <a:prstGeom prst="rect">
              <a:avLst/>
            </a:prstGeom>
          </p:spPr>
        </p:pic>
        <p:pic>
          <p:nvPicPr>
            <p:cNvPr id="5" name="object 5"/>
            <p:cNvPicPr/>
            <p:nvPr/>
          </p:nvPicPr>
          <p:blipFill>
            <a:blip r:embed="rId4" cstate="print"/>
            <a:stretch>
              <a:fillRect/>
            </a:stretch>
          </p:blipFill>
          <p:spPr>
            <a:xfrm>
              <a:off x="323" y="0"/>
              <a:ext cx="10193143" cy="10289608"/>
            </a:xfrm>
            <a:prstGeom prst="rect">
              <a:avLst/>
            </a:prstGeom>
          </p:spPr>
        </p:pic>
        <p:pic>
          <p:nvPicPr>
            <p:cNvPr id="6" name="object 6"/>
            <p:cNvPicPr/>
            <p:nvPr/>
          </p:nvPicPr>
          <p:blipFill>
            <a:blip r:embed="rId5" cstate="print"/>
            <a:stretch>
              <a:fillRect/>
            </a:stretch>
          </p:blipFill>
          <p:spPr>
            <a:xfrm>
              <a:off x="11430000" y="0"/>
              <a:ext cx="6857999" cy="10286999"/>
            </a:xfrm>
            <a:prstGeom prst="rect">
              <a:avLst/>
            </a:prstGeom>
          </p:spPr>
        </p:pic>
      </p:grpSp>
      <p:sp>
        <p:nvSpPr>
          <p:cNvPr id="7" name="object 7"/>
          <p:cNvSpPr txBox="1"/>
          <p:nvPr/>
        </p:nvSpPr>
        <p:spPr>
          <a:xfrm>
            <a:off x="1513401" y="6836763"/>
            <a:ext cx="4274820" cy="1620520"/>
          </a:xfrm>
          <a:prstGeom prst="rect">
            <a:avLst/>
          </a:prstGeom>
        </p:spPr>
        <p:txBody>
          <a:bodyPr vert="horz" wrap="square" lIns="0" tIns="116839" rIns="0" bIns="0" rtlCol="0">
            <a:spAutoFit/>
          </a:bodyPr>
          <a:lstStyle/>
          <a:p>
            <a:pPr marL="495300" indent="-422275">
              <a:lnSpc>
                <a:spcPct val="100000"/>
              </a:lnSpc>
              <a:spcBef>
                <a:spcPts val="919"/>
              </a:spcBef>
              <a:buAutoNum type="arabicPeriod"/>
              <a:tabLst>
                <a:tab pos="495934" algn="l"/>
              </a:tabLst>
            </a:pPr>
            <a:r>
              <a:rPr sz="4550" spc="-195" dirty="0">
                <a:solidFill>
                  <a:srgbClr val="59342B"/>
                </a:solidFill>
                <a:latin typeface="Tahoma"/>
                <a:cs typeface="Tahoma"/>
              </a:rPr>
              <a:t>Pemerintah</a:t>
            </a:r>
            <a:endParaRPr sz="4550">
              <a:latin typeface="Tahoma"/>
              <a:cs typeface="Tahoma"/>
            </a:endParaRPr>
          </a:p>
          <a:p>
            <a:pPr marL="495300" indent="-483234">
              <a:lnSpc>
                <a:spcPct val="100000"/>
              </a:lnSpc>
              <a:spcBef>
                <a:spcPts val="819"/>
              </a:spcBef>
              <a:buAutoNum type="arabicPeriod"/>
              <a:tabLst>
                <a:tab pos="495934" algn="l"/>
              </a:tabLst>
            </a:pPr>
            <a:r>
              <a:rPr sz="4550" spc="-45" dirty="0">
                <a:solidFill>
                  <a:srgbClr val="59342B"/>
                </a:solidFill>
                <a:latin typeface="Tahoma"/>
                <a:cs typeface="Tahoma"/>
              </a:rPr>
              <a:t>N</a:t>
            </a:r>
            <a:r>
              <a:rPr sz="4550" spc="-155" dirty="0">
                <a:solidFill>
                  <a:srgbClr val="59342B"/>
                </a:solidFill>
                <a:latin typeface="Tahoma"/>
                <a:cs typeface="Tahoma"/>
              </a:rPr>
              <a:t>o</a:t>
            </a:r>
            <a:r>
              <a:rPr sz="4550" spc="-215" dirty="0">
                <a:solidFill>
                  <a:srgbClr val="59342B"/>
                </a:solidFill>
                <a:latin typeface="Tahoma"/>
                <a:cs typeface="Tahoma"/>
              </a:rPr>
              <a:t>n</a:t>
            </a:r>
            <a:r>
              <a:rPr sz="4550" spc="-275" dirty="0">
                <a:solidFill>
                  <a:srgbClr val="59342B"/>
                </a:solidFill>
                <a:latin typeface="Tahoma"/>
                <a:cs typeface="Tahoma"/>
              </a:rPr>
              <a:t> </a:t>
            </a:r>
            <a:r>
              <a:rPr sz="4550" spc="-215" dirty="0">
                <a:solidFill>
                  <a:srgbClr val="59342B"/>
                </a:solidFill>
                <a:latin typeface="Tahoma"/>
                <a:cs typeface="Tahoma"/>
              </a:rPr>
              <a:t>P</a:t>
            </a:r>
            <a:r>
              <a:rPr sz="4550" spc="-295" dirty="0">
                <a:solidFill>
                  <a:srgbClr val="59342B"/>
                </a:solidFill>
                <a:latin typeface="Tahoma"/>
                <a:cs typeface="Tahoma"/>
              </a:rPr>
              <a:t>e</a:t>
            </a:r>
            <a:r>
              <a:rPr sz="4550" spc="-484" dirty="0">
                <a:solidFill>
                  <a:srgbClr val="59342B"/>
                </a:solidFill>
                <a:latin typeface="Tahoma"/>
                <a:cs typeface="Tahoma"/>
              </a:rPr>
              <a:t>m</a:t>
            </a:r>
            <a:r>
              <a:rPr sz="4550" spc="-295" dirty="0">
                <a:solidFill>
                  <a:srgbClr val="59342B"/>
                </a:solidFill>
                <a:latin typeface="Tahoma"/>
                <a:cs typeface="Tahoma"/>
              </a:rPr>
              <a:t>e</a:t>
            </a:r>
            <a:r>
              <a:rPr sz="4550" spc="-105" dirty="0">
                <a:solidFill>
                  <a:srgbClr val="59342B"/>
                </a:solidFill>
                <a:latin typeface="Tahoma"/>
                <a:cs typeface="Tahoma"/>
              </a:rPr>
              <a:t>r</a:t>
            </a:r>
            <a:r>
              <a:rPr sz="4550" spc="10" dirty="0">
                <a:solidFill>
                  <a:srgbClr val="59342B"/>
                </a:solidFill>
                <a:latin typeface="Tahoma"/>
                <a:cs typeface="Tahoma"/>
              </a:rPr>
              <a:t>i</a:t>
            </a:r>
            <a:r>
              <a:rPr sz="4550" spc="-170" dirty="0">
                <a:solidFill>
                  <a:srgbClr val="59342B"/>
                </a:solidFill>
                <a:latin typeface="Tahoma"/>
                <a:cs typeface="Tahoma"/>
              </a:rPr>
              <a:t>n</a:t>
            </a:r>
            <a:r>
              <a:rPr sz="4550" dirty="0">
                <a:solidFill>
                  <a:srgbClr val="59342B"/>
                </a:solidFill>
                <a:latin typeface="Tahoma"/>
                <a:cs typeface="Tahoma"/>
              </a:rPr>
              <a:t>t</a:t>
            </a:r>
            <a:r>
              <a:rPr sz="4550" spc="-180" dirty="0">
                <a:solidFill>
                  <a:srgbClr val="59342B"/>
                </a:solidFill>
                <a:latin typeface="Tahoma"/>
                <a:cs typeface="Tahoma"/>
              </a:rPr>
              <a:t>a</a:t>
            </a:r>
            <a:r>
              <a:rPr sz="4550" spc="-215" dirty="0">
                <a:solidFill>
                  <a:srgbClr val="59342B"/>
                </a:solidFill>
                <a:latin typeface="Tahoma"/>
                <a:cs typeface="Tahoma"/>
              </a:rPr>
              <a:t>h</a:t>
            </a:r>
            <a:endParaRPr sz="4550">
              <a:latin typeface="Tahoma"/>
              <a:cs typeface="Tahoma"/>
            </a:endParaRPr>
          </a:p>
        </p:txBody>
      </p:sp>
      <p:sp>
        <p:nvSpPr>
          <p:cNvPr id="8" name="object 8"/>
          <p:cNvSpPr txBox="1">
            <a:spLocks noGrp="1"/>
          </p:cNvSpPr>
          <p:nvPr>
            <p:ph type="title"/>
          </p:nvPr>
        </p:nvSpPr>
        <p:spPr>
          <a:xfrm>
            <a:off x="351928" y="1472322"/>
            <a:ext cx="10566400" cy="1873250"/>
          </a:xfrm>
          <a:prstGeom prst="rect">
            <a:avLst/>
          </a:prstGeom>
        </p:spPr>
        <p:txBody>
          <a:bodyPr vert="horz" wrap="square" lIns="0" tIns="12700" rIns="0" bIns="0" rtlCol="0">
            <a:spAutoFit/>
          </a:bodyPr>
          <a:lstStyle/>
          <a:p>
            <a:pPr marL="1123950" marR="5080" indent="-1111885">
              <a:lnSpc>
                <a:spcPct val="116599"/>
              </a:lnSpc>
              <a:spcBef>
                <a:spcPts val="100"/>
              </a:spcBef>
            </a:pPr>
            <a:r>
              <a:rPr sz="5200" spc="85" dirty="0"/>
              <a:t>Secara</a:t>
            </a:r>
            <a:r>
              <a:rPr sz="5200" spc="-170" dirty="0"/>
              <a:t> </a:t>
            </a:r>
            <a:r>
              <a:rPr sz="5200" spc="80" dirty="0"/>
              <a:t>garis</a:t>
            </a:r>
            <a:r>
              <a:rPr sz="5200" spc="-165" dirty="0"/>
              <a:t> </a:t>
            </a:r>
            <a:r>
              <a:rPr sz="5200" spc="114" dirty="0"/>
              <a:t>besar</a:t>
            </a:r>
            <a:r>
              <a:rPr sz="5200" spc="-170" dirty="0"/>
              <a:t> </a:t>
            </a:r>
            <a:r>
              <a:rPr sz="5200" spc="165" dirty="0"/>
              <a:t>aktor</a:t>
            </a:r>
            <a:r>
              <a:rPr sz="5200" spc="-165" dirty="0"/>
              <a:t> </a:t>
            </a:r>
            <a:r>
              <a:rPr sz="5200" spc="165" dirty="0"/>
              <a:t>aktor </a:t>
            </a:r>
            <a:r>
              <a:rPr sz="5200" spc="-1305" dirty="0"/>
              <a:t> </a:t>
            </a:r>
            <a:r>
              <a:rPr sz="5200" spc="135" dirty="0"/>
              <a:t>kebijakan</a:t>
            </a:r>
            <a:r>
              <a:rPr sz="5200" spc="-160" dirty="0"/>
              <a:t> </a:t>
            </a:r>
            <a:r>
              <a:rPr sz="5200" spc="110" dirty="0"/>
              <a:t>publik,</a:t>
            </a:r>
            <a:r>
              <a:rPr sz="5200" spc="-160" dirty="0"/>
              <a:t> </a:t>
            </a:r>
            <a:r>
              <a:rPr sz="5200" spc="70" dirty="0"/>
              <a:t>yaitu:</a:t>
            </a:r>
            <a:endParaRPr sz="5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104654" y="0"/>
            <a:ext cx="3183344" cy="6759899"/>
          </a:xfrm>
          <a:prstGeom prst="rect">
            <a:avLst/>
          </a:prstGeom>
        </p:spPr>
      </p:pic>
      <p:pic>
        <p:nvPicPr>
          <p:cNvPr id="3" name="object 3"/>
          <p:cNvPicPr/>
          <p:nvPr/>
        </p:nvPicPr>
        <p:blipFill>
          <a:blip r:embed="rId3" cstate="print"/>
          <a:stretch>
            <a:fillRect/>
          </a:stretch>
        </p:blipFill>
        <p:spPr>
          <a:xfrm>
            <a:off x="0" y="4571843"/>
            <a:ext cx="3958278" cy="5715156"/>
          </a:xfrm>
          <a:prstGeom prst="rect">
            <a:avLst/>
          </a:prstGeom>
        </p:spPr>
      </p:pic>
      <p:grpSp>
        <p:nvGrpSpPr>
          <p:cNvPr id="4" name="object 4"/>
          <p:cNvGrpSpPr/>
          <p:nvPr/>
        </p:nvGrpSpPr>
        <p:grpSpPr>
          <a:xfrm>
            <a:off x="5019674" y="4819650"/>
            <a:ext cx="8248650" cy="419100"/>
            <a:chOff x="5019674" y="4819650"/>
            <a:chExt cx="8248650" cy="419100"/>
          </a:xfrm>
        </p:grpSpPr>
        <p:sp>
          <p:nvSpPr>
            <p:cNvPr id="5" name="object 5"/>
            <p:cNvSpPr/>
            <p:nvPr/>
          </p:nvSpPr>
          <p:spPr>
            <a:xfrm>
              <a:off x="5314949" y="5000624"/>
              <a:ext cx="7600950" cy="57150"/>
            </a:xfrm>
            <a:custGeom>
              <a:avLst/>
              <a:gdLst/>
              <a:ahLst/>
              <a:cxnLst/>
              <a:rect l="l" t="t" r="r" b="b"/>
              <a:pathLst>
                <a:path w="7600950" h="57150">
                  <a:moveTo>
                    <a:pt x="7600949" y="57149"/>
                  </a:moveTo>
                  <a:lnTo>
                    <a:pt x="0" y="57149"/>
                  </a:lnTo>
                  <a:lnTo>
                    <a:pt x="0" y="0"/>
                  </a:lnTo>
                  <a:lnTo>
                    <a:pt x="7600949" y="0"/>
                  </a:lnTo>
                  <a:lnTo>
                    <a:pt x="7600949" y="57149"/>
                  </a:lnTo>
                  <a:close/>
                </a:path>
              </a:pathLst>
            </a:custGeom>
            <a:solidFill>
              <a:srgbClr val="ECA666"/>
            </a:solidFill>
          </p:spPr>
          <p:txBody>
            <a:bodyPr wrap="square" lIns="0" tIns="0" rIns="0" bIns="0" rtlCol="0"/>
            <a:lstStyle/>
            <a:p>
              <a:endParaRPr/>
            </a:p>
          </p:txBody>
        </p:sp>
        <p:sp>
          <p:nvSpPr>
            <p:cNvPr id="6" name="object 6"/>
            <p:cNvSpPr/>
            <p:nvPr/>
          </p:nvSpPr>
          <p:spPr>
            <a:xfrm>
              <a:off x="5019662" y="4819662"/>
              <a:ext cx="8248650" cy="419100"/>
            </a:xfrm>
            <a:custGeom>
              <a:avLst/>
              <a:gdLst/>
              <a:ahLst/>
              <a:cxnLst/>
              <a:rect l="l" t="t" r="r" b="b"/>
              <a:pathLst>
                <a:path w="8248650" h="419100">
                  <a:moveTo>
                    <a:pt x="419100" y="202679"/>
                  </a:moveTo>
                  <a:lnTo>
                    <a:pt x="413740" y="161937"/>
                  </a:lnTo>
                  <a:lnTo>
                    <a:pt x="400532" y="123012"/>
                  </a:lnTo>
                  <a:lnTo>
                    <a:pt x="379971" y="87414"/>
                  </a:lnTo>
                  <a:lnTo>
                    <a:pt x="352882" y="56515"/>
                  </a:lnTo>
                  <a:lnTo>
                    <a:pt x="320268" y="31496"/>
                  </a:lnTo>
                  <a:lnTo>
                    <a:pt x="283400" y="13322"/>
                  </a:lnTo>
                  <a:lnTo>
                    <a:pt x="243700" y="2679"/>
                  </a:lnTo>
                  <a:lnTo>
                    <a:pt x="216420" y="0"/>
                  </a:lnTo>
                  <a:lnTo>
                    <a:pt x="209550" y="0"/>
                  </a:lnTo>
                  <a:lnTo>
                    <a:pt x="202692" y="0"/>
                  </a:lnTo>
                  <a:lnTo>
                    <a:pt x="161937" y="5359"/>
                  </a:lnTo>
                  <a:lnTo>
                    <a:pt x="123024" y="18567"/>
                  </a:lnTo>
                  <a:lnTo>
                    <a:pt x="87426" y="39116"/>
                  </a:lnTo>
                  <a:lnTo>
                    <a:pt x="56527" y="66217"/>
                  </a:lnTo>
                  <a:lnTo>
                    <a:pt x="31508" y="98831"/>
                  </a:lnTo>
                  <a:lnTo>
                    <a:pt x="13335" y="135686"/>
                  </a:lnTo>
                  <a:lnTo>
                    <a:pt x="2692" y="175399"/>
                  </a:lnTo>
                  <a:lnTo>
                    <a:pt x="0" y="202679"/>
                  </a:lnTo>
                  <a:lnTo>
                    <a:pt x="0" y="216408"/>
                  </a:lnTo>
                  <a:lnTo>
                    <a:pt x="5372" y="257162"/>
                  </a:lnTo>
                  <a:lnTo>
                    <a:pt x="18580" y="296075"/>
                  </a:lnTo>
                  <a:lnTo>
                    <a:pt x="39128" y="331673"/>
                  </a:lnTo>
                  <a:lnTo>
                    <a:pt x="66230" y="362572"/>
                  </a:lnTo>
                  <a:lnTo>
                    <a:pt x="98844" y="387591"/>
                  </a:lnTo>
                  <a:lnTo>
                    <a:pt x="135699" y="405765"/>
                  </a:lnTo>
                  <a:lnTo>
                    <a:pt x="175412" y="416407"/>
                  </a:lnTo>
                  <a:lnTo>
                    <a:pt x="202692" y="419100"/>
                  </a:lnTo>
                  <a:lnTo>
                    <a:pt x="216420" y="419100"/>
                  </a:lnTo>
                  <a:lnTo>
                    <a:pt x="257162" y="413727"/>
                  </a:lnTo>
                  <a:lnTo>
                    <a:pt x="296087" y="400519"/>
                  </a:lnTo>
                  <a:lnTo>
                    <a:pt x="331685" y="379971"/>
                  </a:lnTo>
                  <a:lnTo>
                    <a:pt x="362585" y="352869"/>
                  </a:lnTo>
                  <a:lnTo>
                    <a:pt x="387604" y="320255"/>
                  </a:lnTo>
                  <a:lnTo>
                    <a:pt x="405777" y="283400"/>
                  </a:lnTo>
                  <a:lnTo>
                    <a:pt x="416420" y="243687"/>
                  </a:lnTo>
                  <a:lnTo>
                    <a:pt x="419100" y="216408"/>
                  </a:lnTo>
                  <a:lnTo>
                    <a:pt x="419100" y="202679"/>
                  </a:lnTo>
                  <a:close/>
                </a:path>
                <a:path w="8248650" h="419100">
                  <a:moveTo>
                    <a:pt x="4305300" y="202679"/>
                  </a:moveTo>
                  <a:lnTo>
                    <a:pt x="4299940" y="161937"/>
                  </a:lnTo>
                  <a:lnTo>
                    <a:pt x="4286732" y="123012"/>
                  </a:lnTo>
                  <a:lnTo>
                    <a:pt x="4266171" y="87414"/>
                  </a:lnTo>
                  <a:lnTo>
                    <a:pt x="4239082" y="56515"/>
                  </a:lnTo>
                  <a:lnTo>
                    <a:pt x="4206468" y="31496"/>
                  </a:lnTo>
                  <a:lnTo>
                    <a:pt x="4169600" y="13322"/>
                  </a:lnTo>
                  <a:lnTo>
                    <a:pt x="4129900" y="2679"/>
                  </a:lnTo>
                  <a:lnTo>
                    <a:pt x="4102620" y="0"/>
                  </a:lnTo>
                  <a:lnTo>
                    <a:pt x="4095750" y="0"/>
                  </a:lnTo>
                  <a:lnTo>
                    <a:pt x="4088892" y="0"/>
                  </a:lnTo>
                  <a:lnTo>
                    <a:pt x="4048137" y="5359"/>
                  </a:lnTo>
                  <a:lnTo>
                    <a:pt x="4009225" y="18567"/>
                  </a:lnTo>
                  <a:lnTo>
                    <a:pt x="3973626" y="39116"/>
                  </a:lnTo>
                  <a:lnTo>
                    <a:pt x="3942727" y="66217"/>
                  </a:lnTo>
                  <a:lnTo>
                    <a:pt x="3917708" y="98831"/>
                  </a:lnTo>
                  <a:lnTo>
                    <a:pt x="3899535" y="135686"/>
                  </a:lnTo>
                  <a:lnTo>
                    <a:pt x="3888892" y="175399"/>
                  </a:lnTo>
                  <a:lnTo>
                    <a:pt x="3886200" y="202679"/>
                  </a:lnTo>
                  <a:lnTo>
                    <a:pt x="3886200" y="216408"/>
                  </a:lnTo>
                  <a:lnTo>
                    <a:pt x="3891572" y="257162"/>
                  </a:lnTo>
                  <a:lnTo>
                    <a:pt x="3904780" y="296075"/>
                  </a:lnTo>
                  <a:lnTo>
                    <a:pt x="3925328" y="331673"/>
                  </a:lnTo>
                  <a:lnTo>
                    <a:pt x="3952430" y="362572"/>
                  </a:lnTo>
                  <a:lnTo>
                    <a:pt x="3985044" y="387591"/>
                  </a:lnTo>
                  <a:lnTo>
                    <a:pt x="4021899" y="405765"/>
                  </a:lnTo>
                  <a:lnTo>
                    <a:pt x="4061599" y="416407"/>
                  </a:lnTo>
                  <a:lnTo>
                    <a:pt x="4088892" y="419100"/>
                  </a:lnTo>
                  <a:lnTo>
                    <a:pt x="4102620" y="419100"/>
                  </a:lnTo>
                  <a:lnTo>
                    <a:pt x="4143362" y="413727"/>
                  </a:lnTo>
                  <a:lnTo>
                    <a:pt x="4182287" y="400519"/>
                  </a:lnTo>
                  <a:lnTo>
                    <a:pt x="4217886" y="379971"/>
                  </a:lnTo>
                  <a:lnTo>
                    <a:pt x="4248785" y="352869"/>
                  </a:lnTo>
                  <a:lnTo>
                    <a:pt x="4273804" y="320255"/>
                  </a:lnTo>
                  <a:lnTo>
                    <a:pt x="4291977" y="283400"/>
                  </a:lnTo>
                  <a:lnTo>
                    <a:pt x="4302620" y="243687"/>
                  </a:lnTo>
                  <a:lnTo>
                    <a:pt x="4305300" y="216408"/>
                  </a:lnTo>
                  <a:lnTo>
                    <a:pt x="4305300" y="202679"/>
                  </a:lnTo>
                  <a:close/>
                </a:path>
                <a:path w="8248650" h="419100">
                  <a:moveTo>
                    <a:pt x="8248650" y="202679"/>
                  </a:moveTo>
                  <a:lnTo>
                    <a:pt x="8243290" y="161937"/>
                  </a:lnTo>
                  <a:lnTo>
                    <a:pt x="8230082" y="123012"/>
                  </a:lnTo>
                  <a:lnTo>
                    <a:pt x="8209521" y="87414"/>
                  </a:lnTo>
                  <a:lnTo>
                    <a:pt x="8182432" y="56515"/>
                  </a:lnTo>
                  <a:lnTo>
                    <a:pt x="8149818" y="31496"/>
                  </a:lnTo>
                  <a:lnTo>
                    <a:pt x="8112950" y="13322"/>
                  </a:lnTo>
                  <a:lnTo>
                    <a:pt x="8073250" y="2679"/>
                  </a:lnTo>
                  <a:lnTo>
                    <a:pt x="8045971" y="0"/>
                  </a:lnTo>
                  <a:lnTo>
                    <a:pt x="8039100" y="0"/>
                  </a:lnTo>
                  <a:lnTo>
                    <a:pt x="8032242" y="0"/>
                  </a:lnTo>
                  <a:lnTo>
                    <a:pt x="7991488" y="5359"/>
                  </a:lnTo>
                  <a:lnTo>
                    <a:pt x="7952575" y="18567"/>
                  </a:lnTo>
                  <a:lnTo>
                    <a:pt x="7916977" y="39116"/>
                  </a:lnTo>
                  <a:lnTo>
                    <a:pt x="7886078" y="66217"/>
                  </a:lnTo>
                  <a:lnTo>
                    <a:pt x="7861059" y="98831"/>
                  </a:lnTo>
                  <a:lnTo>
                    <a:pt x="7842885" y="135686"/>
                  </a:lnTo>
                  <a:lnTo>
                    <a:pt x="7832242" y="175399"/>
                  </a:lnTo>
                  <a:lnTo>
                    <a:pt x="7829550" y="202679"/>
                  </a:lnTo>
                  <a:lnTo>
                    <a:pt x="7829550" y="216408"/>
                  </a:lnTo>
                  <a:lnTo>
                    <a:pt x="7834922" y="257162"/>
                  </a:lnTo>
                  <a:lnTo>
                    <a:pt x="7848130" y="296075"/>
                  </a:lnTo>
                  <a:lnTo>
                    <a:pt x="7868679" y="331673"/>
                  </a:lnTo>
                  <a:lnTo>
                    <a:pt x="7895780" y="362572"/>
                  </a:lnTo>
                  <a:lnTo>
                    <a:pt x="7928394" y="387591"/>
                  </a:lnTo>
                  <a:lnTo>
                    <a:pt x="7965249" y="405765"/>
                  </a:lnTo>
                  <a:lnTo>
                    <a:pt x="8004950" y="416407"/>
                  </a:lnTo>
                  <a:lnTo>
                    <a:pt x="8032242" y="419100"/>
                  </a:lnTo>
                  <a:lnTo>
                    <a:pt x="8045971" y="419100"/>
                  </a:lnTo>
                  <a:lnTo>
                    <a:pt x="8086712" y="413727"/>
                  </a:lnTo>
                  <a:lnTo>
                    <a:pt x="8125638" y="400519"/>
                  </a:lnTo>
                  <a:lnTo>
                    <a:pt x="8161236" y="379971"/>
                  </a:lnTo>
                  <a:lnTo>
                    <a:pt x="8192135" y="352869"/>
                  </a:lnTo>
                  <a:lnTo>
                    <a:pt x="8217154" y="320255"/>
                  </a:lnTo>
                  <a:lnTo>
                    <a:pt x="8235328" y="283400"/>
                  </a:lnTo>
                  <a:lnTo>
                    <a:pt x="8245970" y="243687"/>
                  </a:lnTo>
                  <a:lnTo>
                    <a:pt x="8248650" y="216408"/>
                  </a:lnTo>
                  <a:lnTo>
                    <a:pt x="8248650" y="202679"/>
                  </a:lnTo>
                  <a:close/>
                </a:path>
              </a:pathLst>
            </a:custGeom>
            <a:solidFill>
              <a:srgbClr val="E49D81"/>
            </a:solidFill>
          </p:spPr>
          <p:txBody>
            <a:bodyPr wrap="square" lIns="0" tIns="0" rIns="0" bIns="0" rtlCol="0"/>
            <a:lstStyle/>
            <a:p>
              <a:endParaRPr/>
            </a:p>
          </p:txBody>
        </p:sp>
      </p:grpSp>
      <p:sp>
        <p:nvSpPr>
          <p:cNvPr id="7" name="object 7"/>
          <p:cNvSpPr txBox="1">
            <a:spLocks noGrp="1"/>
          </p:cNvSpPr>
          <p:nvPr>
            <p:ph type="title"/>
          </p:nvPr>
        </p:nvSpPr>
        <p:spPr>
          <a:xfrm>
            <a:off x="6187282" y="1853831"/>
            <a:ext cx="5913755" cy="2037080"/>
          </a:xfrm>
          <a:prstGeom prst="rect">
            <a:avLst/>
          </a:prstGeom>
        </p:spPr>
        <p:txBody>
          <a:bodyPr vert="horz" wrap="square" lIns="0" tIns="195580" rIns="0" bIns="0" rtlCol="0">
            <a:spAutoFit/>
          </a:bodyPr>
          <a:lstStyle/>
          <a:p>
            <a:pPr marL="95885" marR="5080" indent="-83820">
              <a:lnSpc>
                <a:spcPts val="7200"/>
              </a:lnSpc>
              <a:spcBef>
                <a:spcPts val="1540"/>
              </a:spcBef>
            </a:pPr>
            <a:r>
              <a:rPr spc="235" dirty="0"/>
              <a:t>Aktor</a:t>
            </a:r>
            <a:r>
              <a:rPr spc="-305" dirty="0"/>
              <a:t> </a:t>
            </a:r>
            <a:r>
              <a:rPr spc="235" dirty="0"/>
              <a:t>Aktor </a:t>
            </a:r>
            <a:r>
              <a:rPr spc="-1814" dirty="0"/>
              <a:t> </a:t>
            </a:r>
            <a:r>
              <a:rPr spc="110" dirty="0"/>
              <a:t>Pemerintah</a:t>
            </a:r>
          </a:p>
        </p:txBody>
      </p:sp>
      <p:sp>
        <p:nvSpPr>
          <p:cNvPr id="8" name="object 8"/>
          <p:cNvSpPr txBox="1"/>
          <p:nvPr/>
        </p:nvSpPr>
        <p:spPr>
          <a:xfrm>
            <a:off x="7320902" y="5751433"/>
            <a:ext cx="3646170" cy="3355975"/>
          </a:xfrm>
          <a:prstGeom prst="rect">
            <a:avLst/>
          </a:prstGeom>
        </p:spPr>
        <p:txBody>
          <a:bodyPr vert="horz" wrap="square" lIns="0" tIns="15875" rIns="0" bIns="0" rtlCol="0">
            <a:spAutoFit/>
          </a:bodyPr>
          <a:lstStyle/>
          <a:p>
            <a:pPr marL="1059815">
              <a:lnSpc>
                <a:spcPct val="100000"/>
              </a:lnSpc>
              <a:spcBef>
                <a:spcPts val="125"/>
              </a:spcBef>
            </a:pPr>
            <a:r>
              <a:rPr sz="2950" spc="45" dirty="0">
                <a:solidFill>
                  <a:srgbClr val="E49D81"/>
                </a:solidFill>
                <a:latin typeface="Tahoma"/>
                <a:cs typeface="Tahoma"/>
              </a:rPr>
              <a:t>EKSEKUTIF</a:t>
            </a:r>
            <a:endParaRPr sz="2950" dirty="0">
              <a:latin typeface="Tahoma"/>
              <a:cs typeface="Tahoma"/>
            </a:endParaRPr>
          </a:p>
          <a:p>
            <a:pPr marL="12700" marR="5080" indent="-635" algn="ctr">
              <a:lnSpc>
                <a:spcPct val="114999"/>
              </a:lnSpc>
              <a:spcBef>
                <a:spcPts val="1955"/>
              </a:spcBef>
            </a:pPr>
            <a:r>
              <a:rPr lang="nb-NO" sz="2500" spc="-145" dirty="0">
                <a:solidFill>
                  <a:srgbClr val="59342B"/>
                </a:solidFill>
                <a:latin typeface="Tahoma"/>
                <a:cs typeface="Tahoma"/>
              </a:rPr>
              <a:t>P</a:t>
            </a:r>
            <a:r>
              <a:rPr lang="nb-NO" sz="2500" spc="-190" dirty="0">
                <a:solidFill>
                  <a:srgbClr val="59342B"/>
                </a:solidFill>
                <a:latin typeface="Tahoma"/>
                <a:cs typeface="Tahoma"/>
              </a:rPr>
              <a:t>e</a:t>
            </a:r>
            <a:r>
              <a:rPr lang="nb-NO" sz="2500" spc="-80" dirty="0">
                <a:solidFill>
                  <a:srgbClr val="59342B"/>
                </a:solidFill>
                <a:latin typeface="Tahoma"/>
                <a:cs typeface="Tahoma"/>
              </a:rPr>
              <a:t>r</a:t>
            </a:r>
            <a:r>
              <a:rPr lang="nb-NO" sz="2500" spc="-125" dirty="0">
                <a:solidFill>
                  <a:srgbClr val="59342B"/>
                </a:solidFill>
                <a:latin typeface="Tahoma"/>
                <a:cs typeface="Tahoma"/>
              </a:rPr>
              <a:t>a</a:t>
            </a:r>
            <a:r>
              <a:rPr lang="nb-NO" sz="2500" spc="-114" dirty="0">
                <a:solidFill>
                  <a:srgbClr val="59342B"/>
                </a:solidFill>
                <a:latin typeface="Tahoma"/>
                <a:cs typeface="Tahoma"/>
              </a:rPr>
              <a:t>n</a:t>
            </a:r>
            <a:r>
              <a:rPr lang="nb-NO" sz="2500" spc="-200" dirty="0">
                <a:solidFill>
                  <a:srgbClr val="59342B"/>
                </a:solidFill>
                <a:latin typeface="Tahoma"/>
                <a:cs typeface="Tahoma"/>
              </a:rPr>
              <a:t> </a:t>
            </a:r>
            <a:r>
              <a:rPr lang="nb-NO" sz="2500" spc="-105" dirty="0">
                <a:solidFill>
                  <a:srgbClr val="59342B"/>
                </a:solidFill>
                <a:latin typeface="Tahoma"/>
                <a:cs typeface="Tahoma"/>
              </a:rPr>
              <a:t>s</a:t>
            </a:r>
            <a:r>
              <a:rPr lang="nb-NO" sz="2500" spc="-190" dirty="0">
                <a:solidFill>
                  <a:srgbClr val="59342B"/>
                </a:solidFill>
                <a:latin typeface="Tahoma"/>
                <a:cs typeface="Tahoma"/>
              </a:rPr>
              <a:t>e</a:t>
            </a:r>
            <a:r>
              <a:rPr lang="nb-NO" sz="2500" spc="-100" dirty="0">
                <a:solidFill>
                  <a:srgbClr val="59342B"/>
                </a:solidFill>
                <a:latin typeface="Tahoma"/>
                <a:cs typeface="Tahoma"/>
              </a:rPr>
              <a:t>b</a:t>
            </a:r>
            <a:r>
              <a:rPr lang="nb-NO" sz="2500" spc="-125" dirty="0">
                <a:solidFill>
                  <a:srgbClr val="59342B"/>
                </a:solidFill>
                <a:latin typeface="Tahoma"/>
                <a:cs typeface="Tahoma"/>
              </a:rPr>
              <a:t>a</a:t>
            </a:r>
            <a:r>
              <a:rPr lang="nb-NO" sz="2500" spc="-260" dirty="0">
                <a:solidFill>
                  <a:srgbClr val="59342B"/>
                </a:solidFill>
                <a:latin typeface="Tahoma"/>
                <a:cs typeface="Tahoma"/>
              </a:rPr>
              <a:t>g</a:t>
            </a:r>
            <a:r>
              <a:rPr lang="nb-NO" sz="2500" spc="-125" dirty="0">
                <a:solidFill>
                  <a:srgbClr val="59342B"/>
                </a:solidFill>
                <a:latin typeface="Tahoma"/>
                <a:cs typeface="Tahoma"/>
              </a:rPr>
              <a:t>a</a:t>
            </a:r>
            <a:r>
              <a:rPr lang="nb-NO" sz="2500" spc="-20" dirty="0">
                <a:solidFill>
                  <a:srgbClr val="59342B"/>
                </a:solidFill>
                <a:latin typeface="Tahoma"/>
                <a:cs typeface="Tahoma"/>
              </a:rPr>
              <a:t>i</a:t>
            </a:r>
            <a:r>
              <a:rPr lang="nb-NO" sz="2500" spc="-200" dirty="0">
                <a:solidFill>
                  <a:srgbClr val="59342B"/>
                </a:solidFill>
                <a:latin typeface="Tahoma"/>
                <a:cs typeface="Tahoma"/>
              </a:rPr>
              <a:t> </a:t>
            </a:r>
            <a:r>
              <a:rPr lang="nb-NO" sz="2500" spc="-125" dirty="0">
                <a:solidFill>
                  <a:srgbClr val="59342B"/>
                </a:solidFill>
                <a:latin typeface="Tahoma"/>
                <a:cs typeface="Tahoma"/>
              </a:rPr>
              <a:t>a</a:t>
            </a:r>
            <a:r>
              <a:rPr lang="nb-NO" sz="2500" spc="-114" dirty="0">
                <a:solidFill>
                  <a:srgbClr val="59342B"/>
                </a:solidFill>
                <a:latin typeface="Tahoma"/>
                <a:cs typeface="Tahoma"/>
              </a:rPr>
              <a:t>k</a:t>
            </a:r>
            <a:r>
              <a:rPr lang="nb-NO" sz="2500" spc="-25" dirty="0">
                <a:solidFill>
                  <a:srgbClr val="59342B"/>
                </a:solidFill>
                <a:latin typeface="Tahoma"/>
                <a:cs typeface="Tahoma"/>
              </a:rPr>
              <a:t>t</a:t>
            </a:r>
            <a:r>
              <a:rPr lang="nb-NO" sz="2500" spc="-110" dirty="0">
                <a:solidFill>
                  <a:srgbClr val="59342B"/>
                </a:solidFill>
                <a:latin typeface="Tahoma"/>
                <a:cs typeface="Tahoma"/>
              </a:rPr>
              <a:t>o</a:t>
            </a:r>
            <a:r>
              <a:rPr lang="nb-NO" sz="2500" spc="-80" dirty="0">
                <a:solidFill>
                  <a:srgbClr val="59342B"/>
                </a:solidFill>
                <a:latin typeface="Tahoma"/>
                <a:cs typeface="Tahoma"/>
              </a:rPr>
              <a:t>r</a:t>
            </a:r>
            <a:r>
              <a:rPr lang="nb-NO" sz="2500" spc="-200" dirty="0">
                <a:solidFill>
                  <a:srgbClr val="59342B"/>
                </a:solidFill>
                <a:latin typeface="Tahoma"/>
                <a:cs typeface="Tahoma"/>
              </a:rPr>
              <a:t> </a:t>
            </a:r>
            <a:r>
              <a:rPr lang="nb-NO" sz="2500" spc="-114" dirty="0">
                <a:solidFill>
                  <a:srgbClr val="59342B"/>
                </a:solidFill>
                <a:latin typeface="Tahoma"/>
                <a:cs typeface="Tahoma"/>
              </a:rPr>
              <a:t>k</a:t>
            </a:r>
            <a:r>
              <a:rPr lang="nb-NO" sz="2500" spc="-190" dirty="0">
                <a:solidFill>
                  <a:srgbClr val="59342B"/>
                </a:solidFill>
                <a:latin typeface="Tahoma"/>
                <a:cs typeface="Tahoma"/>
              </a:rPr>
              <a:t>e</a:t>
            </a:r>
            <a:r>
              <a:rPr lang="nb-NO" sz="2500" spc="-100" dirty="0">
                <a:solidFill>
                  <a:srgbClr val="59342B"/>
                </a:solidFill>
                <a:latin typeface="Tahoma"/>
                <a:cs typeface="Tahoma"/>
              </a:rPr>
              <a:t>b</a:t>
            </a:r>
            <a:r>
              <a:rPr lang="nb-NO" sz="2500" spc="-20" dirty="0">
                <a:solidFill>
                  <a:srgbClr val="59342B"/>
                </a:solidFill>
                <a:latin typeface="Tahoma"/>
                <a:cs typeface="Tahoma"/>
              </a:rPr>
              <a:t>i</a:t>
            </a:r>
            <a:r>
              <a:rPr lang="nb-NO" sz="2500" spc="-105" dirty="0">
                <a:solidFill>
                  <a:srgbClr val="59342B"/>
                </a:solidFill>
                <a:latin typeface="Tahoma"/>
                <a:cs typeface="Tahoma"/>
              </a:rPr>
              <a:t>j</a:t>
            </a:r>
            <a:r>
              <a:rPr lang="nb-NO" sz="2500" spc="-125" dirty="0">
                <a:solidFill>
                  <a:srgbClr val="59342B"/>
                </a:solidFill>
                <a:latin typeface="Tahoma"/>
                <a:cs typeface="Tahoma"/>
              </a:rPr>
              <a:t>a</a:t>
            </a:r>
            <a:r>
              <a:rPr lang="nb-NO" sz="2500" spc="-114" dirty="0">
                <a:solidFill>
                  <a:srgbClr val="59342B"/>
                </a:solidFill>
                <a:latin typeface="Tahoma"/>
                <a:cs typeface="Tahoma"/>
              </a:rPr>
              <a:t>k</a:t>
            </a:r>
            <a:r>
              <a:rPr lang="nb-NO" sz="2500" spc="-125" dirty="0">
                <a:solidFill>
                  <a:srgbClr val="59342B"/>
                </a:solidFill>
                <a:latin typeface="Tahoma"/>
                <a:cs typeface="Tahoma"/>
              </a:rPr>
              <a:t>a</a:t>
            </a:r>
            <a:r>
              <a:rPr lang="nb-NO" sz="2500" spc="-85" dirty="0">
                <a:solidFill>
                  <a:srgbClr val="59342B"/>
                </a:solidFill>
                <a:latin typeface="Tahoma"/>
                <a:cs typeface="Tahoma"/>
              </a:rPr>
              <a:t>n  </a:t>
            </a:r>
            <a:r>
              <a:rPr lang="nb-NO" sz="2500" spc="-25" dirty="0">
                <a:solidFill>
                  <a:srgbClr val="59342B"/>
                </a:solidFill>
                <a:latin typeface="Tahoma"/>
                <a:cs typeface="Tahoma"/>
              </a:rPr>
              <a:t>t</a:t>
            </a:r>
            <a:r>
              <a:rPr lang="nb-NO" sz="2500" spc="-190" dirty="0">
                <a:solidFill>
                  <a:srgbClr val="59342B"/>
                </a:solidFill>
                <a:latin typeface="Tahoma"/>
                <a:cs typeface="Tahoma"/>
              </a:rPr>
              <a:t>e</a:t>
            </a:r>
            <a:r>
              <a:rPr lang="nb-NO" sz="2500" spc="-120" dirty="0">
                <a:solidFill>
                  <a:srgbClr val="59342B"/>
                </a:solidFill>
                <a:latin typeface="Tahoma"/>
                <a:cs typeface="Tahoma"/>
              </a:rPr>
              <a:t>n</a:t>
            </a:r>
            <a:r>
              <a:rPr lang="nb-NO" sz="2500" spc="-25" dirty="0">
                <a:solidFill>
                  <a:srgbClr val="59342B"/>
                </a:solidFill>
                <a:latin typeface="Tahoma"/>
                <a:cs typeface="Tahoma"/>
              </a:rPr>
              <a:t>t</a:t>
            </a:r>
            <a:r>
              <a:rPr lang="nb-NO" sz="2500" spc="-114" dirty="0">
                <a:solidFill>
                  <a:srgbClr val="59342B"/>
                </a:solidFill>
                <a:latin typeface="Tahoma"/>
                <a:cs typeface="Tahoma"/>
              </a:rPr>
              <a:t>u</a:t>
            </a:r>
            <a:r>
              <a:rPr lang="nb-NO" sz="2500" spc="-200" dirty="0">
                <a:solidFill>
                  <a:srgbClr val="59342B"/>
                </a:solidFill>
                <a:latin typeface="Tahoma"/>
                <a:cs typeface="Tahoma"/>
              </a:rPr>
              <a:t> </a:t>
            </a:r>
            <a:r>
              <a:rPr lang="nb-NO" sz="2500" spc="-295" dirty="0">
                <a:solidFill>
                  <a:srgbClr val="59342B"/>
                </a:solidFill>
                <a:latin typeface="Tahoma"/>
                <a:cs typeface="Tahoma"/>
              </a:rPr>
              <a:t>m</a:t>
            </a:r>
            <a:r>
              <a:rPr lang="nb-NO" sz="2500" spc="-190" dirty="0">
                <a:solidFill>
                  <a:srgbClr val="59342B"/>
                </a:solidFill>
                <a:latin typeface="Tahoma"/>
                <a:cs typeface="Tahoma"/>
              </a:rPr>
              <a:t>e</a:t>
            </a:r>
            <a:r>
              <a:rPr lang="nb-NO" sz="2500" spc="-120" dirty="0">
                <a:solidFill>
                  <a:srgbClr val="59342B"/>
                </a:solidFill>
                <a:latin typeface="Tahoma"/>
                <a:cs typeface="Tahoma"/>
              </a:rPr>
              <a:t>n</a:t>
            </a:r>
            <a:r>
              <a:rPr lang="nb-NO" sz="2500" spc="-190" dirty="0">
                <a:solidFill>
                  <a:srgbClr val="59342B"/>
                </a:solidFill>
                <a:latin typeface="Tahoma"/>
                <a:cs typeface="Tahoma"/>
              </a:rPr>
              <a:t>e</a:t>
            </a:r>
            <a:r>
              <a:rPr lang="nb-NO" sz="2500" spc="-80" dirty="0">
                <a:solidFill>
                  <a:srgbClr val="59342B"/>
                </a:solidFill>
                <a:latin typeface="Tahoma"/>
                <a:cs typeface="Tahoma"/>
              </a:rPr>
              <a:t>r</a:t>
            </a:r>
            <a:r>
              <a:rPr lang="nb-NO" sz="2500" spc="-125" dirty="0">
                <a:solidFill>
                  <a:srgbClr val="59342B"/>
                </a:solidFill>
                <a:latin typeface="Tahoma"/>
                <a:cs typeface="Tahoma"/>
              </a:rPr>
              <a:t>a</a:t>
            </a:r>
            <a:r>
              <a:rPr lang="nb-NO" sz="2500" spc="-100" dirty="0">
                <a:solidFill>
                  <a:srgbClr val="59342B"/>
                </a:solidFill>
                <a:latin typeface="Tahoma"/>
                <a:cs typeface="Tahoma"/>
              </a:rPr>
              <a:t>p</a:t>
            </a:r>
            <a:r>
              <a:rPr lang="nb-NO" sz="2500" spc="-114" dirty="0">
                <a:solidFill>
                  <a:srgbClr val="59342B"/>
                </a:solidFill>
                <a:latin typeface="Tahoma"/>
                <a:cs typeface="Tahoma"/>
              </a:rPr>
              <a:t>k</a:t>
            </a:r>
            <a:r>
              <a:rPr lang="nb-NO" sz="2500" spc="-125" dirty="0">
                <a:solidFill>
                  <a:srgbClr val="59342B"/>
                </a:solidFill>
                <a:latin typeface="Tahoma"/>
                <a:cs typeface="Tahoma"/>
              </a:rPr>
              <a:t>a</a:t>
            </a:r>
            <a:r>
              <a:rPr lang="nb-NO" sz="2500" spc="-114" dirty="0">
                <a:solidFill>
                  <a:srgbClr val="59342B"/>
                </a:solidFill>
                <a:latin typeface="Tahoma"/>
                <a:cs typeface="Tahoma"/>
              </a:rPr>
              <a:t>n</a:t>
            </a:r>
            <a:r>
              <a:rPr lang="nb-NO" sz="2500" spc="-200" dirty="0">
                <a:solidFill>
                  <a:srgbClr val="59342B"/>
                </a:solidFill>
                <a:latin typeface="Tahoma"/>
                <a:cs typeface="Tahoma"/>
              </a:rPr>
              <a:t> </a:t>
            </a:r>
            <a:r>
              <a:rPr lang="nb-NO" sz="2500" spc="-105" dirty="0">
                <a:solidFill>
                  <a:srgbClr val="59342B"/>
                </a:solidFill>
                <a:latin typeface="Tahoma"/>
                <a:cs typeface="Tahoma"/>
              </a:rPr>
              <a:t>s</a:t>
            </a:r>
            <a:r>
              <a:rPr lang="nb-NO" sz="2500" spc="-190" dirty="0">
                <a:solidFill>
                  <a:srgbClr val="59342B"/>
                </a:solidFill>
                <a:latin typeface="Tahoma"/>
                <a:cs typeface="Tahoma"/>
              </a:rPr>
              <a:t>e</a:t>
            </a:r>
            <a:r>
              <a:rPr lang="nb-NO" sz="2500" spc="-80" dirty="0">
                <a:solidFill>
                  <a:srgbClr val="59342B"/>
                </a:solidFill>
                <a:latin typeface="Tahoma"/>
                <a:cs typeface="Tahoma"/>
              </a:rPr>
              <a:t>r</a:t>
            </a:r>
            <a:r>
              <a:rPr lang="nb-NO" sz="2500" spc="-25" dirty="0">
                <a:solidFill>
                  <a:srgbClr val="59342B"/>
                </a:solidFill>
                <a:latin typeface="Tahoma"/>
                <a:cs typeface="Tahoma"/>
              </a:rPr>
              <a:t>t</a:t>
            </a:r>
            <a:r>
              <a:rPr lang="nb-NO" sz="2500" spc="-90" dirty="0">
                <a:solidFill>
                  <a:srgbClr val="59342B"/>
                </a:solidFill>
                <a:latin typeface="Tahoma"/>
                <a:cs typeface="Tahoma"/>
              </a:rPr>
              <a:t>a  </a:t>
            </a:r>
            <a:r>
              <a:rPr lang="nb-NO" sz="2500" spc="-295" dirty="0">
                <a:solidFill>
                  <a:srgbClr val="59342B"/>
                </a:solidFill>
                <a:latin typeface="Tahoma"/>
                <a:cs typeface="Tahoma"/>
              </a:rPr>
              <a:t>m</a:t>
            </a:r>
            <a:r>
              <a:rPr lang="nb-NO" sz="2500" spc="-190" dirty="0">
                <a:solidFill>
                  <a:srgbClr val="59342B"/>
                </a:solidFill>
                <a:latin typeface="Tahoma"/>
                <a:cs typeface="Tahoma"/>
              </a:rPr>
              <a:t>e</a:t>
            </a:r>
            <a:r>
              <a:rPr lang="nb-NO" sz="2500" spc="-80" dirty="0">
                <a:solidFill>
                  <a:srgbClr val="59342B"/>
                </a:solidFill>
                <a:latin typeface="Tahoma"/>
                <a:cs typeface="Tahoma"/>
              </a:rPr>
              <a:t>r</a:t>
            </a:r>
            <a:r>
              <a:rPr lang="nb-NO" sz="2500" spc="-190" dirty="0">
                <a:solidFill>
                  <a:srgbClr val="59342B"/>
                </a:solidFill>
                <a:latin typeface="Tahoma"/>
                <a:cs typeface="Tahoma"/>
              </a:rPr>
              <a:t>e</a:t>
            </a:r>
            <a:r>
              <a:rPr lang="nb-NO" sz="2500" spc="-125" dirty="0">
                <a:solidFill>
                  <a:srgbClr val="59342B"/>
                </a:solidFill>
                <a:latin typeface="Tahoma"/>
                <a:cs typeface="Tahoma"/>
              </a:rPr>
              <a:t>a</a:t>
            </a:r>
            <a:r>
              <a:rPr lang="nb-NO" sz="2500" spc="-15" dirty="0">
                <a:solidFill>
                  <a:srgbClr val="59342B"/>
                </a:solidFill>
                <a:latin typeface="Tahoma"/>
                <a:cs typeface="Tahoma"/>
              </a:rPr>
              <a:t>l</a:t>
            </a:r>
            <a:r>
              <a:rPr lang="nb-NO" sz="2500" spc="-20" dirty="0">
                <a:solidFill>
                  <a:srgbClr val="59342B"/>
                </a:solidFill>
                <a:latin typeface="Tahoma"/>
                <a:cs typeface="Tahoma"/>
              </a:rPr>
              <a:t>i</a:t>
            </a:r>
            <a:r>
              <a:rPr lang="nb-NO" sz="2500" spc="-105" dirty="0">
                <a:solidFill>
                  <a:srgbClr val="59342B"/>
                </a:solidFill>
                <a:latin typeface="Tahoma"/>
                <a:cs typeface="Tahoma"/>
              </a:rPr>
              <a:t>s</a:t>
            </a:r>
            <a:r>
              <a:rPr lang="nb-NO" sz="2500" spc="-125" dirty="0">
                <a:solidFill>
                  <a:srgbClr val="59342B"/>
                </a:solidFill>
                <a:latin typeface="Tahoma"/>
                <a:cs typeface="Tahoma"/>
              </a:rPr>
              <a:t>a</a:t>
            </a:r>
            <a:r>
              <a:rPr lang="nb-NO" sz="2500" spc="-105" dirty="0">
                <a:solidFill>
                  <a:srgbClr val="59342B"/>
                </a:solidFill>
                <a:latin typeface="Tahoma"/>
                <a:cs typeface="Tahoma"/>
              </a:rPr>
              <a:t>s</a:t>
            </a:r>
            <a:r>
              <a:rPr lang="nb-NO" sz="2500" spc="-20" dirty="0">
                <a:solidFill>
                  <a:srgbClr val="59342B"/>
                </a:solidFill>
                <a:latin typeface="Tahoma"/>
                <a:cs typeface="Tahoma"/>
              </a:rPr>
              <a:t>i</a:t>
            </a:r>
            <a:r>
              <a:rPr lang="nb-NO" sz="2500" spc="-114" dirty="0">
                <a:solidFill>
                  <a:srgbClr val="59342B"/>
                </a:solidFill>
                <a:latin typeface="Tahoma"/>
                <a:cs typeface="Tahoma"/>
              </a:rPr>
              <a:t>k</a:t>
            </a:r>
            <a:r>
              <a:rPr lang="nb-NO" sz="2500" spc="-125" dirty="0">
                <a:solidFill>
                  <a:srgbClr val="59342B"/>
                </a:solidFill>
                <a:latin typeface="Tahoma"/>
                <a:cs typeface="Tahoma"/>
              </a:rPr>
              <a:t>a</a:t>
            </a:r>
            <a:r>
              <a:rPr lang="nb-NO" sz="2500" spc="-114" dirty="0">
                <a:solidFill>
                  <a:srgbClr val="59342B"/>
                </a:solidFill>
                <a:latin typeface="Tahoma"/>
                <a:cs typeface="Tahoma"/>
              </a:rPr>
              <a:t>n</a:t>
            </a:r>
            <a:r>
              <a:rPr lang="nb-NO" sz="2500" spc="-200" dirty="0">
                <a:solidFill>
                  <a:srgbClr val="59342B"/>
                </a:solidFill>
                <a:latin typeface="Tahoma"/>
                <a:cs typeface="Tahoma"/>
              </a:rPr>
              <a:t> </a:t>
            </a:r>
            <a:r>
              <a:rPr lang="nb-NO" sz="2500" spc="-114" dirty="0">
                <a:solidFill>
                  <a:srgbClr val="59342B"/>
                </a:solidFill>
                <a:latin typeface="Tahoma"/>
                <a:cs typeface="Tahoma"/>
              </a:rPr>
              <a:t>k</a:t>
            </a:r>
            <a:r>
              <a:rPr lang="nb-NO" sz="2500" spc="-190" dirty="0">
                <a:solidFill>
                  <a:srgbClr val="59342B"/>
                </a:solidFill>
                <a:latin typeface="Tahoma"/>
                <a:cs typeface="Tahoma"/>
              </a:rPr>
              <a:t>e</a:t>
            </a:r>
            <a:r>
              <a:rPr lang="nb-NO" sz="2500" spc="-100" dirty="0">
                <a:solidFill>
                  <a:srgbClr val="59342B"/>
                </a:solidFill>
                <a:latin typeface="Tahoma"/>
                <a:cs typeface="Tahoma"/>
              </a:rPr>
              <a:t>b</a:t>
            </a:r>
            <a:r>
              <a:rPr lang="nb-NO" sz="2500" spc="-20" dirty="0">
                <a:solidFill>
                  <a:srgbClr val="59342B"/>
                </a:solidFill>
                <a:latin typeface="Tahoma"/>
                <a:cs typeface="Tahoma"/>
              </a:rPr>
              <a:t>i</a:t>
            </a:r>
            <a:r>
              <a:rPr lang="nb-NO" sz="2500" spc="-105" dirty="0">
                <a:solidFill>
                  <a:srgbClr val="59342B"/>
                </a:solidFill>
                <a:latin typeface="Tahoma"/>
                <a:cs typeface="Tahoma"/>
              </a:rPr>
              <a:t>j</a:t>
            </a:r>
            <a:r>
              <a:rPr lang="nb-NO" sz="2500" spc="-125" dirty="0">
                <a:solidFill>
                  <a:srgbClr val="59342B"/>
                </a:solidFill>
                <a:latin typeface="Tahoma"/>
                <a:cs typeface="Tahoma"/>
              </a:rPr>
              <a:t>a</a:t>
            </a:r>
            <a:r>
              <a:rPr lang="nb-NO" sz="2500" spc="-114" dirty="0">
                <a:solidFill>
                  <a:srgbClr val="59342B"/>
                </a:solidFill>
                <a:latin typeface="Tahoma"/>
                <a:cs typeface="Tahoma"/>
              </a:rPr>
              <a:t>k</a:t>
            </a:r>
            <a:r>
              <a:rPr lang="nb-NO" sz="2500" spc="-125" dirty="0">
                <a:solidFill>
                  <a:srgbClr val="59342B"/>
                </a:solidFill>
                <a:latin typeface="Tahoma"/>
                <a:cs typeface="Tahoma"/>
              </a:rPr>
              <a:t>a</a:t>
            </a:r>
            <a:r>
              <a:rPr lang="nb-NO" sz="2500" spc="-114" dirty="0">
                <a:solidFill>
                  <a:srgbClr val="59342B"/>
                </a:solidFill>
                <a:latin typeface="Tahoma"/>
                <a:cs typeface="Tahoma"/>
              </a:rPr>
              <a:t>n</a:t>
            </a:r>
            <a:r>
              <a:rPr lang="nb-NO" sz="2500" spc="-200" dirty="0">
                <a:solidFill>
                  <a:srgbClr val="59342B"/>
                </a:solidFill>
                <a:latin typeface="Tahoma"/>
                <a:cs typeface="Tahoma"/>
              </a:rPr>
              <a:t> </a:t>
            </a:r>
            <a:r>
              <a:rPr lang="nb-NO" sz="2500" spc="-130" dirty="0">
                <a:solidFill>
                  <a:srgbClr val="59342B"/>
                </a:solidFill>
                <a:latin typeface="Tahoma"/>
                <a:cs typeface="Tahoma"/>
              </a:rPr>
              <a:t>y</a:t>
            </a:r>
            <a:r>
              <a:rPr lang="nb-NO" sz="2500" spc="-125" dirty="0">
                <a:solidFill>
                  <a:srgbClr val="59342B"/>
                </a:solidFill>
                <a:latin typeface="Tahoma"/>
                <a:cs typeface="Tahoma"/>
              </a:rPr>
              <a:t>a</a:t>
            </a:r>
            <a:r>
              <a:rPr lang="nb-NO" sz="2500" spc="-120" dirty="0">
                <a:solidFill>
                  <a:srgbClr val="59342B"/>
                </a:solidFill>
                <a:latin typeface="Tahoma"/>
                <a:cs typeface="Tahoma"/>
              </a:rPr>
              <a:t>n</a:t>
            </a:r>
            <a:r>
              <a:rPr lang="nb-NO" sz="2500" spc="-185" dirty="0">
                <a:solidFill>
                  <a:srgbClr val="59342B"/>
                </a:solidFill>
                <a:latin typeface="Tahoma"/>
                <a:cs typeface="Tahoma"/>
              </a:rPr>
              <a:t>g  </a:t>
            </a:r>
            <a:r>
              <a:rPr lang="nb-NO" sz="2500" spc="-25" dirty="0">
                <a:solidFill>
                  <a:srgbClr val="59342B"/>
                </a:solidFill>
                <a:latin typeface="Tahoma"/>
                <a:cs typeface="Tahoma"/>
              </a:rPr>
              <a:t>t</a:t>
            </a:r>
            <a:r>
              <a:rPr lang="nb-NO" sz="2500" spc="-190" dirty="0">
                <a:solidFill>
                  <a:srgbClr val="59342B"/>
                </a:solidFill>
                <a:latin typeface="Tahoma"/>
                <a:cs typeface="Tahoma"/>
              </a:rPr>
              <a:t>e</a:t>
            </a:r>
            <a:r>
              <a:rPr lang="nb-NO" sz="2500" spc="-15" dirty="0">
                <a:solidFill>
                  <a:srgbClr val="59342B"/>
                </a:solidFill>
                <a:latin typeface="Tahoma"/>
                <a:cs typeface="Tahoma"/>
              </a:rPr>
              <a:t>l</a:t>
            </a:r>
            <a:r>
              <a:rPr lang="nb-NO" sz="2500" spc="-125" dirty="0">
                <a:solidFill>
                  <a:srgbClr val="59342B"/>
                </a:solidFill>
                <a:latin typeface="Tahoma"/>
                <a:cs typeface="Tahoma"/>
              </a:rPr>
              <a:t>a</a:t>
            </a:r>
            <a:r>
              <a:rPr lang="nb-NO" sz="2500" spc="-114" dirty="0">
                <a:solidFill>
                  <a:srgbClr val="59342B"/>
                </a:solidFill>
                <a:latin typeface="Tahoma"/>
                <a:cs typeface="Tahoma"/>
              </a:rPr>
              <a:t>h</a:t>
            </a:r>
            <a:r>
              <a:rPr lang="nb-NO" sz="2500" spc="-200" dirty="0">
                <a:solidFill>
                  <a:srgbClr val="59342B"/>
                </a:solidFill>
                <a:latin typeface="Tahoma"/>
                <a:cs typeface="Tahoma"/>
              </a:rPr>
              <a:t> </a:t>
            </a:r>
            <a:r>
              <a:rPr lang="nb-NO" sz="2500" spc="-100" dirty="0">
                <a:solidFill>
                  <a:srgbClr val="59342B"/>
                </a:solidFill>
                <a:latin typeface="Tahoma"/>
                <a:cs typeface="Tahoma"/>
              </a:rPr>
              <a:t>d</a:t>
            </a:r>
            <a:r>
              <a:rPr lang="nb-NO" sz="2500" spc="-20" dirty="0">
                <a:solidFill>
                  <a:srgbClr val="59342B"/>
                </a:solidFill>
                <a:latin typeface="Tahoma"/>
                <a:cs typeface="Tahoma"/>
              </a:rPr>
              <a:t>i</a:t>
            </a:r>
            <a:r>
              <a:rPr lang="nb-NO" sz="2500" spc="-80" dirty="0">
                <a:solidFill>
                  <a:srgbClr val="59342B"/>
                </a:solidFill>
                <a:latin typeface="Tahoma"/>
                <a:cs typeface="Tahoma"/>
              </a:rPr>
              <a:t>r</a:t>
            </a:r>
            <a:r>
              <a:rPr lang="nb-NO" sz="2500" spc="-120" dirty="0">
                <a:solidFill>
                  <a:srgbClr val="59342B"/>
                </a:solidFill>
                <a:latin typeface="Tahoma"/>
                <a:cs typeface="Tahoma"/>
              </a:rPr>
              <a:t>u</a:t>
            </a:r>
            <a:r>
              <a:rPr lang="nb-NO" sz="2500" spc="-295" dirty="0">
                <a:solidFill>
                  <a:srgbClr val="59342B"/>
                </a:solidFill>
                <a:latin typeface="Tahoma"/>
                <a:cs typeface="Tahoma"/>
              </a:rPr>
              <a:t>m</a:t>
            </a:r>
            <a:r>
              <a:rPr lang="nb-NO" sz="2500" spc="-120" dirty="0">
                <a:solidFill>
                  <a:srgbClr val="59342B"/>
                </a:solidFill>
                <a:latin typeface="Tahoma"/>
                <a:cs typeface="Tahoma"/>
              </a:rPr>
              <a:t>u</a:t>
            </a:r>
            <a:r>
              <a:rPr lang="nb-NO" sz="2500" spc="-105" dirty="0">
                <a:solidFill>
                  <a:srgbClr val="59342B"/>
                </a:solidFill>
                <a:latin typeface="Tahoma"/>
                <a:cs typeface="Tahoma"/>
              </a:rPr>
              <a:t>s</a:t>
            </a:r>
            <a:r>
              <a:rPr lang="nb-NO" sz="2500" spc="-114" dirty="0">
                <a:solidFill>
                  <a:srgbClr val="59342B"/>
                </a:solidFill>
                <a:latin typeface="Tahoma"/>
                <a:cs typeface="Tahoma"/>
              </a:rPr>
              <a:t>k</a:t>
            </a:r>
            <a:r>
              <a:rPr lang="nb-NO" sz="2500" spc="-125" dirty="0">
                <a:solidFill>
                  <a:srgbClr val="59342B"/>
                </a:solidFill>
                <a:latin typeface="Tahoma"/>
                <a:cs typeface="Tahoma"/>
              </a:rPr>
              <a:t>a</a:t>
            </a:r>
            <a:r>
              <a:rPr lang="nb-NO" sz="2500" spc="-114" dirty="0">
                <a:solidFill>
                  <a:srgbClr val="59342B"/>
                </a:solidFill>
                <a:latin typeface="Tahoma"/>
                <a:cs typeface="Tahoma"/>
              </a:rPr>
              <a:t>n</a:t>
            </a:r>
            <a:r>
              <a:rPr lang="nb-NO" sz="2500" spc="-200" dirty="0">
                <a:solidFill>
                  <a:srgbClr val="59342B"/>
                </a:solidFill>
                <a:latin typeface="Tahoma"/>
                <a:cs typeface="Tahoma"/>
              </a:rPr>
              <a:t> </a:t>
            </a:r>
            <a:r>
              <a:rPr lang="nb-NO" sz="2500" spc="-15" dirty="0">
                <a:solidFill>
                  <a:srgbClr val="59342B"/>
                </a:solidFill>
                <a:latin typeface="Tahoma"/>
                <a:cs typeface="Tahoma"/>
              </a:rPr>
              <a:t>l</a:t>
            </a:r>
            <a:r>
              <a:rPr lang="nb-NO" sz="2500" spc="-190" dirty="0">
                <a:solidFill>
                  <a:srgbClr val="59342B"/>
                </a:solidFill>
                <a:latin typeface="Tahoma"/>
                <a:cs typeface="Tahoma"/>
              </a:rPr>
              <a:t>e</a:t>
            </a:r>
            <a:r>
              <a:rPr lang="nb-NO" sz="2500" spc="-260" dirty="0">
                <a:solidFill>
                  <a:srgbClr val="59342B"/>
                </a:solidFill>
                <a:latin typeface="Tahoma"/>
                <a:cs typeface="Tahoma"/>
              </a:rPr>
              <a:t>g</a:t>
            </a:r>
            <a:r>
              <a:rPr lang="nb-NO" sz="2500" spc="-20" dirty="0">
                <a:solidFill>
                  <a:srgbClr val="59342B"/>
                </a:solidFill>
                <a:latin typeface="Tahoma"/>
                <a:cs typeface="Tahoma"/>
              </a:rPr>
              <a:t>i</a:t>
            </a:r>
            <a:r>
              <a:rPr lang="nb-NO" sz="2500" spc="-105" dirty="0">
                <a:solidFill>
                  <a:srgbClr val="59342B"/>
                </a:solidFill>
                <a:latin typeface="Tahoma"/>
                <a:cs typeface="Tahoma"/>
              </a:rPr>
              <a:t>s</a:t>
            </a:r>
            <a:r>
              <a:rPr lang="nb-NO" sz="2500" spc="-15" dirty="0">
                <a:solidFill>
                  <a:srgbClr val="59342B"/>
                </a:solidFill>
                <a:latin typeface="Tahoma"/>
                <a:cs typeface="Tahoma"/>
              </a:rPr>
              <a:t>l</a:t>
            </a:r>
            <a:r>
              <a:rPr lang="nb-NO" sz="2500" spc="-125" dirty="0">
                <a:solidFill>
                  <a:srgbClr val="59342B"/>
                </a:solidFill>
                <a:latin typeface="Tahoma"/>
                <a:cs typeface="Tahoma"/>
              </a:rPr>
              <a:t>a</a:t>
            </a:r>
            <a:r>
              <a:rPr lang="nb-NO" sz="2500" spc="-25" dirty="0">
                <a:solidFill>
                  <a:srgbClr val="59342B"/>
                </a:solidFill>
                <a:latin typeface="Tahoma"/>
                <a:cs typeface="Tahoma"/>
              </a:rPr>
              <a:t>t</a:t>
            </a:r>
            <a:r>
              <a:rPr lang="nb-NO" sz="2500" spc="-20" dirty="0">
                <a:solidFill>
                  <a:srgbClr val="59342B"/>
                </a:solidFill>
                <a:latin typeface="Tahoma"/>
                <a:cs typeface="Tahoma"/>
              </a:rPr>
              <a:t>i</a:t>
            </a:r>
            <a:r>
              <a:rPr lang="nb-NO" sz="2500" spc="-15" dirty="0">
                <a:solidFill>
                  <a:srgbClr val="59342B"/>
                </a:solidFill>
                <a:latin typeface="Tahoma"/>
                <a:cs typeface="Tahoma"/>
              </a:rPr>
              <a:t>f.</a:t>
            </a:r>
          </a:p>
        </p:txBody>
      </p:sp>
      <p:sp>
        <p:nvSpPr>
          <p:cNvPr id="9" name="object 9"/>
          <p:cNvSpPr txBox="1"/>
          <p:nvPr/>
        </p:nvSpPr>
        <p:spPr>
          <a:xfrm>
            <a:off x="3396297" y="5749766"/>
            <a:ext cx="3837304" cy="4079963"/>
          </a:xfrm>
          <a:prstGeom prst="rect">
            <a:avLst/>
          </a:prstGeom>
        </p:spPr>
        <p:txBody>
          <a:bodyPr vert="horz" wrap="square" lIns="0" tIns="15875" rIns="0" bIns="0" rtlCol="0">
            <a:spAutoFit/>
          </a:bodyPr>
          <a:lstStyle/>
          <a:p>
            <a:pPr marR="49530" algn="ctr">
              <a:lnSpc>
                <a:spcPct val="100000"/>
              </a:lnSpc>
              <a:spcBef>
                <a:spcPts val="125"/>
              </a:spcBef>
            </a:pPr>
            <a:r>
              <a:rPr sz="2950" spc="25" dirty="0">
                <a:solidFill>
                  <a:srgbClr val="E49D81"/>
                </a:solidFill>
                <a:latin typeface="Tahoma"/>
                <a:cs typeface="Tahoma"/>
              </a:rPr>
              <a:t>LEGISLATIF</a:t>
            </a:r>
            <a:endParaRPr sz="2950" dirty="0">
              <a:latin typeface="Tahoma"/>
              <a:cs typeface="Tahoma"/>
            </a:endParaRPr>
          </a:p>
          <a:p>
            <a:pPr marL="12700" marR="5080" indent="-635" algn="ctr">
              <a:lnSpc>
                <a:spcPct val="114999"/>
              </a:lnSpc>
              <a:spcBef>
                <a:spcPts val="1955"/>
              </a:spcBef>
            </a:pPr>
            <a:r>
              <a:rPr lang="id-ID" sz="2500" spc="-80" dirty="0" smtClean="0">
                <a:solidFill>
                  <a:srgbClr val="59342B"/>
                </a:solidFill>
                <a:latin typeface="Tahoma"/>
                <a:cs typeface="Tahoma"/>
              </a:rPr>
              <a:t>Per</a:t>
            </a:r>
            <a:r>
              <a:rPr lang="id-ID" sz="2500" spc="-125" dirty="0" smtClean="0">
                <a:solidFill>
                  <a:srgbClr val="59342B"/>
                </a:solidFill>
                <a:latin typeface="Tahoma"/>
                <a:cs typeface="Tahoma"/>
              </a:rPr>
              <a:t>a</a:t>
            </a:r>
            <a:r>
              <a:rPr lang="id-ID" sz="2500" spc="-114" dirty="0" smtClean="0">
                <a:solidFill>
                  <a:srgbClr val="59342B"/>
                </a:solidFill>
                <a:latin typeface="Tahoma"/>
                <a:cs typeface="Tahoma"/>
              </a:rPr>
              <a:t>n</a:t>
            </a:r>
            <a:r>
              <a:rPr lang="id-ID" sz="2500" spc="-200" dirty="0" smtClean="0">
                <a:solidFill>
                  <a:srgbClr val="59342B"/>
                </a:solidFill>
                <a:latin typeface="Tahoma"/>
                <a:cs typeface="Tahoma"/>
              </a:rPr>
              <a:t> </a:t>
            </a:r>
            <a:r>
              <a:rPr lang="id-ID" sz="2500" spc="-295" dirty="0">
                <a:solidFill>
                  <a:srgbClr val="59342B"/>
                </a:solidFill>
                <a:latin typeface="Tahoma"/>
                <a:cs typeface="Tahoma"/>
              </a:rPr>
              <a:t>m</a:t>
            </a:r>
            <a:r>
              <a:rPr lang="id-ID" sz="2500" spc="-190" dirty="0">
                <a:solidFill>
                  <a:srgbClr val="59342B"/>
                </a:solidFill>
                <a:latin typeface="Tahoma"/>
                <a:cs typeface="Tahoma"/>
              </a:rPr>
              <a:t>e</a:t>
            </a:r>
            <a:r>
              <a:rPr lang="id-ID" sz="2500" spc="-120" dirty="0">
                <a:solidFill>
                  <a:srgbClr val="59342B"/>
                </a:solidFill>
                <a:latin typeface="Tahoma"/>
                <a:cs typeface="Tahoma"/>
              </a:rPr>
              <a:t>n</a:t>
            </a:r>
            <a:r>
              <a:rPr lang="id-ID" sz="2500" spc="-130" dirty="0">
                <a:solidFill>
                  <a:srgbClr val="59342B"/>
                </a:solidFill>
                <a:latin typeface="Tahoma"/>
                <a:cs typeface="Tahoma"/>
              </a:rPr>
              <a:t>y</a:t>
            </a:r>
            <a:r>
              <a:rPr lang="id-ID" sz="2500" spc="-120" dirty="0">
                <a:solidFill>
                  <a:srgbClr val="59342B"/>
                </a:solidFill>
                <a:latin typeface="Tahoma"/>
                <a:cs typeface="Tahoma"/>
              </a:rPr>
              <a:t>u</a:t>
            </a:r>
            <a:r>
              <a:rPr lang="id-ID" sz="2500" spc="-105" dirty="0">
                <a:solidFill>
                  <a:srgbClr val="59342B"/>
                </a:solidFill>
                <a:latin typeface="Tahoma"/>
                <a:cs typeface="Tahoma"/>
              </a:rPr>
              <a:t>s</a:t>
            </a:r>
            <a:r>
              <a:rPr lang="id-ID" sz="2500" spc="-120" dirty="0">
                <a:solidFill>
                  <a:srgbClr val="59342B"/>
                </a:solidFill>
                <a:latin typeface="Tahoma"/>
                <a:cs typeface="Tahoma"/>
              </a:rPr>
              <a:t>u</a:t>
            </a:r>
            <a:r>
              <a:rPr lang="id-ID" sz="2500" spc="-114" dirty="0">
                <a:solidFill>
                  <a:srgbClr val="59342B"/>
                </a:solidFill>
                <a:latin typeface="Tahoma"/>
                <a:cs typeface="Tahoma"/>
              </a:rPr>
              <a:t>n</a:t>
            </a:r>
            <a:r>
              <a:rPr lang="id-ID" sz="2500" spc="-200" dirty="0">
                <a:solidFill>
                  <a:srgbClr val="59342B"/>
                </a:solidFill>
                <a:latin typeface="Tahoma"/>
                <a:cs typeface="Tahoma"/>
              </a:rPr>
              <a:t> </a:t>
            </a:r>
            <a:r>
              <a:rPr lang="id-ID" sz="2500" spc="-100" dirty="0">
                <a:solidFill>
                  <a:srgbClr val="59342B"/>
                </a:solidFill>
                <a:latin typeface="Tahoma"/>
                <a:cs typeface="Tahoma"/>
              </a:rPr>
              <a:t>d</a:t>
            </a:r>
            <a:r>
              <a:rPr lang="id-ID" sz="2500" spc="-125" dirty="0">
                <a:solidFill>
                  <a:srgbClr val="59342B"/>
                </a:solidFill>
                <a:latin typeface="Tahoma"/>
                <a:cs typeface="Tahoma"/>
              </a:rPr>
              <a:t>a</a:t>
            </a:r>
            <a:r>
              <a:rPr lang="id-ID" sz="2500" spc="-85" dirty="0">
                <a:solidFill>
                  <a:srgbClr val="59342B"/>
                </a:solidFill>
                <a:latin typeface="Tahoma"/>
                <a:cs typeface="Tahoma"/>
              </a:rPr>
              <a:t>n  </a:t>
            </a:r>
            <a:r>
              <a:rPr lang="id-ID" sz="2500" spc="-165" dirty="0">
                <a:solidFill>
                  <a:srgbClr val="59342B"/>
                </a:solidFill>
                <a:latin typeface="Tahoma"/>
                <a:cs typeface="Tahoma"/>
              </a:rPr>
              <a:t>mengagendakan </a:t>
            </a:r>
            <a:r>
              <a:rPr lang="id-ID" sz="2500" spc="-160" dirty="0">
                <a:solidFill>
                  <a:srgbClr val="59342B"/>
                </a:solidFill>
                <a:latin typeface="Tahoma"/>
                <a:cs typeface="Tahoma"/>
              </a:rPr>
              <a:t> </a:t>
            </a:r>
            <a:r>
              <a:rPr lang="id-ID" sz="2500" spc="-130" dirty="0">
                <a:solidFill>
                  <a:srgbClr val="59342B"/>
                </a:solidFill>
                <a:latin typeface="Tahoma"/>
                <a:cs typeface="Tahoma"/>
              </a:rPr>
              <a:t>permasalahan permasalahan </a:t>
            </a:r>
            <a:r>
              <a:rPr lang="id-ID" sz="2500" spc="-770" dirty="0">
                <a:solidFill>
                  <a:srgbClr val="59342B"/>
                </a:solidFill>
                <a:latin typeface="Tahoma"/>
                <a:cs typeface="Tahoma"/>
              </a:rPr>
              <a:t> </a:t>
            </a:r>
            <a:r>
              <a:rPr lang="id-ID" sz="2500" spc="-100" dirty="0">
                <a:solidFill>
                  <a:srgbClr val="59342B"/>
                </a:solidFill>
                <a:latin typeface="Tahoma"/>
                <a:cs typeface="Tahoma"/>
              </a:rPr>
              <a:t>p</a:t>
            </a:r>
            <a:r>
              <a:rPr lang="id-ID" sz="2500" spc="-120" dirty="0">
                <a:solidFill>
                  <a:srgbClr val="59342B"/>
                </a:solidFill>
                <a:latin typeface="Tahoma"/>
                <a:cs typeface="Tahoma"/>
              </a:rPr>
              <a:t>u</a:t>
            </a:r>
            <a:r>
              <a:rPr lang="id-ID" sz="2500" spc="-100" dirty="0">
                <a:solidFill>
                  <a:srgbClr val="59342B"/>
                </a:solidFill>
                <a:latin typeface="Tahoma"/>
                <a:cs typeface="Tahoma"/>
              </a:rPr>
              <a:t>b</a:t>
            </a:r>
            <a:r>
              <a:rPr lang="id-ID" sz="2500" spc="-15" dirty="0">
                <a:solidFill>
                  <a:srgbClr val="59342B"/>
                </a:solidFill>
                <a:latin typeface="Tahoma"/>
                <a:cs typeface="Tahoma"/>
              </a:rPr>
              <a:t>l</a:t>
            </a:r>
            <a:r>
              <a:rPr lang="id-ID" sz="2500" spc="-20" dirty="0">
                <a:solidFill>
                  <a:srgbClr val="59342B"/>
                </a:solidFill>
                <a:latin typeface="Tahoma"/>
                <a:cs typeface="Tahoma"/>
              </a:rPr>
              <a:t>i</a:t>
            </a:r>
            <a:r>
              <a:rPr lang="id-ID" sz="2500" spc="-110" dirty="0">
                <a:solidFill>
                  <a:srgbClr val="59342B"/>
                </a:solidFill>
                <a:latin typeface="Tahoma"/>
                <a:cs typeface="Tahoma"/>
              </a:rPr>
              <a:t>k</a:t>
            </a:r>
            <a:r>
              <a:rPr lang="id-ID" sz="2500" spc="-200" dirty="0">
                <a:solidFill>
                  <a:srgbClr val="59342B"/>
                </a:solidFill>
                <a:latin typeface="Tahoma"/>
                <a:cs typeface="Tahoma"/>
              </a:rPr>
              <a:t> </a:t>
            </a:r>
            <a:r>
              <a:rPr lang="id-ID" sz="2500" spc="-130" dirty="0">
                <a:solidFill>
                  <a:srgbClr val="59342B"/>
                </a:solidFill>
                <a:latin typeface="Tahoma"/>
                <a:cs typeface="Tahoma"/>
              </a:rPr>
              <a:t>y</a:t>
            </a:r>
            <a:r>
              <a:rPr lang="id-ID" sz="2500" spc="-125" dirty="0">
                <a:solidFill>
                  <a:srgbClr val="59342B"/>
                </a:solidFill>
                <a:latin typeface="Tahoma"/>
                <a:cs typeface="Tahoma"/>
              </a:rPr>
              <a:t>a</a:t>
            </a:r>
            <a:r>
              <a:rPr lang="id-ID" sz="2500" spc="-120" dirty="0">
                <a:solidFill>
                  <a:srgbClr val="59342B"/>
                </a:solidFill>
                <a:latin typeface="Tahoma"/>
                <a:cs typeface="Tahoma"/>
              </a:rPr>
              <a:t>n</a:t>
            </a:r>
            <a:r>
              <a:rPr lang="id-ID" sz="2500" spc="-254" dirty="0">
                <a:solidFill>
                  <a:srgbClr val="59342B"/>
                </a:solidFill>
                <a:latin typeface="Tahoma"/>
                <a:cs typeface="Tahoma"/>
              </a:rPr>
              <a:t>g</a:t>
            </a:r>
            <a:r>
              <a:rPr lang="id-ID" sz="2500" spc="-200" dirty="0">
                <a:solidFill>
                  <a:srgbClr val="59342B"/>
                </a:solidFill>
                <a:latin typeface="Tahoma"/>
                <a:cs typeface="Tahoma"/>
              </a:rPr>
              <a:t> </a:t>
            </a:r>
            <a:r>
              <a:rPr lang="id-ID" sz="2500" spc="-125" dirty="0">
                <a:solidFill>
                  <a:srgbClr val="59342B"/>
                </a:solidFill>
                <a:latin typeface="Tahoma"/>
                <a:cs typeface="Tahoma"/>
              </a:rPr>
              <a:t>a</a:t>
            </a:r>
            <a:r>
              <a:rPr lang="id-ID" sz="2500" spc="-114" dirty="0">
                <a:solidFill>
                  <a:srgbClr val="59342B"/>
                </a:solidFill>
                <a:latin typeface="Tahoma"/>
                <a:cs typeface="Tahoma"/>
              </a:rPr>
              <a:t>k</a:t>
            </a:r>
            <a:r>
              <a:rPr lang="id-ID" sz="2500" spc="-125" dirty="0">
                <a:solidFill>
                  <a:srgbClr val="59342B"/>
                </a:solidFill>
                <a:latin typeface="Tahoma"/>
                <a:cs typeface="Tahoma"/>
              </a:rPr>
              <a:t>a</a:t>
            </a:r>
            <a:r>
              <a:rPr lang="id-ID" sz="2500" spc="-85" dirty="0">
                <a:solidFill>
                  <a:srgbClr val="59342B"/>
                </a:solidFill>
                <a:latin typeface="Tahoma"/>
                <a:cs typeface="Tahoma"/>
              </a:rPr>
              <a:t>n  </a:t>
            </a:r>
            <a:r>
              <a:rPr lang="id-ID" sz="2500" spc="-100" dirty="0">
                <a:solidFill>
                  <a:srgbClr val="59342B"/>
                </a:solidFill>
                <a:latin typeface="Tahoma"/>
                <a:cs typeface="Tahoma"/>
              </a:rPr>
              <a:t>d</a:t>
            </a:r>
            <a:r>
              <a:rPr lang="id-ID" sz="2500" spc="-20" dirty="0">
                <a:solidFill>
                  <a:srgbClr val="59342B"/>
                </a:solidFill>
                <a:latin typeface="Tahoma"/>
                <a:cs typeface="Tahoma"/>
              </a:rPr>
              <a:t>i</a:t>
            </a:r>
            <a:r>
              <a:rPr lang="id-ID" sz="2500" spc="-15" dirty="0">
                <a:solidFill>
                  <a:srgbClr val="59342B"/>
                </a:solidFill>
                <a:latin typeface="Tahoma"/>
                <a:cs typeface="Tahoma"/>
              </a:rPr>
              <a:t>f</a:t>
            </a:r>
            <a:r>
              <a:rPr lang="id-ID" sz="2500" spc="-110" dirty="0">
                <a:solidFill>
                  <a:srgbClr val="59342B"/>
                </a:solidFill>
                <a:latin typeface="Tahoma"/>
                <a:cs typeface="Tahoma"/>
              </a:rPr>
              <a:t>o</a:t>
            </a:r>
            <a:r>
              <a:rPr lang="id-ID" sz="2500" spc="-80" dirty="0">
                <a:solidFill>
                  <a:srgbClr val="59342B"/>
                </a:solidFill>
                <a:latin typeface="Tahoma"/>
                <a:cs typeface="Tahoma"/>
              </a:rPr>
              <a:t>r</a:t>
            </a:r>
            <a:r>
              <a:rPr lang="id-ID" sz="2500" spc="-295" dirty="0">
                <a:solidFill>
                  <a:srgbClr val="59342B"/>
                </a:solidFill>
                <a:latin typeface="Tahoma"/>
                <a:cs typeface="Tahoma"/>
              </a:rPr>
              <a:t>m</a:t>
            </a:r>
            <a:r>
              <a:rPr lang="id-ID" sz="2500" spc="-120" dirty="0">
                <a:solidFill>
                  <a:srgbClr val="59342B"/>
                </a:solidFill>
                <a:latin typeface="Tahoma"/>
                <a:cs typeface="Tahoma"/>
              </a:rPr>
              <a:t>u</a:t>
            </a:r>
            <a:r>
              <a:rPr lang="id-ID" sz="2500" spc="-15" dirty="0">
                <a:solidFill>
                  <a:srgbClr val="59342B"/>
                </a:solidFill>
                <a:latin typeface="Tahoma"/>
                <a:cs typeface="Tahoma"/>
              </a:rPr>
              <a:t>l</a:t>
            </a:r>
            <a:r>
              <a:rPr lang="id-ID" sz="2500" spc="-125" dirty="0">
                <a:solidFill>
                  <a:srgbClr val="59342B"/>
                </a:solidFill>
                <a:latin typeface="Tahoma"/>
                <a:cs typeface="Tahoma"/>
              </a:rPr>
              <a:t>a</a:t>
            </a:r>
            <a:r>
              <a:rPr lang="id-ID" sz="2500" spc="-105" dirty="0">
                <a:solidFill>
                  <a:srgbClr val="59342B"/>
                </a:solidFill>
                <a:latin typeface="Tahoma"/>
                <a:cs typeface="Tahoma"/>
              </a:rPr>
              <a:t>s</a:t>
            </a:r>
            <a:r>
              <a:rPr lang="id-ID" sz="2500" spc="-20" dirty="0">
                <a:solidFill>
                  <a:srgbClr val="59342B"/>
                </a:solidFill>
                <a:latin typeface="Tahoma"/>
                <a:cs typeface="Tahoma"/>
              </a:rPr>
              <a:t>i</a:t>
            </a:r>
            <a:r>
              <a:rPr lang="id-ID" sz="2500" spc="-114" dirty="0">
                <a:solidFill>
                  <a:srgbClr val="59342B"/>
                </a:solidFill>
                <a:latin typeface="Tahoma"/>
                <a:cs typeface="Tahoma"/>
              </a:rPr>
              <a:t>k</a:t>
            </a:r>
            <a:r>
              <a:rPr lang="id-ID" sz="2500" spc="-125" dirty="0">
                <a:solidFill>
                  <a:srgbClr val="59342B"/>
                </a:solidFill>
                <a:latin typeface="Tahoma"/>
                <a:cs typeface="Tahoma"/>
              </a:rPr>
              <a:t>a</a:t>
            </a:r>
            <a:r>
              <a:rPr lang="id-ID" sz="2500" spc="-114" dirty="0">
                <a:solidFill>
                  <a:srgbClr val="59342B"/>
                </a:solidFill>
                <a:latin typeface="Tahoma"/>
                <a:cs typeface="Tahoma"/>
              </a:rPr>
              <a:t>n</a:t>
            </a:r>
            <a:r>
              <a:rPr lang="id-ID" sz="2500" spc="-200" dirty="0">
                <a:solidFill>
                  <a:srgbClr val="59342B"/>
                </a:solidFill>
                <a:latin typeface="Tahoma"/>
                <a:cs typeface="Tahoma"/>
              </a:rPr>
              <a:t> </a:t>
            </a:r>
            <a:r>
              <a:rPr lang="id-ID" sz="2500" spc="-295" dirty="0">
                <a:solidFill>
                  <a:srgbClr val="59342B"/>
                </a:solidFill>
                <a:latin typeface="Tahoma"/>
                <a:cs typeface="Tahoma"/>
              </a:rPr>
              <a:t>m</a:t>
            </a:r>
            <a:r>
              <a:rPr lang="id-ID" sz="2500" spc="-190" dirty="0">
                <a:solidFill>
                  <a:srgbClr val="59342B"/>
                </a:solidFill>
                <a:latin typeface="Tahoma"/>
                <a:cs typeface="Tahoma"/>
              </a:rPr>
              <a:t>e</a:t>
            </a:r>
            <a:r>
              <a:rPr lang="id-ID" sz="2500" spc="-120" dirty="0">
                <a:solidFill>
                  <a:srgbClr val="59342B"/>
                </a:solidFill>
                <a:latin typeface="Tahoma"/>
                <a:cs typeface="Tahoma"/>
              </a:rPr>
              <a:t>n</a:t>
            </a:r>
            <a:r>
              <a:rPr lang="id-ID" sz="2500" spc="-105" dirty="0">
                <a:solidFill>
                  <a:srgbClr val="59342B"/>
                </a:solidFill>
                <a:latin typeface="Tahoma"/>
                <a:cs typeface="Tahoma"/>
              </a:rPr>
              <a:t>j</a:t>
            </a:r>
            <a:r>
              <a:rPr lang="id-ID" sz="2500" spc="-125" dirty="0">
                <a:solidFill>
                  <a:srgbClr val="59342B"/>
                </a:solidFill>
                <a:latin typeface="Tahoma"/>
                <a:cs typeface="Tahoma"/>
              </a:rPr>
              <a:t>a</a:t>
            </a:r>
            <a:r>
              <a:rPr lang="id-ID" sz="2500" spc="-100" dirty="0">
                <a:solidFill>
                  <a:srgbClr val="59342B"/>
                </a:solidFill>
                <a:latin typeface="Tahoma"/>
                <a:cs typeface="Tahoma"/>
              </a:rPr>
              <a:t>d</a:t>
            </a:r>
            <a:r>
              <a:rPr lang="id-ID" sz="2500" spc="-25" dirty="0">
                <a:solidFill>
                  <a:srgbClr val="59342B"/>
                </a:solidFill>
                <a:latin typeface="Tahoma"/>
                <a:cs typeface="Tahoma"/>
              </a:rPr>
              <a:t>i  </a:t>
            </a:r>
            <a:r>
              <a:rPr lang="id-ID" sz="2500" spc="-105" dirty="0">
                <a:solidFill>
                  <a:srgbClr val="59342B"/>
                </a:solidFill>
                <a:latin typeface="Tahoma"/>
                <a:cs typeface="Tahoma"/>
              </a:rPr>
              <a:t>s</a:t>
            </a:r>
            <a:r>
              <a:rPr lang="id-ID" sz="2500" spc="-120" dirty="0">
                <a:solidFill>
                  <a:srgbClr val="59342B"/>
                </a:solidFill>
                <a:latin typeface="Tahoma"/>
                <a:cs typeface="Tahoma"/>
              </a:rPr>
              <a:t>u</a:t>
            </a:r>
            <a:r>
              <a:rPr lang="id-ID" sz="2500" spc="-125" dirty="0">
                <a:solidFill>
                  <a:srgbClr val="59342B"/>
                </a:solidFill>
                <a:latin typeface="Tahoma"/>
                <a:cs typeface="Tahoma"/>
              </a:rPr>
              <a:t>a</a:t>
            </a:r>
            <a:r>
              <a:rPr lang="id-ID" sz="2500" spc="-25" dirty="0">
                <a:solidFill>
                  <a:srgbClr val="59342B"/>
                </a:solidFill>
                <a:latin typeface="Tahoma"/>
                <a:cs typeface="Tahoma"/>
              </a:rPr>
              <a:t>t</a:t>
            </a:r>
            <a:r>
              <a:rPr lang="id-ID" sz="2500" spc="-114" dirty="0">
                <a:solidFill>
                  <a:srgbClr val="59342B"/>
                </a:solidFill>
                <a:latin typeface="Tahoma"/>
                <a:cs typeface="Tahoma"/>
              </a:rPr>
              <a:t>u</a:t>
            </a:r>
            <a:r>
              <a:rPr lang="id-ID" sz="2500" spc="-200" dirty="0">
                <a:solidFill>
                  <a:srgbClr val="59342B"/>
                </a:solidFill>
                <a:latin typeface="Tahoma"/>
                <a:cs typeface="Tahoma"/>
              </a:rPr>
              <a:t> </a:t>
            </a:r>
            <a:r>
              <a:rPr lang="id-ID" sz="2500" spc="-114" dirty="0">
                <a:solidFill>
                  <a:srgbClr val="59342B"/>
                </a:solidFill>
                <a:latin typeface="Tahoma"/>
                <a:cs typeface="Tahoma"/>
              </a:rPr>
              <a:t>k</a:t>
            </a:r>
            <a:r>
              <a:rPr lang="id-ID" sz="2500" spc="-190" dirty="0">
                <a:solidFill>
                  <a:srgbClr val="59342B"/>
                </a:solidFill>
                <a:latin typeface="Tahoma"/>
                <a:cs typeface="Tahoma"/>
              </a:rPr>
              <a:t>e</a:t>
            </a:r>
            <a:r>
              <a:rPr lang="id-ID" sz="2500" spc="-100" dirty="0">
                <a:solidFill>
                  <a:srgbClr val="59342B"/>
                </a:solidFill>
                <a:latin typeface="Tahoma"/>
                <a:cs typeface="Tahoma"/>
              </a:rPr>
              <a:t>b</a:t>
            </a:r>
            <a:r>
              <a:rPr lang="id-ID" sz="2500" spc="-20" dirty="0">
                <a:solidFill>
                  <a:srgbClr val="59342B"/>
                </a:solidFill>
                <a:latin typeface="Tahoma"/>
                <a:cs typeface="Tahoma"/>
              </a:rPr>
              <a:t>i</a:t>
            </a:r>
            <a:r>
              <a:rPr lang="id-ID" sz="2500" spc="-105" dirty="0">
                <a:solidFill>
                  <a:srgbClr val="59342B"/>
                </a:solidFill>
                <a:latin typeface="Tahoma"/>
                <a:cs typeface="Tahoma"/>
              </a:rPr>
              <a:t>j</a:t>
            </a:r>
            <a:r>
              <a:rPr lang="id-ID" sz="2500" spc="-125" dirty="0">
                <a:solidFill>
                  <a:srgbClr val="59342B"/>
                </a:solidFill>
                <a:latin typeface="Tahoma"/>
                <a:cs typeface="Tahoma"/>
              </a:rPr>
              <a:t>a</a:t>
            </a:r>
            <a:r>
              <a:rPr lang="id-ID" sz="2500" spc="-114" dirty="0">
                <a:solidFill>
                  <a:srgbClr val="59342B"/>
                </a:solidFill>
                <a:latin typeface="Tahoma"/>
                <a:cs typeface="Tahoma"/>
              </a:rPr>
              <a:t>k</a:t>
            </a:r>
            <a:r>
              <a:rPr lang="id-ID" sz="2500" spc="-125" dirty="0">
                <a:solidFill>
                  <a:srgbClr val="59342B"/>
                </a:solidFill>
                <a:latin typeface="Tahoma"/>
                <a:cs typeface="Tahoma"/>
              </a:rPr>
              <a:t>a</a:t>
            </a:r>
            <a:r>
              <a:rPr lang="id-ID" sz="2500" spc="-114" dirty="0">
                <a:solidFill>
                  <a:srgbClr val="59342B"/>
                </a:solidFill>
                <a:latin typeface="Tahoma"/>
                <a:cs typeface="Tahoma"/>
              </a:rPr>
              <a:t>n</a:t>
            </a:r>
            <a:r>
              <a:rPr lang="id-ID" sz="2500" spc="-200" dirty="0">
                <a:solidFill>
                  <a:srgbClr val="59342B"/>
                </a:solidFill>
                <a:latin typeface="Tahoma"/>
                <a:cs typeface="Tahoma"/>
              </a:rPr>
              <a:t> </a:t>
            </a:r>
            <a:r>
              <a:rPr lang="id-ID" sz="2500" spc="-100" dirty="0">
                <a:solidFill>
                  <a:srgbClr val="59342B"/>
                </a:solidFill>
                <a:latin typeface="Tahoma"/>
                <a:cs typeface="Tahoma"/>
              </a:rPr>
              <a:t>p</a:t>
            </a:r>
            <a:r>
              <a:rPr lang="id-ID" sz="2500" spc="-120" dirty="0">
                <a:solidFill>
                  <a:srgbClr val="59342B"/>
                </a:solidFill>
                <a:latin typeface="Tahoma"/>
                <a:cs typeface="Tahoma"/>
              </a:rPr>
              <a:t>u</a:t>
            </a:r>
            <a:r>
              <a:rPr lang="id-ID" sz="2500" spc="-100" dirty="0">
                <a:solidFill>
                  <a:srgbClr val="59342B"/>
                </a:solidFill>
                <a:latin typeface="Tahoma"/>
                <a:cs typeface="Tahoma"/>
              </a:rPr>
              <a:t>b</a:t>
            </a:r>
            <a:r>
              <a:rPr lang="id-ID" sz="2500" spc="-15" dirty="0">
                <a:solidFill>
                  <a:srgbClr val="59342B"/>
                </a:solidFill>
                <a:latin typeface="Tahoma"/>
                <a:cs typeface="Tahoma"/>
              </a:rPr>
              <a:t>l</a:t>
            </a:r>
            <a:r>
              <a:rPr lang="id-ID" sz="2500" spc="-20" dirty="0">
                <a:solidFill>
                  <a:srgbClr val="59342B"/>
                </a:solidFill>
                <a:latin typeface="Tahoma"/>
                <a:cs typeface="Tahoma"/>
              </a:rPr>
              <a:t>i</a:t>
            </a:r>
            <a:r>
              <a:rPr lang="id-ID" sz="2500" spc="-110" dirty="0">
                <a:solidFill>
                  <a:srgbClr val="59342B"/>
                </a:solidFill>
                <a:latin typeface="Tahoma"/>
                <a:cs typeface="Tahoma"/>
              </a:rPr>
              <a:t>k</a:t>
            </a:r>
            <a:endParaRPr lang="id-ID" sz="2500" dirty="0">
              <a:latin typeface="Tahoma"/>
              <a:cs typeface="Tahoma"/>
            </a:endParaRPr>
          </a:p>
          <a:p>
            <a:pPr marL="12700" marR="5080" indent="-635" algn="ctr">
              <a:lnSpc>
                <a:spcPct val="114999"/>
              </a:lnSpc>
              <a:spcBef>
                <a:spcPts val="1955"/>
              </a:spcBef>
            </a:pPr>
            <a:endParaRPr sz="2500" dirty="0">
              <a:latin typeface="Tahoma"/>
              <a:cs typeface="Tahoma"/>
            </a:endParaRPr>
          </a:p>
        </p:txBody>
      </p:sp>
      <p:sp>
        <p:nvSpPr>
          <p:cNvPr id="10" name="object 10"/>
          <p:cNvSpPr txBox="1"/>
          <p:nvPr/>
        </p:nvSpPr>
        <p:spPr>
          <a:xfrm>
            <a:off x="11450582" y="5599013"/>
            <a:ext cx="3699510" cy="3355975"/>
          </a:xfrm>
          <a:prstGeom prst="rect">
            <a:avLst/>
          </a:prstGeom>
        </p:spPr>
        <p:txBody>
          <a:bodyPr vert="horz" wrap="square" lIns="0" tIns="15875" rIns="0" bIns="0" rtlCol="0">
            <a:spAutoFit/>
          </a:bodyPr>
          <a:lstStyle/>
          <a:p>
            <a:pPr marL="664210">
              <a:lnSpc>
                <a:spcPct val="100000"/>
              </a:lnSpc>
              <a:spcBef>
                <a:spcPts val="125"/>
              </a:spcBef>
            </a:pPr>
            <a:r>
              <a:rPr sz="2950" spc="20" dirty="0">
                <a:solidFill>
                  <a:srgbClr val="E49D81"/>
                </a:solidFill>
                <a:latin typeface="Tahoma"/>
                <a:cs typeface="Tahoma"/>
              </a:rPr>
              <a:t>YUDIKATIF</a:t>
            </a:r>
            <a:endParaRPr sz="2950" dirty="0">
              <a:latin typeface="Tahoma"/>
              <a:cs typeface="Tahoma"/>
            </a:endParaRPr>
          </a:p>
          <a:p>
            <a:pPr marL="12700" marR="5080" indent="-635" algn="ctr">
              <a:lnSpc>
                <a:spcPct val="114999"/>
              </a:lnSpc>
              <a:spcBef>
                <a:spcPts val="1955"/>
              </a:spcBef>
            </a:pPr>
            <a:r>
              <a:rPr sz="2500" spc="-145" dirty="0">
                <a:solidFill>
                  <a:srgbClr val="59342B"/>
                </a:solidFill>
                <a:latin typeface="Tahoma"/>
                <a:cs typeface="Tahoma"/>
              </a:rPr>
              <a:t>P</a:t>
            </a:r>
            <a:r>
              <a:rPr sz="2500" spc="-190" dirty="0">
                <a:solidFill>
                  <a:srgbClr val="59342B"/>
                </a:solidFill>
                <a:latin typeface="Tahoma"/>
                <a:cs typeface="Tahoma"/>
              </a:rPr>
              <a:t>e</a:t>
            </a:r>
            <a:r>
              <a:rPr sz="2500" spc="-80" dirty="0">
                <a:solidFill>
                  <a:srgbClr val="59342B"/>
                </a:solidFill>
                <a:latin typeface="Tahoma"/>
                <a:cs typeface="Tahoma"/>
              </a:rPr>
              <a:t>r</a:t>
            </a:r>
            <a:r>
              <a:rPr sz="2500" spc="-125" dirty="0">
                <a:solidFill>
                  <a:srgbClr val="59342B"/>
                </a:solidFill>
                <a:latin typeface="Tahoma"/>
                <a:cs typeface="Tahoma"/>
              </a:rPr>
              <a:t>a</a:t>
            </a:r>
            <a:r>
              <a:rPr sz="2500" spc="-114" dirty="0">
                <a:solidFill>
                  <a:srgbClr val="59342B"/>
                </a:solidFill>
                <a:latin typeface="Tahoma"/>
                <a:cs typeface="Tahoma"/>
              </a:rPr>
              <a:t>n</a:t>
            </a:r>
            <a:r>
              <a:rPr sz="2500" spc="-200" dirty="0">
                <a:solidFill>
                  <a:srgbClr val="59342B"/>
                </a:solidFill>
                <a:latin typeface="Tahoma"/>
                <a:cs typeface="Tahoma"/>
              </a:rPr>
              <a:t> </a:t>
            </a:r>
            <a:r>
              <a:rPr sz="2500" spc="-105" dirty="0">
                <a:solidFill>
                  <a:srgbClr val="59342B"/>
                </a:solidFill>
                <a:latin typeface="Tahoma"/>
                <a:cs typeface="Tahoma"/>
              </a:rPr>
              <a:t>s</a:t>
            </a:r>
            <a:r>
              <a:rPr sz="2500" spc="-190" dirty="0">
                <a:solidFill>
                  <a:srgbClr val="59342B"/>
                </a:solidFill>
                <a:latin typeface="Tahoma"/>
                <a:cs typeface="Tahoma"/>
              </a:rPr>
              <a:t>e</a:t>
            </a:r>
            <a:r>
              <a:rPr sz="2500" spc="-100" dirty="0">
                <a:solidFill>
                  <a:srgbClr val="59342B"/>
                </a:solidFill>
                <a:latin typeface="Tahoma"/>
                <a:cs typeface="Tahoma"/>
              </a:rPr>
              <a:t>b</a:t>
            </a:r>
            <a:r>
              <a:rPr sz="2500" spc="-125" dirty="0">
                <a:solidFill>
                  <a:srgbClr val="59342B"/>
                </a:solidFill>
                <a:latin typeface="Tahoma"/>
                <a:cs typeface="Tahoma"/>
              </a:rPr>
              <a:t>a</a:t>
            </a:r>
            <a:r>
              <a:rPr sz="2500" spc="-260" dirty="0">
                <a:solidFill>
                  <a:srgbClr val="59342B"/>
                </a:solidFill>
                <a:latin typeface="Tahoma"/>
                <a:cs typeface="Tahoma"/>
              </a:rPr>
              <a:t>g</a:t>
            </a:r>
            <a:r>
              <a:rPr sz="2500" spc="-125" dirty="0">
                <a:solidFill>
                  <a:srgbClr val="59342B"/>
                </a:solidFill>
                <a:latin typeface="Tahoma"/>
                <a:cs typeface="Tahoma"/>
              </a:rPr>
              <a:t>a</a:t>
            </a:r>
            <a:r>
              <a:rPr sz="2500" spc="-20" dirty="0">
                <a:solidFill>
                  <a:srgbClr val="59342B"/>
                </a:solidFill>
                <a:latin typeface="Tahoma"/>
                <a:cs typeface="Tahoma"/>
              </a:rPr>
              <a:t>i</a:t>
            </a:r>
            <a:r>
              <a:rPr sz="2500" spc="-200" dirty="0">
                <a:solidFill>
                  <a:srgbClr val="59342B"/>
                </a:solidFill>
                <a:latin typeface="Tahoma"/>
                <a:cs typeface="Tahoma"/>
              </a:rPr>
              <a:t> </a:t>
            </a:r>
            <a:r>
              <a:rPr sz="2500" spc="-15" dirty="0">
                <a:solidFill>
                  <a:srgbClr val="59342B"/>
                </a:solidFill>
                <a:latin typeface="Tahoma"/>
                <a:cs typeface="Tahoma"/>
              </a:rPr>
              <a:t>l</a:t>
            </a:r>
            <a:r>
              <a:rPr sz="2500" spc="-190" dirty="0">
                <a:solidFill>
                  <a:srgbClr val="59342B"/>
                </a:solidFill>
                <a:latin typeface="Tahoma"/>
                <a:cs typeface="Tahoma"/>
              </a:rPr>
              <a:t>e</a:t>
            </a:r>
            <a:r>
              <a:rPr sz="2500" spc="-295" dirty="0">
                <a:solidFill>
                  <a:srgbClr val="59342B"/>
                </a:solidFill>
                <a:latin typeface="Tahoma"/>
                <a:cs typeface="Tahoma"/>
              </a:rPr>
              <a:t>m</a:t>
            </a:r>
            <a:r>
              <a:rPr sz="2500" spc="-100" dirty="0">
                <a:solidFill>
                  <a:srgbClr val="59342B"/>
                </a:solidFill>
                <a:latin typeface="Tahoma"/>
                <a:cs typeface="Tahoma"/>
              </a:rPr>
              <a:t>b</a:t>
            </a:r>
            <a:r>
              <a:rPr sz="2500" spc="-125" dirty="0">
                <a:solidFill>
                  <a:srgbClr val="59342B"/>
                </a:solidFill>
                <a:latin typeface="Tahoma"/>
                <a:cs typeface="Tahoma"/>
              </a:rPr>
              <a:t>a</a:t>
            </a:r>
            <a:r>
              <a:rPr sz="2500" spc="-260" dirty="0">
                <a:solidFill>
                  <a:srgbClr val="59342B"/>
                </a:solidFill>
                <a:latin typeface="Tahoma"/>
                <a:cs typeface="Tahoma"/>
              </a:rPr>
              <a:t>g</a:t>
            </a:r>
            <a:r>
              <a:rPr sz="2500" spc="-90" dirty="0">
                <a:solidFill>
                  <a:srgbClr val="59342B"/>
                </a:solidFill>
                <a:latin typeface="Tahoma"/>
                <a:cs typeface="Tahoma"/>
              </a:rPr>
              <a:t>a  </a:t>
            </a:r>
            <a:r>
              <a:rPr sz="2500" spc="-100" dirty="0">
                <a:solidFill>
                  <a:srgbClr val="59342B"/>
                </a:solidFill>
                <a:latin typeface="Tahoma"/>
                <a:cs typeface="Tahoma"/>
              </a:rPr>
              <a:t>p</a:t>
            </a:r>
            <a:r>
              <a:rPr sz="2500" spc="-190" dirty="0">
                <a:solidFill>
                  <a:srgbClr val="59342B"/>
                </a:solidFill>
                <a:latin typeface="Tahoma"/>
                <a:cs typeface="Tahoma"/>
              </a:rPr>
              <a:t>e</a:t>
            </a:r>
            <a:r>
              <a:rPr sz="2500" spc="-80" dirty="0">
                <a:solidFill>
                  <a:srgbClr val="59342B"/>
                </a:solidFill>
                <a:latin typeface="Tahoma"/>
                <a:cs typeface="Tahoma"/>
              </a:rPr>
              <a:t>r</a:t>
            </a:r>
            <a:r>
              <a:rPr sz="2500" spc="-125" dirty="0">
                <a:solidFill>
                  <a:srgbClr val="59342B"/>
                </a:solidFill>
                <a:latin typeface="Tahoma"/>
                <a:cs typeface="Tahoma"/>
              </a:rPr>
              <a:t>a</a:t>
            </a:r>
            <a:r>
              <a:rPr sz="2500" spc="-100" dirty="0">
                <a:solidFill>
                  <a:srgbClr val="59342B"/>
                </a:solidFill>
                <a:latin typeface="Tahoma"/>
                <a:cs typeface="Tahoma"/>
              </a:rPr>
              <a:t>d</a:t>
            </a:r>
            <a:r>
              <a:rPr sz="2500" spc="-20" dirty="0">
                <a:solidFill>
                  <a:srgbClr val="59342B"/>
                </a:solidFill>
                <a:latin typeface="Tahoma"/>
                <a:cs typeface="Tahoma"/>
              </a:rPr>
              <a:t>i</a:t>
            </a:r>
            <a:r>
              <a:rPr sz="2500" spc="-15" dirty="0">
                <a:solidFill>
                  <a:srgbClr val="59342B"/>
                </a:solidFill>
                <a:latin typeface="Tahoma"/>
                <a:cs typeface="Tahoma"/>
              </a:rPr>
              <a:t>l</a:t>
            </a:r>
            <a:r>
              <a:rPr sz="2500" spc="-125" dirty="0">
                <a:solidFill>
                  <a:srgbClr val="59342B"/>
                </a:solidFill>
                <a:latin typeface="Tahoma"/>
                <a:cs typeface="Tahoma"/>
              </a:rPr>
              <a:t>a</a:t>
            </a:r>
            <a:r>
              <a:rPr sz="2500" spc="-114" dirty="0">
                <a:solidFill>
                  <a:srgbClr val="59342B"/>
                </a:solidFill>
                <a:latin typeface="Tahoma"/>
                <a:cs typeface="Tahoma"/>
              </a:rPr>
              <a:t>n</a:t>
            </a:r>
            <a:r>
              <a:rPr sz="2500" spc="-200" dirty="0">
                <a:solidFill>
                  <a:srgbClr val="59342B"/>
                </a:solidFill>
                <a:latin typeface="Tahoma"/>
                <a:cs typeface="Tahoma"/>
              </a:rPr>
              <a:t> </a:t>
            </a:r>
            <a:r>
              <a:rPr sz="2500" spc="-130" dirty="0">
                <a:solidFill>
                  <a:srgbClr val="59342B"/>
                </a:solidFill>
                <a:latin typeface="Tahoma"/>
                <a:cs typeface="Tahoma"/>
              </a:rPr>
              <a:t>y</a:t>
            </a:r>
            <a:r>
              <a:rPr sz="2500" spc="-125" dirty="0">
                <a:solidFill>
                  <a:srgbClr val="59342B"/>
                </a:solidFill>
                <a:latin typeface="Tahoma"/>
                <a:cs typeface="Tahoma"/>
              </a:rPr>
              <a:t>a</a:t>
            </a:r>
            <a:r>
              <a:rPr sz="2500" spc="-120" dirty="0">
                <a:solidFill>
                  <a:srgbClr val="59342B"/>
                </a:solidFill>
                <a:latin typeface="Tahoma"/>
                <a:cs typeface="Tahoma"/>
              </a:rPr>
              <a:t>n</a:t>
            </a:r>
            <a:r>
              <a:rPr sz="2500" spc="-254" dirty="0">
                <a:solidFill>
                  <a:srgbClr val="59342B"/>
                </a:solidFill>
                <a:latin typeface="Tahoma"/>
                <a:cs typeface="Tahoma"/>
              </a:rPr>
              <a:t>g</a:t>
            </a:r>
            <a:r>
              <a:rPr sz="2500" spc="-200" dirty="0">
                <a:solidFill>
                  <a:srgbClr val="59342B"/>
                </a:solidFill>
                <a:latin typeface="Tahoma"/>
                <a:cs typeface="Tahoma"/>
              </a:rPr>
              <a:t> </a:t>
            </a:r>
            <a:r>
              <a:rPr sz="2500" spc="-100" dirty="0">
                <a:solidFill>
                  <a:srgbClr val="59342B"/>
                </a:solidFill>
                <a:latin typeface="Tahoma"/>
                <a:cs typeface="Tahoma"/>
              </a:rPr>
              <a:t>b</a:t>
            </a:r>
            <a:r>
              <a:rPr sz="2500" spc="-190" dirty="0">
                <a:solidFill>
                  <a:srgbClr val="59342B"/>
                </a:solidFill>
                <a:latin typeface="Tahoma"/>
                <a:cs typeface="Tahoma"/>
              </a:rPr>
              <a:t>e</a:t>
            </a:r>
            <a:r>
              <a:rPr sz="2500" spc="-80" dirty="0">
                <a:solidFill>
                  <a:srgbClr val="59342B"/>
                </a:solidFill>
                <a:latin typeface="Tahoma"/>
                <a:cs typeface="Tahoma"/>
              </a:rPr>
              <a:t>r</a:t>
            </a:r>
            <a:r>
              <a:rPr sz="2500" spc="-120" dirty="0">
                <a:solidFill>
                  <a:srgbClr val="59342B"/>
                </a:solidFill>
                <a:latin typeface="Tahoma"/>
                <a:cs typeface="Tahoma"/>
              </a:rPr>
              <a:t>h</a:t>
            </a:r>
            <a:r>
              <a:rPr sz="2500" spc="-125" dirty="0">
                <a:solidFill>
                  <a:srgbClr val="59342B"/>
                </a:solidFill>
                <a:latin typeface="Tahoma"/>
                <a:cs typeface="Tahoma"/>
              </a:rPr>
              <a:t>a</a:t>
            </a:r>
            <a:r>
              <a:rPr sz="2500" spc="-80" dirty="0">
                <a:solidFill>
                  <a:srgbClr val="59342B"/>
                </a:solidFill>
                <a:latin typeface="Tahoma"/>
                <a:cs typeface="Tahoma"/>
              </a:rPr>
              <a:t>k  </a:t>
            </a:r>
            <a:r>
              <a:rPr sz="2500" spc="-295" dirty="0">
                <a:solidFill>
                  <a:srgbClr val="59342B"/>
                </a:solidFill>
                <a:latin typeface="Tahoma"/>
                <a:cs typeface="Tahoma"/>
              </a:rPr>
              <a:t>m</a:t>
            </a:r>
            <a:r>
              <a:rPr sz="2500" spc="-190" dirty="0">
                <a:solidFill>
                  <a:srgbClr val="59342B"/>
                </a:solidFill>
                <a:latin typeface="Tahoma"/>
                <a:cs typeface="Tahoma"/>
              </a:rPr>
              <a:t>e</a:t>
            </a:r>
            <a:r>
              <a:rPr sz="2500" spc="-120" dirty="0">
                <a:solidFill>
                  <a:srgbClr val="59342B"/>
                </a:solidFill>
                <a:latin typeface="Tahoma"/>
                <a:cs typeface="Tahoma"/>
              </a:rPr>
              <a:t>n</a:t>
            </a:r>
            <a:r>
              <a:rPr sz="2500" spc="-190" dirty="0">
                <a:solidFill>
                  <a:srgbClr val="59342B"/>
                </a:solidFill>
                <a:latin typeface="Tahoma"/>
                <a:cs typeface="Tahoma"/>
              </a:rPr>
              <a:t>e</a:t>
            </a:r>
            <a:r>
              <a:rPr sz="2500" spc="-15" dirty="0">
                <a:solidFill>
                  <a:srgbClr val="59342B"/>
                </a:solidFill>
                <a:latin typeface="Tahoma"/>
                <a:cs typeface="Tahoma"/>
              </a:rPr>
              <a:t>l</a:t>
            </a:r>
            <a:r>
              <a:rPr sz="2500" spc="-125" dirty="0">
                <a:solidFill>
                  <a:srgbClr val="59342B"/>
                </a:solidFill>
                <a:latin typeface="Tahoma"/>
                <a:cs typeface="Tahoma"/>
              </a:rPr>
              <a:t>aa</a:t>
            </a:r>
            <a:r>
              <a:rPr sz="2500" spc="-114" dirty="0">
                <a:solidFill>
                  <a:srgbClr val="59342B"/>
                </a:solidFill>
                <a:latin typeface="Tahoma"/>
                <a:cs typeface="Tahoma"/>
              </a:rPr>
              <a:t>h</a:t>
            </a:r>
            <a:r>
              <a:rPr sz="2500" spc="-200" dirty="0">
                <a:solidFill>
                  <a:srgbClr val="59342B"/>
                </a:solidFill>
                <a:latin typeface="Tahoma"/>
                <a:cs typeface="Tahoma"/>
              </a:rPr>
              <a:t> </a:t>
            </a:r>
            <a:r>
              <a:rPr sz="2500" spc="-105" dirty="0">
                <a:solidFill>
                  <a:srgbClr val="59342B"/>
                </a:solidFill>
                <a:latin typeface="Tahoma"/>
                <a:cs typeface="Tahoma"/>
              </a:rPr>
              <a:t>s</a:t>
            </a:r>
            <a:r>
              <a:rPr sz="2500" spc="-20" dirty="0">
                <a:solidFill>
                  <a:srgbClr val="59342B"/>
                </a:solidFill>
                <a:latin typeface="Tahoma"/>
                <a:cs typeface="Tahoma"/>
              </a:rPr>
              <a:t>i</a:t>
            </a:r>
            <a:r>
              <a:rPr sz="2500" spc="-120" dirty="0">
                <a:solidFill>
                  <a:srgbClr val="59342B"/>
                </a:solidFill>
                <a:latin typeface="Tahoma"/>
                <a:cs typeface="Tahoma"/>
              </a:rPr>
              <a:t>n</a:t>
            </a:r>
            <a:r>
              <a:rPr sz="2500" spc="-114" dirty="0">
                <a:solidFill>
                  <a:srgbClr val="59342B"/>
                </a:solidFill>
                <a:latin typeface="Tahoma"/>
                <a:cs typeface="Tahoma"/>
              </a:rPr>
              <a:t>k</a:t>
            </a:r>
            <a:r>
              <a:rPr sz="2500" spc="-80" dirty="0">
                <a:solidFill>
                  <a:srgbClr val="59342B"/>
                </a:solidFill>
                <a:latin typeface="Tahoma"/>
                <a:cs typeface="Tahoma"/>
              </a:rPr>
              <a:t>r</a:t>
            </a:r>
            <a:r>
              <a:rPr sz="2500" spc="-110" dirty="0">
                <a:solidFill>
                  <a:srgbClr val="59342B"/>
                </a:solidFill>
                <a:latin typeface="Tahoma"/>
                <a:cs typeface="Tahoma"/>
              </a:rPr>
              <a:t>o</a:t>
            </a:r>
            <a:r>
              <a:rPr sz="2500" spc="-120" dirty="0">
                <a:solidFill>
                  <a:srgbClr val="59342B"/>
                </a:solidFill>
                <a:latin typeface="Tahoma"/>
                <a:cs typeface="Tahoma"/>
              </a:rPr>
              <a:t>n</a:t>
            </a:r>
            <a:r>
              <a:rPr sz="2500" spc="-20" dirty="0">
                <a:solidFill>
                  <a:srgbClr val="59342B"/>
                </a:solidFill>
                <a:latin typeface="Tahoma"/>
                <a:cs typeface="Tahoma"/>
              </a:rPr>
              <a:t>i</a:t>
            </a:r>
            <a:r>
              <a:rPr sz="2500" spc="-105" dirty="0">
                <a:solidFill>
                  <a:srgbClr val="59342B"/>
                </a:solidFill>
                <a:latin typeface="Tahoma"/>
                <a:cs typeface="Tahoma"/>
              </a:rPr>
              <a:t>s</a:t>
            </a:r>
            <a:r>
              <a:rPr sz="2500" spc="-125" dirty="0">
                <a:solidFill>
                  <a:srgbClr val="59342B"/>
                </a:solidFill>
                <a:latin typeface="Tahoma"/>
                <a:cs typeface="Tahoma"/>
              </a:rPr>
              <a:t>a</a:t>
            </a:r>
            <a:r>
              <a:rPr sz="2500" spc="-105" dirty="0">
                <a:solidFill>
                  <a:srgbClr val="59342B"/>
                </a:solidFill>
                <a:latin typeface="Tahoma"/>
                <a:cs typeface="Tahoma"/>
              </a:rPr>
              <a:t>s</a:t>
            </a:r>
            <a:r>
              <a:rPr sz="2500" spc="-20" dirty="0">
                <a:solidFill>
                  <a:srgbClr val="59342B"/>
                </a:solidFill>
                <a:latin typeface="Tahoma"/>
                <a:cs typeface="Tahoma"/>
              </a:rPr>
              <a:t>i</a:t>
            </a:r>
            <a:r>
              <a:rPr sz="2500" spc="-200" dirty="0">
                <a:solidFill>
                  <a:srgbClr val="59342B"/>
                </a:solidFill>
                <a:latin typeface="Tahoma"/>
                <a:cs typeface="Tahoma"/>
              </a:rPr>
              <a:t> </a:t>
            </a:r>
            <a:r>
              <a:rPr sz="2500" spc="-125" dirty="0">
                <a:solidFill>
                  <a:srgbClr val="59342B"/>
                </a:solidFill>
                <a:latin typeface="Tahoma"/>
                <a:cs typeface="Tahoma"/>
              </a:rPr>
              <a:t>a</a:t>
            </a:r>
            <a:r>
              <a:rPr sz="2500" spc="-120" dirty="0">
                <a:solidFill>
                  <a:srgbClr val="59342B"/>
                </a:solidFill>
                <a:latin typeface="Tahoma"/>
                <a:cs typeface="Tahoma"/>
              </a:rPr>
              <a:t>n</a:t>
            </a:r>
            <a:r>
              <a:rPr sz="2500" spc="-25" dirty="0">
                <a:solidFill>
                  <a:srgbClr val="59342B"/>
                </a:solidFill>
                <a:latin typeface="Tahoma"/>
                <a:cs typeface="Tahoma"/>
              </a:rPr>
              <a:t>t</a:t>
            </a:r>
            <a:r>
              <a:rPr sz="2500" spc="-125" dirty="0">
                <a:solidFill>
                  <a:srgbClr val="59342B"/>
                </a:solidFill>
                <a:latin typeface="Tahoma"/>
                <a:cs typeface="Tahoma"/>
              </a:rPr>
              <a:t>a</a:t>
            </a:r>
            <a:r>
              <a:rPr sz="2500" spc="-80" dirty="0">
                <a:solidFill>
                  <a:srgbClr val="59342B"/>
                </a:solidFill>
                <a:latin typeface="Tahoma"/>
                <a:cs typeface="Tahoma"/>
              </a:rPr>
              <a:t>r</a:t>
            </a:r>
            <a:r>
              <a:rPr sz="2500" spc="-90" dirty="0">
                <a:solidFill>
                  <a:srgbClr val="59342B"/>
                </a:solidFill>
                <a:latin typeface="Tahoma"/>
                <a:cs typeface="Tahoma"/>
              </a:rPr>
              <a:t>a  </a:t>
            </a:r>
            <a:r>
              <a:rPr sz="2500" spc="-114" dirty="0">
                <a:solidFill>
                  <a:srgbClr val="59342B"/>
                </a:solidFill>
                <a:latin typeface="Tahoma"/>
                <a:cs typeface="Tahoma"/>
              </a:rPr>
              <a:t>k</a:t>
            </a:r>
            <a:r>
              <a:rPr sz="2500" spc="-190" dirty="0">
                <a:solidFill>
                  <a:srgbClr val="59342B"/>
                </a:solidFill>
                <a:latin typeface="Tahoma"/>
                <a:cs typeface="Tahoma"/>
              </a:rPr>
              <a:t>e</a:t>
            </a:r>
            <a:r>
              <a:rPr sz="2500" spc="-100" dirty="0">
                <a:solidFill>
                  <a:srgbClr val="59342B"/>
                </a:solidFill>
                <a:latin typeface="Tahoma"/>
                <a:cs typeface="Tahoma"/>
              </a:rPr>
              <a:t>p</a:t>
            </a:r>
            <a:r>
              <a:rPr sz="2500" spc="-120" dirty="0">
                <a:solidFill>
                  <a:srgbClr val="59342B"/>
                </a:solidFill>
                <a:latin typeface="Tahoma"/>
                <a:cs typeface="Tahoma"/>
              </a:rPr>
              <a:t>u</a:t>
            </a:r>
            <a:r>
              <a:rPr sz="2500" spc="-25" dirty="0">
                <a:solidFill>
                  <a:srgbClr val="59342B"/>
                </a:solidFill>
                <a:latin typeface="Tahoma"/>
                <a:cs typeface="Tahoma"/>
              </a:rPr>
              <a:t>t</a:t>
            </a:r>
            <a:r>
              <a:rPr sz="2500" spc="-120" dirty="0">
                <a:solidFill>
                  <a:srgbClr val="59342B"/>
                </a:solidFill>
                <a:latin typeface="Tahoma"/>
                <a:cs typeface="Tahoma"/>
              </a:rPr>
              <a:t>u</a:t>
            </a:r>
            <a:r>
              <a:rPr sz="2500" spc="-105" dirty="0">
                <a:solidFill>
                  <a:srgbClr val="59342B"/>
                </a:solidFill>
                <a:latin typeface="Tahoma"/>
                <a:cs typeface="Tahoma"/>
              </a:rPr>
              <a:t>s</a:t>
            </a:r>
            <a:r>
              <a:rPr sz="2500" spc="-125" dirty="0">
                <a:solidFill>
                  <a:srgbClr val="59342B"/>
                </a:solidFill>
                <a:latin typeface="Tahoma"/>
                <a:cs typeface="Tahoma"/>
              </a:rPr>
              <a:t>a</a:t>
            </a:r>
            <a:r>
              <a:rPr sz="2500" spc="-114" dirty="0">
                <a:solidFill>
                  <a:srgbClr val="59342B"/>
                </a:solidFill>
                <a:latin typeface="Tahoma"/>
                <a:cs typeface="Tahoma"/>
              </a:rPr>
              <a:t>n</a:t>
            </a:r>
            <a:r>
              <a:rPr sz="2500" spc="-200" dirty="0">
                <a:solidFill>
                  <a:srgbClr val="59342B"/>
                </a:solidFill>
                <a:latin typeface="Tahoma"/>
                <a:cs typeface="Tahoma"/>
              </a:rPr>
              <a:t> </a:t>
            </a:r>
            <a:r>
              <a:rPr sz="2500" spc="-15" dirty="0">
                <a:solidFill>
                  <a:srgbClr val="59342B"/>
                </a:solidFill>
                <a:latin typeface="Tahoma"/>
                <a:cs typeface="Tahoma"/>
              </a:rPr>
              <a:t>l</a:t>
            </a:r>
            <a:r>
              <a:rPr sz="2500" spc="-190" dirty="0">
                <a:solidFill>
                  <a:srgbClr val="59342B"/>
                </a:solidFill>
                <a:latin typeface="Tahoma"/>
                <a:cs typeface="Tahoma"/>
              </a:rPr>
              <a:t>e</a:t>
            </a:r>
            <a:r>
              <a:rPr sz="2500" spc="-260" dirty="0">
                <a:solidFill>
                  <a:srgbClr val="59342B"/>
                </a:solidFill>
                <a:latin typeface="Tahoma"/>
                <a:cs typeface="Tahoma"/>
              </a:rPr>
              <a:t>g</a:t>
            </a:r>
            <a:r>
              <a:rPr sz="2500" spc="-20" dirty="0">
                <a:solidFill>
                  <a:srgbClr val="59342B"/>
                </a:solidFill>
                <a:latin typeface="Tahoma"/>
                <a:cs typeface="Tahoma"/>
              </a:rPr>
              <a:t>i</a:t>
            </a:r>
            <a:r>
              <a:rPr sz="2500" spc="-105" dirty="0">
                <a:solidFill>
                  <a:srgbClr val="59342B"/>
                </a:solidFill>
                <a:latin typeface="Tahoma"/>
                <a:cs typeface="Tahoma"/>
              </a:rPr>
              <a:t>s</a:t>
            </a:r>
            <a:r>
              <a:rPr sz="2500" spc="-15" dirty="0">
                <a:solidFill>
                  <a:srgbClr val="59342B"/>
                </a:solidFill>
                <a:latin typeface="Tahoma"/>
                <a:cs typeface="Tahoma"/>
              </a:rPr>
              <a:t>l</a:t>
            </a:r>
            <a:r>
              <a:rPr sz="2500" spc="-125" dirty="0">
                <a:solidFill>
                  <a:srgbClr val="59342B"/>
                </a:solidFill>
                <a:latin typeface="Tahoma"/>
                <a:cs typeface="Tahoma"/>
              </a:rPr>
              <a:t>a</a:t>
            </a:r>
            <a:r>
              <a:rPr sz="2500" spc="-25" dirty="0">
                <a:solidFill>
                  <a:srgbClr val="59342B"/>
                </a:solidFill>
                <a:latin typeface="Tahoma"/>
                <a:cs typeface="Tahoma"/>
              </a:rPr>
              <a:t>t</a:t>
            </a:r>
            <a:r>
              <a:rPr sz="2500" spc="-20" dirty="0">
                <a:solidFill>
                  <a:srgbClr val="59342B"/>
                </a:solidFill>
                <a:latin typeface="Tahoma"/>
                <a:cs typeface="Tahoma"/>
              </a:rPr>
              <a:t>i</a:t>
            </a:r>
            <a:r>
              <a:rPr sz="2500" spc="-15" dirty="0">
                <a:solidFill>
                  <a:srgbClr val="59342B"/>
                </a:solidFill>
                <a:latin typeface="Tahoma"/>
                <a:cs typeface="Tahoma"/>
              </a:rPr>
              <a:t>f</a:t>
            </a:r>
            <a:r>
              <a:rPr sz="2500" spc="-200" dirty="0">
                <a:solidFill>
                  <a:srgbClr val="59342B"/>
                </a:solidFill>
                <a:latin typeface="Tahoma"/>
                <a:cs typeface="Tahoma"/>
              </a:rPr>
              <a:t> </a:t>
            </a:r>
            <a:r>
              <a:rPr sz="2500" spc="-100" dirty="0">
                <a:solidFill>
                  <a:srgbClr val="59342B"/>
                </a:solidFill>
                <a:latin typeface="Tahoma"/>
                <a:cs typeface="Tahoma"/>
              </a:rPr>
              <a:t>d</a:t>
            </a:r>
            <a:r>
              <a:rPr sz="2500" spc="-125" dirty="0">
                <a:solidFill>
                  <a:srgbClr val="59342B"/>
                </a:solidFill>
                <a:latin typeface="Tahoma"/>
                <a:cs typeface="Tahoma"/>
              </a:rPr>
              <a:t>a</a:t>
            </a:r>
            <a:r>
              <a:rPr sz="2500" spc="-85" dirty="0">
                <a:solidFill>
                  <a:srgbClr val="59342B"/>
                </a:solidFill>
                <a:latin typeface="Tahoma"/>
                <a:cs typeface="Tahoma"/>
              </a:rPr>
              <a:t>n  </a:t>
            </a:r>
            <a:r>
              <a:rPr sz="2500" spc="-190" dirty="0">
                <a:solidFill>
                  <a:srgbClr val="59342B"/>
                </a:solidFill>
                <a:latin typeface="Tahoma"/>
                <a:cs typeface="Tahoma"/>
              </a:rPr>
              <a:t>e</a:t>
            </a:r>
            <a:r>
              <a:rPr sz="2500" spc="-114" dirty="0">
                <a:solidFill>
                  <a:srgbClr val="59342B"/>
                </a:solidFill>
                <a:latin typeface="Tahoma"/>
                <a:cs typeface="Tahoma"/>
              </a:rPr>
              <a:t>k</a:t>
            </a:r>
            <a:r>
              <a:rPr sz="2500" spc="-105" dirty="0">
                <a:solidFill>
                  <a:srgbClr val="59342B"/>
                </a:solidFill>
                <a:latin typeface="Tahoma"/>
                <a:cs typeface="Tahoma"/>
              </a:rPr>
              <a:t>s</a:t>
            </a:r>
            <a:r>
              <a:rPr sz="2500" spc="-190" dirty="0">
                <a:solidFill>
                  <a:srgbClr val="59342B"/>
                </a:solidFill>
                <a:latin typeface="Tahoma"/>
                <a:cs typeface="Tahoma"/>
              </a:rPr>
              <a:t>e</a:t>
            </a:r>
            <a:r>
              <a:rPr sz="2500" spc="-114" dirty="0">
                <a:solidFill>
                  <a:srgbClr val="59342B"/>
                </a:solidFill>
                <a:latin typeface="Tahoma"/>
                <a:cs typeface="Tahoma"/>
              </a:rPr>
              <a:t>k</a:t>
            </a:r>
            <a:r>
              <a:rPr sz="2500" spc="-120" dirty="0">
                <a:solidFill>
                  <a:srgbClr val="59342B"/>
                </a:solidFill>
                <a:latin typeface="Tahoma"/>
                <a:cs typeface="Tahoma"/>
              </a:rPr>
              <a:t>u</a:t>
            </a:r>
            <a:r>
              <a:rPr sz="2500" spc="-25" dirty="0">
                <a:solidFill>
                  <a:srgbClr val="59342B"/>
                </a:solidFill>
                <a:latin typeface="Tahoma"/>
                <a:cs typeface="Tahoma"/>
              </a:rPr>
              <a:t>t</a:t>
            </a:r>
            <a:r>
              <a:rPr sz="2500" spc="-20" dirty="0">
                <a:solidFill>
                  <a:srgbClr val="59342B"/>
                </a:solidFill>
                <a:latin typeface="Tahoma"/>
                <a:cs typeface="Tahoma"/>
              </a:rPr>
              <a:t>i</a:t>
            </a:r>
            <a:r>
              <a:rPr sz="2500" spc="-15" dirty="0">
                <a:solidFill>
                  <a:srgbClr val="59342B"/>
                </a:solidFill>
                <a:latin typeface="Tahoma"/>
                <a:cs typeface="Tahoma"/>
              </a:rPr>
              <a:t>f</a:t>
            </a:r>
            <a:r>
              <a:rPr sz="2500" spc="-200" dirty="0">
                <a:solidFill>
                  <a:srgbClr val="59342B"/>
                </a:solidFill>
                <a:latin typeface="Tahoma"/>
                <a:cs typeface="Tahoma"/>
              </a:rPr>
              <a:t> </a:t>
            </a:r>
            <a:r>
              <a:rPr sz="2500" spc="-100" dirty="0">
                <a:solidFill>
                  <a:srgbClr val="59342B"/>
                </a:solidFill>
                <a:latin typeface="Tahoma"/>
                <a:cs typeface="Tahoma"/>
              </a:rPr>
              <a:t>d</a:t>
            </a:r>
            <a:r>
              <a:rPr sz="2500" spc="-190" dirty="0">
                <a:solidFill>
                  <a:srgbClr val="59342B"/>
                </a:solidFill>
                <a:latin typeface="Tahoma"/>
                <a:cs typeface="Tahoma"/>
              </a:rPr>
              <a:t>e</a:t>
            </a:r>
            <a:r>
              <a:rPr sz="2500" spc="-120" dirty="0">
                <a:solidFill>
                  <a:srgbClr val="59342B"/>
                </a:solidFill>
                <a:latin typeface="Tahoma"/>
                <a:cs typeface="Tahoma"/>
              </a:rPr>
              <a:t>n</a:t>
            </a:r>
            <a:r>
              <a:rPr sz="2500" spc="-260" dirty="0">
                <a:solidFill>
                  <a:srgbClr val="59342B"/>
                </a:solidFill>
                <a:latin typeface="Tahoma"/>
                <a:cs typeface="Tahoma"/>
              </a:rPr>
              <a:t>g</a:t>
            </a:r>
            <a:r>
              <a:rPr sz="2500" spc="-125" dirty="0">
                <a:solidFill>
                  <a:srgbClr val="59342B"/>
                </a:solidFill>
                <a:latin typeface="Tahoma"/>
                <a:cs typeface="Tahoma"/>
              </a:rPr>
              <a:t>a</a:t>
            </a:r>
            <a:r>
              <a:rPr sz="2500" spc="-114" dirty="0">
                <a:solidFill>
                  <a:srgbClr val="59342B"/>
                </a:solidFill>
                <a:latin typeface="Tahoma"/>
                <a:cs typeface="Tahoma"/>
              </a:rPr>
              <a:t>n</a:t>
            </a:r>
            <a:r>
              <a:rPr sz="2500" spc="-200" dirty="0">
                <a:solidFill>
                  <a:srgbClr val="59342B"/>
                </a:solidFill>
                <a:latin typeface="Tahoma"/>
                <a:cs typeface="Tahoma"/>
              </a:rPr>
              <a:t> </a:t>
            </a:r>
            <a:r>
              <a:rPr sz="2500" spc="-114" dirty="0">
                <a:solidFill>
                  <a:srgbClr val="59342B"/>
                </a:solidFill>
                <a:latin typeface="Tahoma"/>
                <a:cs typeface="Tahoma"/>
              </a:rPr>
              <a:t>k</a:t>
            </a:r>
            <a:r>
              <a:rPr sz="2500" spc="-110" dirty="0">
                <a:solidFill>
                  <a:srgbClr val="59342B"/>
                </a:solidFill>
                <a:latin typeface="Tahoma"/>
                <a:cs typeface="Tahoma"/>
              </a:rPr>
              <a:t>o</a:t>
            </a:r>
            <a:r>
              <a:rPr sz="2500" spc="-120" dirty="0">
                <a:solidFill>
                  <a:srgbClr val="59342B"/>
                </a:solidFill>
                <a:latin typeface="Tahoma"/>
                <a:cs typeface="Tahoma"/>
              </a:rPr>
              <a:t>n</a:t>
            </a:r>
            <a:r>
              <a:rPr sz="2500" spc="-105" dirty="0">
                <a:solidFill>
                  <a:srgbClr val="59342B"/>
                </a:solidFill>
                <a:latin typeface="Tahoma"/>
                <a:cs typeface="Tahoma"/>
              </a:rPr>
              <a:t>s</a:t>
            </a:r>
            <a:r>
              <a:rPr sz="2500" spc="-25" dirty="0">
                <a:solidFill>
                  <a:srgbClr val="59342B"/>
                </a:solidFill>
                <a:latin typeface="Tahoma"/>
                <a:cs typeface="Tahoma"/>
              </a:rPr>
              <a:t>t</a:t>
            </a:r>
            <a:r>
              <a:rPr sz="2500" spc="-20" dirty="0">
                <a:solidFill>
                  <a:srgbClr val="59342B"/>
                </a:solidFill>
                <a:latin typeface="Tahoma"/>
                <a:cs typeface="Tahoma"/>
              </a:rPr>
              <a:t>i</a:t>
            </a:r>
            <a:r>
              <a:rPr sz="2500" spc="-25" dirty="0">
                <a:solidFill>
                  <a:srgbClr val="59342B"/>
                </a:solidFill>
                <a:latin typeface="Tahoma"/>
                <a:cs typeface="Tahoma"/>
              </a:rPr>
              <a:t>t</a:t>
            </a:r>
            <a:r>
              <a:rPr sz="2500" spc="-120" dirty="0">
                <a:solidFill>
                  <a:srgbClr val="59342B"/>
                </a:solidFill>
                <a:latin typeface="Tahoma"/>
                <a:cs typeface="Tahoma"/>
              </a:rPr>
              <a:t>u</a:t>
            </a:r>
            <a:r>
              <a:rPr sz="2500" spc="-105" dirty="0">
                <a:solidFill>
                  <a:srgbClr val="59342B"/>
                </a:solidFill>
                <a:latin typeface="Tahoma"/>
                <a:cs typeface="Tahoma"/>
              </a:rPr>
              <a:t>s</a:t>
            </a:r>
            <a:r>
              <a:rPr sz="2500" spc="-25" dirty="0">
                <a:solidFill>
                  <a:srgbClr val="59342B"/>
                </a:solidFill>
                <a:latin typeface="Tahoma"/>
                <a:cs typeface="Tahoma"/>
              </a:rPr>
              <a:t>i  </a:t>
            </a:r>
            <a:r>
              <a:rPr sz="2500" spc="-150" dirty="0">
                <a:solidFill>
                  <a:srgbClr val="59342B"/>
                </a:solidFill>
                <a:latin typeface="Tahoma"/>
                <a:cs typeface="Tahoma"/>
              </a:rPr>
              <a:t>negara.</a:t>
            </a:r>
            <a:endParaRPr sz="2500" dirty="0">
              <a:latin typeface="Tahoma"/>
              <a:cs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9342B"/>
          </a:solidFill>
        </p:spPr>
        <p:txBody>
          <a:bodyPr wrap="square" lIns="0" tIns="0" rIns="0" bIns="0" rtlCol="0"/>
          <a:lstStyle/>
          <a:p>
            <a:endParaRPr/>
          </a:p>
        </p:txBody>
      </p:sp>
      <p:sp>
        <p:nvSpPr>
          <p:cNvPr id="3" name="object 3"/>
          <p:cNvSpPr/>
          <p:nvPr/>
        </p:nvSpPr>
        <p:spPr>
          <a:xfrm>
            <a:off x="2494447" y="1452883"/>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4" name="object 4"/>
          <p:cNvSpPr/>
          <p:nvPr/>
        </p:nvSpPr>
        <p:spPr>
          <a:xfrm>
            <a:off x="2494447" y="3353109"/>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5" name="object 5"/>
          <p:cNvSpPr/>
          <p:nvPr/>
        </p:nvSpPr>
        <p:spPr>
          <a:xfrm>
            <a:off x="2494447" y="5253347"/>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sp>
        <p:nvSpPr>
          <p:cNvPr id="6" name="object 6"/>
          <p:cNvSpPr/>
          <p:nvPr/>
        </p:nvSpPr>
        <p:spPr>
          <a:xfrm>
            <a:off x="2494447" y="7153572"/>
            <a:ext cx="7781925" cy="1676400"/>
          </a:xfrm>
          <a:custGeom>
            <a:avLst/>
            <a:gdLst/>
            <a:ahLst/>
            <a:cxnLst/>
            <a:rect l="l" t="t" r="r" b="b"/>
            <a:pathLst>
              <a:path w="7781925" h="1676400">
                <a:moveTo>
                  <a:pt x="7489207" y="1676400"/>
                </a:moveTo>
                <a:lnTo>
                  <a:pt x="292186" y="1676400"/>
                </a:lnTo>
                <a:lnTo>
                  <a:pt x="244882" y="1672573"/>
                </a:lnTo>
                <a:lnTo>
                  <a:pt x="199975" y="1661497"/>
                </a:lnTo>
                <a:lnTo>
                  <a:pt x="158073" y="1643779"/>
                </a:lnTo>
                <a:lnTo>
                  <a:pt x="119784" y="1620026"/>
                </a:lnTo>
                <a:lnTo>
                  <a:pt x="85718" y="1590845"/>
                </a:lnTo>
                <a:lnTo>
                  <a:pt x="56481" y="1556844"/>
                </a:lnTo>
                <a:lnTo>
                  <a:pt x="32683" y="1518629"/>
                </a:lnTo>
                <a:lnTo>
                  <a:pt x="14931" y="1476807"/>
                </a:lnTo>
                <a:lnTo>
                  <a:pt x="3834" y="1431986"/>
                </a:lnTo>
                <a:lnTo>
                  <a:pt x="0" y="1384772"/>
                </a:lnTo>
                <a:lnTo>
                  <a:pt x="0" y="291627"/>
                </a:lnTo>
                <a:lnTo>
                  <a:pt x="3834" y="244413"/>
                </a:lnTo>
                <a:lnTo>
                  <a:pt x="14931" y="199592"/>
                </a:lnTo>
                <a:lnTo>
                  <a:pt x="32683" y="157770"/>
                </a:lnTo>
                <a:lnTo>
                  <a:pt x="56481" y="119555"/>
                </a:lnTo>
                <a:lnTo>
                  <a:pt x="85718" y="85554"/>
                </a:lnTo>
                <a:lnTo>
                  <a:pt x="119784" y="56373"/>
                </a:lnTo>
                <a:lnTo>
                  <a:pt x="158073" y="32620"/>
                </a:lnTo>
                <a:lnTo>
                  <a:pt x="199975" y="14902"/>
                </a:lnTo>
                <a:lnTo>
                  <a:pt x="244882" y="3826"/>
                </a:lnTo>
                <a:lnTo>
                  <a:pt x="292186" y="0"/>
                </a:lnTo>
                <a:lnTo>
                  <a:pt x="7489207" y="0"/>
                </a:lnTo>
                <a:lnTo>
                  <a:pt x="7536512" y="3826"/>
                </a:lnTo>
                <a:lnTo>
                  <a:pt x="7581419" y="14902"/>
                </a:lnTo>
                <a:lnTo>
                  <a:pt x="7623321" y="32620"/>
                </a:lnTo>
                <a:lnTo>
                  <a:pt x="7661610" y="56373"/>
                </a:lnTo>
                <a:lnTo>
                  <a:pt x="7695676" y="85554"/>
                </a:lnTo>
                <a:lnTo>
                  <a:pt x="7724913" y="119555"/>
                </a:lnTo>
                <a:lnTo>
                  <a:pt x="7748711" y="157770"/>
                </a:lnTo>
                <a:lnTo>
                  <a:pt x="7766463" y="199592"/>
                </a:lnTo>
                <a:lnTo>
                  <a:pt x="7777560" y="244413"/>
                </a:lnTo>
                <a:lnTo>
                  <a:pt x="7781394" y="291627"/>
                </a:lnTo>
                <a:lnTo>
                  <a:pt x="7781394" y="1384772"/>
                </a:lnTo>
                <a:lnTo>
                  <a:pt x="7777560" y="1431986"/>
                </a:lnTo>
                <a:lnTo>
                  <a:pt x="7766463" y="1476807"/>
                </a:lnTo>
                <a:lnTo>
                  <a:pt x="7748711" y="1518629"/>
                </a:lnTo>
                <a:lnTo>
                  <a:pt x="7724913" y="1556844"/>
                </a:lnTo>
                <a:lnTo>
                  <a:pt x="7695676" y="1590845"/>
                </a:lnTo>
                <a:lnTo>
                  <a:pt x="7661610" y="1620026"/>
                </a:lnTo>
                <a:lnTo>
                  <a:pt x="7623321" y="1643779"/>
                </a:lnTo>
                <a:lnTo>
                  <a:pt x="7581419" y="1661497"/>
                </a:lnTo>
                <a:lnTo>
                  <a:pt x="7536512" y="1672573"/>
                </a:lnTo>
                <a:lnTo>
                  <a:pt x="7489207" y="1676400"/>
                </a:lnTo>
                <a:close/>
              </a:path>
            </a:pathLst>
          </a:custGeom>
          <a:solidFill>
            <a:srgbClr val="FEE8D5"/>
          </a:solidFill>
        </p:spPr>
        <p:txBody>
          <a:bodyPr wrap="square" lIns="0" tIns="0" rIns="0" bIns="0" rtlCol="0"/>
          <a:lstStyle/>
          <a:p>
            <a:endParaRPr/>
          </a:p>
        </p:txBody>
      </p:sp>
      <p:pic>
        <p:nvPicPr>
          <p:cNvPr id="7" name="object 7"/>
          <p:cNvPicPr/>
          <p:nvPr/>
        </p:nvPicPr>
        <p:blipFill>
          <a:blip r:embed="rId2" cstate="print"/>
          <a:stretch>
            <a:fillRect/>
          </a:stretch>
        </p:blipFill>
        <p:spPr>
          <a:xfrm>
            <a:off x="16192523" y="0"/>
            <a:ext cx="2095476" cy="5033661"/>
          </a:xfrm>
          <a:prstGeom prst="rect">
            <a:avLst/>
          </a:prstGeom>
        </p:spPr>
      </p:pic>
      <p:sp>
        <p:nvSpPr>
          <p:cNvPr id="8" name="object 8"/>
          <p:cNvSpPr txBox="1">
            <a:spLocks noGrp="1"/>
          </p:cNvSpPr>
          <p:nvPr>
            <p:ph type="title"/>
          </p:nvPr>
        </p:nvSpPr>
        <p:spPr>
          <a:xfrm>
            <a:off x="5006095" y="2001879"/>
            <a:ext cx="2762250" cy="539115"/>
          </a:xfrm>
          <a:prstGeom prst="rect">
            <a:avLst/>
          </a:prstGeom>
        </p:spPr>
        <p:txBody>
          <a:bodyPr vert="horz" wrap="square" lIns="0" tIns="15240" rIns="0" bIns="0" rtlCol="0">
            <a:spAutoFit/>
          </a:bodyPr>
          <a:lstStyle/>
          <a:p>
            <a:pPr marL="12700">
              <a:lnSpc>
                <a:spcPct val="100000"/>
              </a:lnSpc>
              <a:spcBef>
                <a:spcPts val="120"/>
              </a:spcBef>
            </a:pPr>
            <a:r>
              <a:rPr sz="3350" b="0" spc="495" dirty="0">
                <a:solidFill>
                  <a:srgbClr val="E49D81"/>
                </a:solidFill>
                <a:latin typeface="Tahoma"/>
                <a:cs typeface="Tahoma"/>
              </a:rPr>
              <a:t>M</a:t>
            </a:r>
            <a:r>
              <a:rPr sz="3350" b="0" spc="170" dirty="0">
                <a:solidFill>
                  <a:srgbClr val="E49D81"/>
                </a:solidFill>
                <a:latin typeface="Tahoma"/>
                <a:cs typeface="Tahoma"/>
              </a:rPr>
              <a:t>A</a:t>
            </a:r>
            <a:r>
              <a:rPr sz="3350" b="0" spc="45" dirty="0">
                <a:solidFill>
                  <a:srgbClr val="E49D81"/>
                </a:solidFill>
                <a:latin typeface="Tahoma"/>
                <a:cs typeface="Tahoma"/>
              </a:rPr>
              <a:t>S</a:t>
            </a:r>
            <a:r>
              <a:rPr sz="3350" b="0" spc="40" dirty="0">
                <a:solidFill>
                  <a:srgbClr val="E49D81"/>
                </a:solidFill>
                <a:latin typeface="Tahoma"/>
                <a:cs typeface="Tahoma"/>
              </a:rPr>
              <a:t>Y</a:t>
            </a:r>
            <a:r>
              <a:rPr sz="3350" b="0" spc="170" dirty="0">
                <a:solidFill>
                  <a:srgbClr val="E49D81"/>
                </a:solidFill>
                <a:latin typeface="Tahoma"/>
                <a:cs typeface="Tahoma"/>
              </a:rPr>
              <a:t>A</a:t>
            </a:r>
            <a:r>
              <a:rPr sz="3350" b="0" dirty="0">
                <a:solidFill>
                  <a:srgbClr val="E49D81"/>
                </a:solidFill>
                <a:latin typeface="Tahoma"/>
                <a:cs typeface="Tahoma"/>
              </a:rPr>
              <a:t>R</a:t>
            </a:r>
            <a:r>
              <a:rPr sz="3350" b="0" spc="170" dirty="0">
                <a:solidFill>
                  <a:srgbClr val="E49D81"/>
                </a:solidFill>
                <a:latin typeface="Tahoma"/>
                <a:cs typeface="Tahoma"/>
              </a:rPr>
              <a:t>A</a:t>
            </a:r>
            <a:r>
              <a:rPr sz="3350" b="0" spc="250" dirty="0">
                <a:solidFill>
                  <a:srgbClr val="E49D81"/>
                </a:solidFill>
                <a:latin typeface="Tahoma"/>
                <a:cs typeface="Tahoma"/>
              </a:rPr>
              <a:t>K</a:t>
            </a:r>
            <a:r>
              <a:rPr sz="3350" b="0" spc="170" dirty="0">
                <a:solidFill>
                  <a:srgbClr val="E49D81"/>
                </a:solidFill>
                <a:latin typeface="Tahoma"/>
                <a:cs typeface="Tahoma"/>
              </a:rPr>
              <a:t>A</a:t>
            </a:r>
            <a:r>
              <a:rPr sz="3350" b="0" spc="-405" dirty="0">
                <a:solidFill>
                  <a:srgbClr val="E49D81"/>
                </a:solidFill>
                <a:latin typeface="Tahoma"/>
                <a:cs typeface="Tahoma"/>
              </a:rPr>
              <a:t>T</a:t>
            </a:r>
            <a:endParaRPr sz="3350">
              <a:latin typeface="Tahoma"/>
              <a:cs typeface="Tahoma"/>
            </a:endParaRPr>
          </a:p>
        </p:txBody>
      </p:sp>
      <p:pic>
        <p:nvPicPr>
          <p:cNvPr id="9" name="object 9"/>
          <p:cNvPicPr/>
          <p:nvPr/>
        </p:nvPicPr>
        <p:blipFill>
          <a:blip r:embed="rId3" cstate="print"/>
          <a:stretch>
            <a:fillRect/>
          </a:stretch>
        </p:blipFill>
        <p:spPr>
          <a:xfrm>
            <a:off x="0" y="7207722"/>
            <a:ext cx="2984458" cy="3079277"/>
          </a:xfrm>
          <a:prstGeom prst="rect">
            <a:avLst/>
          </a:prstGeom>
        </p:spPr>
      </p:pic>
      <p:sp>
        <p:nvSpPr>
          <p:cNvPr id="10" name="object 10"/>
          <p:cNvSpPr txBox="1"/>
          <p:nvPr/>
        </p:nvSpPr>
        <p:spPr>
          <a:xfrm>
            <a:off x="4801626" y="3908194"/>
            <a:ext cx="3171190" cy="539115"/>
          </a:xfrm>
          <a:prstGeom prst="rect">
            <a:avLst/>
          </a:prstGeom>
        </p:spPr>
        <p:txBody>
          <a:bodyPr vert="horz" wrap="square" lIns="0" tIns="15240" rIns="0" bIns="0" rtlCol="0">
            <a:spAutoFit/>
          </a:bodyPr>
          <a:lstStyle/>
          <a:p>
            <a:pPr marL="12700">
              <a:lnSpc>
                <a:spcPct val="100000"/>
              </a:lnSpc>
              <a:spcBef>
                <a:spcPts val="120"/>
              </a:spcBef>
            </a:pPr>
            <a:r>
              <a:rPr sz="3350" spc="-15" dirty="0">
                <a:solidFill>
                  <a:srgbClr val="E49D81"/>
                </a:solidFill>
                <a:latin typeface="Tahoma"/>
                <a:cs typeface="Tahoma"/>
              </a:rPr>
              <a:t>PARTAI</a:t>
            </a:r>
            <a:r>
              <a:rPr sz="3350" spc="204" dirty="0">
                <a:solidFill>
                  <a:srgbClr val="E49D81"/>
                </a:solidFill>
                <a:latin typeface="Tahoma"/>
                <a:cs typeface="Tahoma"/>
              </a:rPr>
              <a:t> </a:t>
            </a:r>
            <a:r>
              <a:rPr sz="3350" spc="5" dirty="0">
                <a:solidFill>
                  <a:srgbClr val="E49D81"/>
                </a:solidFill>
                <a:latin typeface="Tahoma"/>
                <a:cs typeface="Tahoma"/>
              </a:rPr>
              <a:t>POLITIK</a:t>
            </a:r>
            <a:endParaRPr sz="3350">
              <a:latin typeface="Tahoma"/>
              <a:cs typeface="Tahoma"/>
            </a:endParaRPr>
          </a:p>
        </p:txBody>
      </p:sp>
      <p:sp>
        <p:nvSpPr>
          <p:cNvPr id="11" name="object 11"/>
          <p:cNvSpPr txBox="1"/>
          <p:nvPr/>
        </p:nvSpPr>
        <p:spPr>
          <a:xfrm>
            <a:off x="5928614" y="7715105"/>
            <a:ext cx="916940" cy="539115"/>
          </a:xfrm>
          <a:prstGeom prst="rect">
            <a:avLst/>
          </a:prstGeom>
        </p:spPr>
        <p:txBody>
          <a:bodyPr vert="horz" wrap="square" lIns="0" tIns="15240" rIns="0" bIns="0" rtlCol="0">
            <a:spAutoFit/>
          </a:bodyPr>
          <a:lstStyle/>
          <a:p>
            <a:pPr marL="12700">
              <a:lnSpc>
                <a:spcPct val="100000"/>
              </a:lnSpc>
              <a:spcBef>
                <a:spcPts val="120"/>
              </a:spcBef>
            </a:pPr>
            <a:r>
              <a:rPr sz="3350" spc="220" dirty="0">
                <a:solidFill>
                  <a:srgbClr val="E49D81"/>
                </a:solidFill>
                <a:latin typeface="Tahoma"/>
                <a:cs typeface="Tahoma"/>
              </a:rPr>
              <a:t>N</a:t>
            </a:r>
            <a:r>
              <a:rPr sz="3350" spc="114" dirty="0">
                <a:solidFill>
                  <a:srgbClr val="E49D81"/>
                </a:solidFill>
                <a:latin typeface="Tahoma"/>
                <a:cs typeface="Tahoma"/>
              </a:rPr>
              <a:t>G</a:t>
            </a:r>
            <a:r>
              <a:rPr sz="3350" spc="-170" dirty="0">
                <a:solidFill>
                  <a:srgbClr val="E49D81"/>
                </a:solidFill>
                <a:latin typeface="Tahoma"/>
                <a:cs typeface="Tahoma"/>
              </a:rPr>
              <a:t>O</a:t>
            </a:r>
            <a:endParaRPr sz="3350">
              <a:latin typeface="Tahoma"/>
              <a:cs typeface="Tahoma"/>
            </a:endParaRPr>
          </a:p>
        </p:txBody>
      </p:sp>
      <p:sp>
        <p:nvSpPr>
          <p:cNvPr id="12" name="object 12"/>
          <p:cNvSpPr txBox="1"/>
          <p:nvPr/>
        </p:nvSpPr>
        <p:spPr>
          <a:xfrm>
            <a:off x="3706759" y="4289432"/>
            <a:ext cx="12166600" cy="2064385"/>
          </a:xfrm>
          <a:prstGeom prst="rect">
            <a:avLst/>
          </a:prstGeom>
        </p:spPr>
        <p:txBody>
          <a:bodyPr vert="horz" wrap="square" lIns="0" tIns="11430" rIns="0" bIns="0" rtlCol="0">
            <a:spAutoFit/>
          </a:bodyPr>
          <a:lstStyle/>
          <a:p>
            <a:pPr marL="8498205" marR="5080" indent="-616585">
              <a:lnSpc>
                <a:spcPct val="116799"/>
              </a:lnSpc>
              <a:spcBef>
                <a:spcPts val="90"/>
              </a:spcBef>
            </a:pPr>
            <a:r>
              <a:rPr sz="3800" b="1" spc="135" dirty="0">
                <a:solidFill>
                  <a:srgbClr val="FEE8D5"/>
                </a:solidFill>
                <a:latin typeface="Georgia"/>
                <a:cs typeface="Georgia"/>
              </a:rPr>
              <a:t>Aktor</a:t>
            </a:r>
            <a:r>
              <a:rPr sz="3800" b="1" spc="-130" dirty="0">
                <a:solidFill>
                  <a:srgbClr val="FEE8D5"/>
                </a:solidFill>
                <a:latin typeface="Georgia"/>
                <a:cs typeface="Georgia"/>
              </a:rPr>
              <a:t> </a:t>
            </a:r>
            <a:r>
              <a:rPr sz="3800" b="1" spc="135" dirty="0">
                <a:solidFill>
                  <a:srgbClr val="FEE8D5"/>
                </a:solidFill>
                <a:latin typeface="Georgia"/>
                <a:cs typeface="Georgia"/>
              </a:rPr>
              <a:t>Aktor</a:t>
            </a:r>
            <a:r>
              <a:rPr sz="3800" b="1" spc="-125" dirty="0">
                <a:solidFill>
                  <a:srgbClr val="FEE8D5"/>
                </a:solidFill>
                <a:latin typeface="Georgia"/>
                <a:cs typeface="Georgia"/>
              </a:rPr>
              <a:t> </a:t>
            </a:r>
            <a:r>
              <a:rPr sz="3800" b="1" spc="-30" dirty="0">
                <a:solidFill>
                  <a:srgbClr val="FEE8D5"/>
                </a:solidFill>
                <a:latin typeface="Georgia"/>
                <a:cs typeface="Georgia"/>
              </a:rPr>
              <a:t>Non </a:t>
            </a:r>
            <a:r>
              <a:rPr sz="3800" b="1" spc="-950" dirty="0">
                <a:solidFill>
                  <a:srgbClr val="FEE8D5"/>
                </a:solidFill>
                <a:latin typeface="Georgia"/>
                <a:cs typeface="Georgia"/>
              </a:rPr>
              <a:t> </a:t>
            </a:r>
            <a:r>
              <a:rPr sz="3800" b="1" spc="75" dirty="0">
                <a:solidFill>
                  <a:srgbClr val="FEE8D5"/>
                </a:solidFill>
                <a:latin typeface="Georgia"/>
                <a:cs typeface="Georgia"/>
              </a:rPr>
              <a:t>Pemerintah</a:t>
            </a:r>
            <a:endParaRPr sz="3800">
              <a:latin typeface="Georgia"/>
              <a:cs typeface="Georgia"/>
            </a:endParaRPr>
          </a:p>
          <a:p>
            <a:pPr marL="12700">
              <a:lnSpc>
                <a:spcPct val="100000"/>
              </a:lnSpc>
              <a:spcBef>
                <a:spcPts val="1390"/>
              </a:spcBef>
            </a:pPr>
            <a:r>
              <a:rPr sz="3350" spc="160" dirty="0">
                <a:solidFill>
                  <a:srgbClr val="E49D81"/>
                </a:solidFill>
                <a:latin typeface="Tahoma"/>
                <a:cs typeface="Tahoma"/>
              </a:rPr>
              <a:t>KELOMPOK</a:t>
            </a:r>
            <a:r>
              <a:rPr sz="3350" spc="225" dirty="0">
                <a:solidFill>
                  <a:srgbClr val="E49D81"/>
                </a:solidFill>
                <a:latin typeface="Tahoma"/>
                <a:cs typeface="Tahoma"/>
              </a:rPr>
              <a:t> </a:t>
            </a:r>
            <a:r>
              <a:rPr sz="3350" spc="90" dirty="0">
                <a:solidFill>
                  <a:srgbClr val="E49D81"/>
                </a:solidFill>
                <a:latin typeface="Tahoma"/>
                <a:cs typeface="Tahoma"/>
              </a:rPr>
              <a:t>KEPENTINGAN</a:t>
            </a:r>
            <a:endParaRPr sz="3350">
              <a:latin typeface="Tahoma"/>
              <a:cs typeface="Tahom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6700"/>
            <a:ext cx="6629400" cy="923330"/>
          </a:xfrm>
        </p:spPr>
        <p:txBody>
          <a:bodyPr/>
          <a:lstStyle/>
          <a:p>
            <a:r>
              <a:rPr lang="en-US" sz="6000" dirty="0" err="1" smtClean="0"/>
              <a:t>Contoh</a:t>
            </a:r>
            <a:r>
              <a:rPr lang="en-US" sz="6000" dirty="0" smtClean="0"/>
              <a:t> </a:t>
            </a:r>
            <a:r>
              <a:rPr lang="en-US" sz="6000" dirty="0" err="1" smtClean="0"/>
              <a:t>Kasus</a:t>
            </a:r>
            <a:endParaRPr lang="en-US" sz="6000" dirty="0"/>
          </a:p>
        </p:txBody>
      </p:sp>
      <p:sp>
        <p:nvSpPr>
          <p:cNvPr id="3" name="Subtitle 2"/>
          <p:cNvSpPr>
            <a:spLocks noGrp="1"/>
          </p:cNvSpPr>
          <p:nvPr>
            <p:ph type="subTitle" idx="4"/>
          </p:nvPr>
        </p:nvSpPr>
        <p:spPr>
          <a:xfrm>
            <a:off x="685800" y="1333500"/>
            <a:ext cx="17068800" cy="10710624"/>
          </a:xfrm>
        </p:spPr>
        <p:txBody>
          <a:bodyPr/>
          <a:lstStyle/>
          <a:p>
            <a:pPr algn="just"/>
            <a:r>
              <a:rPr lang="en-US" sz="2400" dirty="0" smtClean="0"/>
              <a:t>	Daerah </a:t>
            </a:r>
            <a:r>
              <a:rPr lang="en-US" sz="2400" dirty="0" err="1" smtClean="0"/>
              <a:t>Kabupaten</a:t>
            </a:r>
            <a:r>
              <a:rPr lang="en-US" sz="2400" dirty="0" smtClean="0"/>
              <a:t> </a:t>
            </a:r>
            <a:r>
              <a:rPr lang="en-US" sz="2400" dirty="0" err="1" smtClean="0"/>
              <a:t>Bantul</a:t>
            </a:r>
            <a:r>
              <a:rPr lang="en-US" sz="2400" dirty="0" smtClean="0"/>
              <a:t> </a:t>
            </a:r>
            <a:r>
              <a:rPr lang="en-US" sz="2400" dirty="0" err="1" smtClean="0"/>
              <a:t>merupakan</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kabupaten</a:t>
            </a:r>
            <a:r>
              <a:rPr lang="en-US" sz="2400" dirty="0" smtClean="0"/>
              <a:t> yang </a:t>
            </a:r>
            <a:r>
              <a:rPr lang="en-US" sz="2400" dirty="0" err="1" smtClean="0"/>
              <a:t>memiliki</a:t>
            </a:r>
            <a:r>
              <a:rPr lang="en-US" sz="2400" dirty="0" smtClean="0"/>
              <a:t> </a:t>
            </a:r>
            <a:r>
              <a:rPr lang="en-US" sz="2400" dirty="0" err="1" smtClean="0"/>
              <a:t>banyak</a:t>
            </a:r>
            <a:r>
              <a:rPr lang="en-US" sz="2400" dirty="0" smtClean="0"/>
              <a:t> </a:t>
            </a:r>
            <a:r>
              <a:rPr lang="en-US" sz="2400" dirty="0" err="1" smtClean="0"/>
              <a:t>tambak</a:t>
            </a:r>
            <a:r>
              <a:rPr lang="en-US" sz="2400" dirty="0" smtClean="0"/>
              <a:t> </a:t>
            </a:r>
            <a:r>
              <a:rPr lang="en-US" sz="2400" dirty="0" err="1" smtClean="0"/>
              <a:t>udang</a:t>
            </a:r>
            <a:r>
              <a:rPr lang="en-US" sz="2400" dirty="0" smtClean="0"/>
              <a:t>. </a:t>
            </a:r>
            <a:r>
              <a:rPr lang="en-US" sz="2400" dirty="0" err="1" smtClean="0"/>
              <a:t>Awal</a:t>
            </a:r>
            <a:r>
              <a:rPr lang="en-US" sz="2400" dirty="0" smtClean="0"/>
              <a:t> </a:t>
            </a:r>
            <a:r>
              <a:rPr lang="en-US" sz="2400" dirty="0" err="1" smtClean="0"/>
              <a:t>mula</a:t>
            </a:r>
            <a:r>
              <a:rPr lang="en-US" sz="2400" dirty="0" smtClean="0"/>
              <a:t> </a:t>
            </a:r>
            <a:r>
              <a:rPr lang="en-US" sz="2400" dirty="0" err="1" smtClean="0"/>
              <a:t>maraknya</a:t>
            </a:r>
            <a:r>
              <a:rPr lang="en-US" sz="2400" dirty="0" smtClean="0"/>
              <a:t> </a:t>
            </a:r>
            <a:r>
              <a:rPr lang="en-US" sz="2400" dirty="0" err="1" smtClean="0"/>
              <a:t>tambak</a:t>
            </a:r>
            <a:r>
              <a:rPr lang="en-US" sz="2400" dirty="0" smtClean="0"/>
              <a:t> yang </a:t>
            </a:r>
            <a:r>
              <a:rPr lang="en-US" sz="2400" dirty="0" err="1" smtClean="0"/>
              <a:t>berada</a:t>
            </a:r>
            <a:r>
              <a:rPr lang="en-US" sz="2400" dirty="0" smtClean="0"/>
              <a:t> </a:t>
            </a:r>
            <a:r>
              <a:rPr lang="en-US" sz="2400" dirty="0" err="1" smtClean="0"/>
              <a:t>di</a:t>
            </a:r>
            <a:r>
              <a:rPr lang="en-US" sz="2400" dirty="0" smtClean="0"/>
              <a:t> </a:t>
            </a:r>
            <a:r>
              <a:rPr lang="en-US" sz="2400" dirty="0" err="1" smtClean="0"/>
              <a:t>selatan</a:t>
            </a:r>
            <a:r>
              <a:rPr lang="en-US" sz="2400" dirty="0" smtClean="0"/>
              <a:t> </a:t>
            </a:r>
            <a:r>
              <a:rPr lang="en-US" sz="2400" dirty="0" err="1" smtClean="0"/>
              <a:t>Bantul</a:t>
            </a:r>
            <a:r>
              <a:rPr lang="en-US" sz="2400" dirty="0" smtClean="0"/>
              <a:t> </a:t>
            </a:r>
            <a:r>
              <a:rPr lang="en-US" sz="2400" dirty="0" err="1" smtClean="0"/>
              <a:t>ini</a:t>
            </a:r>
            <a:r>
              <a:rPr lang="en-US" sz="2400" dirty="0" smtClean="0"/>
              <a:t> </a:t>
            </a:r>
            <a:r>
              <a:rPr lang="en-US" sz="2400" dirty="0" err="1" smtClean="0"/>
              <a:t>diawali</a:t>
            </a:r>
            <a:r>
              <a:rPr lang="en-US" sz="2400" dirty="0" smtClean="0"/>
              <a:t> </a:t>
            </a:r>
            <a:r>
              <a:rPr lang="en-US" sz="2400" dirty="0" err="1" smtClean="0"/>
              <a:t>oleh</a:t>
            </a:r>
            <a:r>
              <a:rPr lang="en-US" sz="2400" dirty="0" smtClean="0"/>
              <a:t> </a:t>
            </a:r>
            <a:r>
              <a:rPr lang="en-US" sz="2400" dirty="0" err="1" smtClean="0"/>
              <a:t>dibangunnya</a:t>
            </a:r>
            <a:r>
              <a:rPr lang="en-US" sz="2400" dirty="0" smtClean="0"/>
              <a:t> </a:t>
            </a:r>
            <a:r>
              <a:rPr lang="en-US" sz="2400" dirty="0" err="1" smtClean="0"/>
              <a:t>satu</a:t>
            </a:r>
            <a:r>
              <a:rPr lang="en-US" sz="2400" dirty="0" smtClean="0"/>
              <a:t> </a:t>
            </a:r>
            <a:r>
              <a:rPr lang="en-US" sz="2400" dirty="0" err="1" smtClean="0"/>
              <a:t>tambak</a:t>
            </a:r>
            <a:r>
              <a:rPr lang="en-US" sz="2400" dirty="0" smtClean="0"/>
              <a:t> </a:t>
            </a:r>
            <a:r>
              <a:rPr lang="en-US" sz="2400" dirty="0" err="1" smtClean="0"/>
              <a:t>besar</a:t>
            </a:r>
            <a:r>
              <a:rPr lang="en-US" sz="2400" dirty="0" smtClean="0"/>
              <a:t> </a:t>
            </a:r>
            <a:r>
              <a:rPr lang="en-US" sz="2400" dirty="0" err="1" smtClean="0"/>
              <a:t>milik</a:t>
            </a:r>
            <a:r>
              <a:rPr lang="en-US" sz="2400" dirty="0" smtClean="0"/>
              <a:t> PT. </a:t>
            </a:r>
            <a:r>
              <a:rPr lang="en-US" sz="2400" dirty="0" err="1" smtClean="0"/>
              <a:t>Indokor</a:t>
            </a:r>
            <a:r>
              <a:rPr lang="en-US" sz="2400" dirty="0" smtClean="0"/>
              <a:t>. </a:t>
            </a:r>
            <a:r>
              <a:rPr lang="en-US" sz="2400" dirty="0" err="1" smtClean="0"/>
              <a:t>Banyaknya</a:t>
            </a:r>
            <a:r>
              <a:rPr lang="en-US" sz="2400" dirty="0" smtClean="0"/>
              <a:t> </a:t>
            </a:r>
            <a:r>
              <a:rPr lang="en-US" sz="2400" dirty="0" err="1" smtClean="0"/>
              <a:t>lahan</a:t>
            </a:r>
            <a:r>
              <a:rPr lang="en-US" sz="2400" dirty="0" smtClean="0"/>
              <a:t> </a:t>
            </a:r>
            <a:r>
              <a:rPr lang="en-US" sz="2400" dirty="0" err="1" smtClean="0"/>
              <a:t>kosong</a:t>
            </a:r>
            <a:r>
              <a:rPr lang="en-US" sz="2400" dirty="0" smtClean="0"/>
              <a:t> yang </a:t>
            </a:r>
            <a:r>
              <a:rPr lang="en-US" sz="2400" dirty="0" err="1" smtClean="0"/>
              <a:t>berada</a:t>
            </a:r>
            <a:r>
              <a:rPr lang="en-US" sz="2400" dirty="0" smtClean="0"/>
              <a:t> </a:t>
            </a:r>
            <a:r>
              <a:rPr lang="en-US" sz="2400" dirty="0" err="1" smtClean="0"/>
              <a:t>di</a:t>
            </a:r>
            <a:r>
              <a:rPr lang="en-US" sz="2400" dirty="0" smtClean="0"/>
              <a:t> </a:t>
            </a:r>
            <a:r>
              <a:rPr lang="en-US" sz="2400" dirty="0" err="1" smtClean="0"/>
              <a:t>sekitar</a:t>
            </a:r>
            <a:r>
              <a:rPr lang="en-US" sz="2400" dirty="0" smtClean="0"/>
              <a:t> </a:t>
            </a:r>
            <a:r>
              <a:rPr lang="en-US" sz="2400" dirty="0" err="1" smtClean="0"/>
              <a:t>tambak</a:t>
            </a:r>
            <a:r>
              <a:rPr lang="en-US" sz="2400" dirty="0" smtClean="0"/>
              <a:t> </a:t>
            </a:r>
            <a:r>
              <a:rPr lang="en-US" sz="2400" dirty="0" err="1" smtClean="0"/>
              <a:t>milik</a:t>
            </a:r>
            <a:r>
              <a:rPr lang="en-US" sz="2400" dirty="0" smtClean="0"/>
              <a:t> PT. </a:t>
            </a:r>
            <a:r>
              <a:rPr lang="en-US" sz="2400" dirty="0" err="1" smtClean="0"/>
              <a:t>Indokor</a:t>
            </a:r>
            <a:r>
              <a:rPr lang="en-US" sz="2400" dirty="0" smtClean="0"/>
              <a:t>, </a:t>
            </a:r>
            <a:r>
              <a:rPr lang="en-US" sz="2400" dirty="0" err="1" smtClean="0"/>
              <a:t>membuat</a:t>
            </a:r>
            <a:r>
              <a:rPr lang="en-US" sz="2400" dirty="0" smtClean="0"/>
              <a:t> </a:t>
            </a:r>
            <a:r>
              <a:rPr lang="en-US" sz="2400" dirty="0" err="1" smtClean="0"/>
              <a:t>masyarakat</a:t>
            </a:r>
            <a:r>
              <a:rPr lang="en-US" sz="2400" dirty="0" smtClean="0"/>
              <a:t> </a:t>
            </a:r>
            <a:r>
              <a:rPr lang="en-US" sz="2400" dirty="0" err="1" smtClean="0"/>
              <a:t>ikut</a:t>
            </a:r>
            <a:r>
              <a:rPr lang="en-US" sz="2400" dirty="0" smtClean="0"/>
              <a:t> </a:t>
            </a:r>
            <a:r>
              <a:rPr lang="en-US" sz="2400" dirty="0" err="1" smtClean="0"/>
              <a:t>membangun</a:t>
            </a:r>
            <a:r>
              <a:rPr lang="en-US" sz="2400" dirty="0" smtClean="0"/>
              <a:t> </a:t>
            </a:r>
            <a:r>
              <a:rPr lang="en-US" sz="2400" dirty="0" err="1" smtClean="0"/>
              <a:t>tambak</a:t>
            </a:r>
            <a:r>
              <a:rPr lang="en-US" sz="2400" dirty="0" smtClean="0"/>
              <a:t>. </a:t>
            </a:r>
            <a:r>
              <a:rPr lang="en-US" sz="2400" dirty="0" err="1" smtClean="0"/>
              <a:t>Banyak</a:t>
            </a:r>
            <a:r>
              <a:rPr lang="en-US" sz="2400" dirty="0" smtClean="0"/>
              <a:t> </a:t>
            </a:r>
            <a:r>
              <a:rPr lang="en-US" sz="2400" dirty="0" err="1" smtClean="0"/>
              <a:t>dari</a:t>
            </a:r>
            <a:r>
              <a:rPr lang="en-US" sz="2400" dirty="0" smtClean="0"/>
              <a:t> </a:t>
            </a:r>
            <a:r>
              <a:rPr lang="en-US" sz="2400" dirty="0" err="1" smtClean="0"/>
              <a:t>tambak-tambak</a:t>
            </a:r>
            <a:r>
              <a:rPr lang="en-US" sz="2400" dirty="0" smtClean="0"/>
              <a:t> </a:t>
            </a:r>
            <a:r>
              <a:rPr lang="en-US" sz="2400" dirty="0" err="1" smtClean="0"/>
              <a:t>di</a:t>
            </a:r>
            <a:r>
              <a:rPr lang="en-US" sz="2400" dirty="0" smtClean="0"/>
              <a:t> </a:t>
            </a:r>
            <a:r>
              <a:rPr lang="en-US" sz="2400" dirty="0" err="1" smtClean="0"/>
              <a:t>daerah</a:t>
            </a:r>
            <a:r>
              <a:rPr lang="en-US" sz="2400" dirty="0" smtClean="0"/>
              <a:t> </a:t>
            </a:r>
            <a:r>
              <a:rPr lang="en-US" sz="2400" dirty="0" err="1" smtClean="0"/>
              <a:t>tersebut</a:t>
            </a:r>
            <a:r>
              <a:rPr lang="en-US" sz="2400" dirty="0" smtClean="0"/>
              <a:t> </a:t>
            </a:r>
            <a:r>
              <a:rPr lang="en-US" sz="2400" dirty="0" err="1" smtClean="0"/>
              <a:t>merupakan</a:t>
            </a:r>
            <a:r>
              <a:rPr lang="en-US" sz="2400" dirty="0" smtClean="0"/>
              <a:t> </a:t>
            </a:r>
            <a:r>
              <a:rPr lang="en-US" sz="2400" dirty="0" err="1" smtClean="0"/>
              <a:t>tambak</a:t>
            </a:r>
            <a:r>
              <a:rPr lang="en-US" sz="2400" dirty="0" smtClean="0"/>
              <a:t> liar </a:t>
            </a:r>
            <a:r>
              <a:rPr lang="en-US" sz="2400" dirty="0" err="1" smtClean="0"/>
              <a:t>dan</a:t>
            </a:r>
            <a:r>
              <a:rPr lang="en-US" sz="2400" dirty="0" smtClean="0"/>
              <a:t> </a:t>
            </a:r>
            <a:r>
              <a:rPr lang="en-US" sz="2400" dirty="0" err="1" smtClean="0"/>
              <a:t>tidak</a:t>
            </a:r>
            <a:r>
              <a:rPr lang="en-US" sz="2400" dirty="0" smtClean="0"/>
              <a:t> </a:t>
            </a:r>
            <a:r>
              <a:rPr lang="en-US" sz="2400" dirty="0" err="1" smtClean="0"/>
              <a:t>memiliki</a:t>
            </a:r>
            <a:r>
              <a:rPr lang="en-US" sz="2400" dirty="0" smtClean="0"/>
              <a:t> </a:t>
            </a:r>
            <a:r>
              <a:rPr lang="en-US" sz="2400" dirty="0" err="1" smtClean="0"/>
              <a:t>izin</a:t>
            </a:r>
            <a:r>
              <a:rPr lang="en-US" sz="2400" dirty="0" smtClean="0"/>
              <a:t>. </a:t>
            </a:r>
            <a:r>
              <a:rPr lang="en-US" sz="2400" dirty="0" err="1" smtClean="0"/>
              <a:t>Selain</a:t>
            </a:r>
            <a:r>
              <a:rPr lang="en-US" sz="2400" dirty="0" smtClean="0"/>
              <a:t> </a:t>
            </a:r>
            <a:r>
              <a:rPr lang="en-US" sz="2400" dirty="0" err="1" smtClean="0"/>
              <a:t>itu</a:t>
            </a:r>
            <a:r>
              <a:rPr lang="en-US" sz="2400" dirty="0" smtClean="0"/>
              <a:t>, </a:t>
            </a:r>
            <a:r>
              <a:rPr lang="en-US" sz="2400" dirty="0" err="1" smtClean="0"/>
              <a:t>pembuangan</a:t>
            </a:r>
            <a:r>
              <a:rPr lang="en-US" sz="2400" dirty="0" smtClean="0"/>
              <a:t> </a:t>
            </a:r>
            <a:r>
              <a:rPr lang="en-US" sz="2400" dirty="0" err="1" smtClean="0"/>
              <a:t>limbah</a:t>
            </a:r>
            <a:r>
              <a:rPr lang="en-US" sz="2400" dirty="0" smtClean="0"/>
              <a:t> yang </a:t>
            </a:r>
            <a:r>
              <a:rPr lang="en-US" sz="2400" dirty="0" err="1" smtClean="0"/>
              <a:t>tidak</a:t>
            </a:r>
            <a:r>
              <a:rPr lang="en-US" sz="2400" dirty="0" smtClean="0"/>
              <a:t> </a:t>
            </a:r>
            <a:r>
              <a:rPr lang="en-US" sz="2400" dirty="0" err="1" smtClean="0"/>
              <a:t>dikelola</a:t>
            </a:r>
            <a:r>
              <a:rPr lang="en-US" sz="2400" dirty="0" smtClean="0"/>
              <a:t> </a:t>
            </a:r>
            <a:r>
              <a:rPr lang="en-US" sz="2400" dirty="0" err="1" smtClean="0"/>
              <a:t>lebih</a:t>
            </a:r>
            <a:r>
              <a:rPr lang="en-US" sz="2400" dirty="0" smtClean="0"/>
              <a:t> </a:t>
            </a:r>
            <a:r>
              <a:rPr lang="en-US" sz="2400" dirty="0" err="1" smtClean="0"/>
              <a:t>dahulu</a:t>
            </a:r>
            <a:r>
              <a:rPr lang="en-US" sz="2400" dirty="0" smtClean="0"/>
              <a:t> </a:t>
            </a:r>
            <a:r>
              <a:rPr lang="en-US" sz="2400" dirty="0" err="1" smtClean="0"/>
              <a:t>menyebabkan</a:t>
            </a:r>
            <a:r>
              <a:rPr lang="en-US" sz="2400" dirty="0" smtClean="0"/>
              <a:t> </a:t>
            </a:r>
            <a:r>
              <a:rPr lang="en-US" sz="2400" dirty="0" err="1" smtClean="0"/>
              <a:t>lingkungan</a:t>
            </a:r>
            <a:r>
              <a:rPr lang="en-US" sz="2400" dirty="0" smtClean="0"/>
              <a:t> yang </a:t>
            </a:r>
            <a:r>
              <a:rPr lang="en-US" sz="2400" dirty="0" err="1" smtClean="0"/>
              <a:t>berada</a:t>
            </a:r>
            <a:r>
              <a:rPr lang="en-US" sz="2400" dirty="0" smtClean="0"/>
              <a:t> </a:t>
            </a:r>
            <a:r>
              <a:rPr lang="en-US" sz="2400" dirty="0" err="1" smtClean="0"/>
              <a:t>di</a:t>
            </a:r>
            <a:r>
              <a:rPr lang="en-US" sz="2400" dirty="0" smtClean="0"/>
              <a:t> </a:t>
            </a:r>
            <a:r>
              <a:rPr lang="en-US" sz="2400" dirty="0" err="1" smtClean="0"/>
              <a:t>sekitar</a:t>
            </a:r>
            <a:r>
              <a:rPr lang="en-US" sz="2400" dirty="0" smtClean="0"/>
              <a:t> </a:t>
            </a:r>
            <a:r>
              <a:rPr lang="en-US" sz="2400" dirty="0" err="1" smtClean="0"/>
              <a:t>tambak</a:t>
            </a:r>
            <a:r>
              <a:rPr lang="en-US" sz="2400" dirty="0" smtClean="0"/>
              <a:t> </a:t>
            </a:r>
            <a:r>
              <a:rPr lang="en-US" sz="2400" dirty="0" err="1" smtClean="0"/>
              <a:t>menjadi</a:t>
            </a:r>
            <a:r>
              <a:rPr lang="en-US" sz="2400" dirty="0" smtClean="0"/>
              <a:t> </a:t>
            </a:r>
            <a:r>
              <a:rPr lang="en-US" sz="2400" dirty="0" err="1" smtClean="0"/>
              <a:t>rusak</a:t>
            </a:r>
            <a:r>
              <a:rPr lang="en-US" sz="2400" dirty="0" smtClean="0"/>
              <a:t>. </a:t>
            </a:r>
            <a:r>
              <a:rPr lang="en-US" sz="2400" dirty="0" err="1" smtClean="0"/>
              <a:t>Sehingga</a:t>
            </a:r>
            <a:r>
              <a:rPr lang="en-US" sz="2400" dirty="0" smtClean="0"/>
              <a:t> </a:t>
            </a:r>
            <a:r>
              <a:rPr lang="en-US" sz="2400" dirty="0" err="1" smtClean="0"/>
              <a:t>akhirnya</a:t>
            </a:r>
            <a:r>
              <a:rPr lang="en-US" sz="2400" dirty="0" smtClean="0"/>
              <a:t> </a:t>
            </a:r>
            <a:r>
              <a:rPr lang="en-US" sz="2400" dirty="0" err="1" smtClean="0"/>
              <a:t>keputusan</a:t>
            </a:r>
            <a:r>
              <a:rPr lang="en-US" sz="2400" dirty="0" smtClean="0"/>
              <a:t> </a:t>
            </a:r>
            <a:r>
              <a:rPr lang="en-US" sz="2400" dirty="0" err="1" smtClean="0"/>
              <a:t>untuk</a:t>
            </a:r>
            <a:r>
              <a:rPr lang="en-US" sz="2400" dirty="0" smtClean="0"/>
              <a:t> </a:t>
            </a:r>
            <a:r>
              <a:rPr lang="en-US" sz="2400" dirty="0" err="1" smtClean="0"/>
              <a:t>melakukan</a:t>
            </a:r>
            <a:r>
              <a:rPr lang="en-US" sz="2400" dirty="0" smtClean="0"/>
              <a:t> </a:t>
            </a:r>
            <a:r>
              <a:rPr lang="en-US" sz="2400" dirty="0" err="1" smtClean="0"/>
              <a:t>relokasi</a:t>
            </a:r>
            <a:r>
              <a:rPr lang="en-US" sz="2400" dirty="0" smtClean="0"/>
              <a:t> </a:t>
            </a:r>
            <a:r>
              <a:rPr lang="en-US" sz="2400" dirty="0" err="1" smtClean="0"/>
              <a:t>dilakukan</a:t>
            </a:r>
            <a:r>
              <a:rPr lang="en-US" sz="2400" dirty="0" smtClean="0"/>
              <a:t> </a:t>
            </a:r>
            <a:r>
              <a:rPr lang="en-US" sz="2400" dirty="0" err="1" smtClean="0"/>
              <a:t>sebagai</a:t>
            </a:r>
            <a:r>
              <a:rPr lang="en-US" sz="2400" dirty="0" smtClean="0"/>
              <a:t> </a:t>
            </a:r>
            <a:r>
              <a:rPr lang="en-US" sz="2400" dirty="0" err="1" smtClean="0"/>
              <a:t>langkah</a:t>
            </a:r>
            <a:r>
              <a:rPr lang="en-US" sz="2400" dirty="0" smtClean="0"/>
              <a:t> </a:t>
            </a:r>
            <a:r>
              <a:rPr lang="en-US" sz="2400" dirty="0" err="1" smtClean="0"/>
              <a:t>penataan</a:t>
            </a:r>
            <a:r>
              <a:rPr lang="en-US" sz="2400" dirty="0" smtClean="0"/>
              <a:t> </a:t>
            </a:r>
            <a:r>
              <a:rPr lang="en-US" sz="2400" dirty="0" err="1" smtClean="0"/>
              <a:t>tambak</a:t>
            </a:r>
            <a:r>
              <a:rPr lang="en-US" sz="2400" dirty="0" smtClean="0"/>
              <a:t> </a:t>
            </a:r>
            <a:r>
              <a:rPr lang="en-US" sz="2400" dirty="0" err="1" smtClean="0"/>
              <a:t>udang</a:t>
            </a:r>
            <a:r>
              <a:rPr lang="en-US" sz="2400" dirty="0" smtClean="0"/>
              <a:t> liar yang </a:t>
            </a:r>
            <a:r>
              <a:rPr lang="en-US" sz="2400" dirty="0" err="1" smtClean="0"/>
              <a:t>ada</a:t>
            </a:r>
            <a:r>
              <a:rPr lang="en-US" sz="2400" dirty="0" smtClean="0"/>
              <a:t>. </a:t>
            </a:r>
            <a:r>
              <a:rPr lang="en-US" sz="2400" dirty="0" err="1" smtClean="0"/>
              <a:t>Setelah</a:t>
            </a:r>
            <a:r>
              <a:rPr lang="en-US" sz="2400" dirty="0" smtClean="0"/>
              <a:t> </a:t>
            </a:r>
            <a:r>
              <a:rPr lang="en-US" sz="2400" dirty="0" err="1" smtClean="0"/>
              <a:t>masyarakat</a:t>
            </a:r>
            <a:r>
              <a:rPr lang="en-US" sz="2400" dirty="0" smtClean="0"/>
              <a:t> </a:t>
            </a:r>
            <a:r>
              <a:rPr lang="en-US" sz="2400" dirty="0" err="1" smtClean="0"/>
              <a:t>mengetahui</a:t>
            </a:r>
            <a:r>
              <a:rPr lang="en-US" sz="2400" dirty="0" smtClean="0"/>
              <a:t> </a:t>
            </a:r>
            <a:r>
              <a:rPr lang="en-US" sz="2400" dirty="0" err="1" smtClean="0"/>
              <a:t>mengenai</a:t>
            </a:r>
            <a:r>
              <a:rPr lang="en-US" sz="2400" dirty="0" smtClean="0"/>
              <a:t> </a:t>
            </a:r>
            <a:r>
              <a:rPr lang="en-US" sz="2400" dirty="0" err="1" smtClean="0"/>
              <a:t>rencana</a:t>
            </a:r>
            <a:r>
              <a:rPr lang="en-US" sz="2400" dirty="0" smtClean="0"/>
              <a:t> </a:t>
            </a:r>
            <a:r>
              <a:rPr lang="en-US" sz="2400" dirty="0" err="1" smtClean="0"/>
              <a:t>pengimplementasian</a:t>
            </a:r>
            <a:r>
              <a:rPr lang="en-US" sz="2400" dirty="0" smtClean="0"/>
              <a:t> </a:t>
            </a:r>
            <a:r>
              <a:rPr lang="en-US" sz="2400" dirty="0" err="1" smtClean="0"/>
              <a:t>kebijakan</a:t>
            </a:r>
            <a:r>
              <a:rPr lang="en-US" sz="2400" dirty="0" smtClean="0"/>
              <a:t> </a:t>
            </a:r>
            <a:r>
              <a:rPr lang="en-US" sz="2400" dirty="0" err="1" smtClean="0"/>
              <a:t>tersebut</a:t>
            </a:r>
            <a:r>
              <a:rPr lang="en-US" sz="2400" dirty="0" smtClean="0"/>
              <a:t>, </a:t>
            </a:r>
            <a:r>
              <a:rPr lang="en-US" sz="2400" dirty="0" err="1" smtClean="0"/>
              <a:t>masyarakat</a:t>
            </a:r>
            <a:r>
              <a:rPr lang="en-US" sz="2400" dirty="0" smtClean="0"/>
              <a:t> </a:t>
            </a:r>
            <a:r>
              <a:rPr lang="en-US" sz="2400" dirty="0" err="1" smtClean="0"/>
              <a:t>Desa</a:t>
            </a:r>
            <a:r>
              <a:rPr lang="en-US" sz="2400" dirty="0" smtClean="0"/>
              <a:t> </a:t>
            </a:r>
            <a:r>
              <a:rPr lang="en-US" sz="2400" dirty="0" err="1" smtClean="0"/>
              <a:t>Srigading</a:t>
            </a:r>
            <a:r>
              <a:rPr lang="en-US" sz="2400" dirty="0" smtClean="0"/>
              <a:t> yang </a:t>
            </a:r>
            <a:r>
              <a:rPr lang="en-US" sz="2400" dirty="0" err="1" smtClean="0"/>
              <a:t>sebagian</a:t>
            </a:r>
            <a:r>
              <a:rPr lang="en-US" sz="2400" dirty="0" smtClean="0"/>
              <a:t> </a:t>
            </a:r>
            <a:r>
              <a:rPr lang="en-US" sz="2400" dirty="0" err="1" smtClean="0"/>
              <a:t>besar</a:t>
            </a:r>
            <a:r>
              <a:rPr lang="en-US" sz="2400" dirty="0" smtClean="0"/>
              <a:t> </a:t>
            </a:r>
            <a:r>
              <a:rPr lang="en-US" sz="2400" dirty="0" err="1" smtClean="0"/>
              <a:t>bermata</a:t>
            </a:r>
            <a:r>
              <a:rPr lang="en-US" sz="2400" dirty="0" smtClean="0"/>
              <a:t> </a:t>
            </a:r>
            <a:r>
              <a:rPr lang="en-US" sz="2400" dirty="0" err="1" smtClean="0"/>
              <a:t>pencaharian</a:t>
            </a:r>
            <a:r>
              <a:rPr lang="en-US" sz="2400" dirty="0" smtClean="0"/>
              <a:t> </a:t>
            </a:r>
            <a:r>
              <a:rPr lang="en-US" sz="2400" dirty="0" err="1" smtClean="0"/>
              <a:t>sebagai</a:t>
            </a:r>
            <a:r>
              <a:rPr lang="en-US" sz="2400" dirty="0" smtClean="0"/>
              <a:t> </a:t>
            </a:r>
            <a:r>
              <a:rPr lang="en-US" sz="2400" dirty="0" err="1" smtClean="0"/>
              <a:t>petani</a:t>
            </a:r>
            <a:r>
              <a:rPr lang="en-US" sz="2400" dirty="0" smtClean="0"/>
              <a:t> </a:t>
            </a:r>
            <a:r>
              <a:rPr lang="en-US" sz="2400" dirty="0" err="1" smtClean="0"/>
              <a:t>mengadakan</a:t>
            </a:r>
            <a:r>
              <a:rPr lang="en-US" sz="2400" dirty="0" smtClean="0"/>
              <a:t> </a:t>
            </a:r>
            <a:r>
              <a:rPr lang="en-US" sz="2400" dirty="0" err="1" smtClean="0"/>
              <a:t>protes</a:t>
            </a:r>
            <a:r>
              <a:rPr lang="en-US" sz="2400" dirty="0" smtClean="0"/>
              <a:t> </a:t>
            </a:r>
            <a:r>
              <a:rPr lang="en-US" sz="2400" dirty="0" err="1" smtClean="0"/>
              <a:t>di</a:t>
            </a:r>
            <a:r>
              <a:rPr lang="en-US" sz="2400" dirty="0" smtClean="0"/>
              <a:t> </a:t>
            </a:r>
            <a:r>
              <a:rPr lang="en-US" sz="2400" dirty="0" err="1" smtClean="0"/>
              <a:t>depan</a:t>
            </a:r>
            <a:r>
              <a:rPr lang="en-US" sz="2400" dirty="0" smtClean="0"/>
              <a:t> </a:t>
            </a:r>
            <a:r>
              <a:rPr lang="en-US" sz="2400" dirty="0" err="1" smtClean="0"/>
              <a:t>kantor</a:t>
            </a:r>
            <a:r>
              <a:rPr lang="en-US" sz="2400" dirty="0" smtClean="0"/>
              <a:t> </a:t>
            </a:r>
            <a:r>
              <a:rPr lang="en-US" sz="2400" dirty="0" err="1" smtClean="0"/>
              <a:t>Kepala</a:t>
            </a:r>
            <a:r>
              <a:rPr lang="en-US" sz="2400" dirty="0" smtClean="0"/>
              <a:t> </a:t>
            </a:r>
            <a:r>
              <a:rPr lang="en-US" sz="2400" dirty="0" err="1" smtClean="0"/>
              <a:t>Desa</a:t>
            </a:r>
            <a:r>
              <a:rPr lang="en-US" sz="2400" dirty="0" smtClean="0"/>
              <a:t> </a:t>
            </a:r>
            <a:r>
              <a:rPr lang="en-US" sz="2400" dirty="0" err="1" smtClean="0"/>
              <a:t>Srigading</a:t>
            </a:r>
            <a:r>
              <a:rPr lang="en-US" sz="2400" dirty="0" smtClean="0"/>
              <a:t>. </a:t>
            </a:r>
            <a:r>
              <a:rPr lang="en-US" sz="2400" dirty="0" err="1" smtClean="0"/>
              <a:t>Mereka</a:t>
            </a:r>
            <a:r>
              <a:rPr lang="en-US" sz="2400" dirty="0" smtClean="0"/>
              <a:t> </a:t>
            </a:r>
            <a:r>
              <a:rPr lang="en-US" sz="2400" dirty="0" err="1" smtClean="0"/>
              <a:t>menuntut</a:t>
            </a:r>
            <a:r>
              <a:rPr lang="en-US" sz="2400" dirty="0" smtClean="0"/>
              <a:t> </a:t>
            </a:r>
            <a:r>
              <a:rPr lang="en-US" sz="2400" dirty="0" err="1" smtClean="0"/>
              <a:t>bahwa</a:t>
            </a:r>
            <a:r>
              <a:rPr lang="en-US" sz="2400" dirty="0" smtClean="0"/>
              <a:t> </a:t>
            </a:r>
            <a:r>
              <a:rPr lang="en-US" sz="2400" dirty="0" err="1" smtClean="0"/>
              <a:t>adanya</a:t>
            </a:r>
            <a:r>
              <a:rPr lang="en-US" sz="2400" dirty="0" smtClean="0"/>
              <a:t> </a:t>
            </a:r>
            <a:r>
              <a:rPr lang="en-US" sz="2400" dirty="0" err="1" smtClean="0"/>
              <a:t>tambak</a:t>
            </a:r>
            <a:r>
              <a:rPr lang="en-US" sz="2400" dirty="0" smtClean="0"/>
              <a:t> yang </a:t>
            </a:r>
            <a:r>
              <a:rPr lang="en-US" sz="2400" dirty="0" err="1" smtClean="0"/>
              <a:t>sudah</a:t>
            </a:r>
            <a:r>
              <a:rPr lang="en-US" sz="2400" dirty="0" smtClean="0"/>
              <a:t> </a:t>
            </a:r>
            <a:r>
              <a:rPr lang="en-US" sz="2400" dirty="0" err="1" smtClean="0"/>
              <a:t>ada</a:t>
            </a:r>
            <a:r>
              <a:rPr lang="en-US" sz="2400" dirty="0" smtClean="0"/>
              <a:t> </a:t>
            </a:r>
            <a:r>
              <a:rPr lang="en-US" sz="2400" dirty="0" err="1" smtClean="0"/>
              <a:t>di</a:t>
            </a:r>
            <a:r>
              <a:rPr lang="en-US" sz="2400" dirty="0" smtClean="0"/>
              <a:t> </a:t>
            </a:r>
            <a:r>
              <a:rPr lang="en-US" sz="2400" dirty="0" err="1" smtClean="0"/>
              <a:t>Desa</a:t>
            </a:r>
            <a:r>
              <a:rPr lang="en-US" sz="2400" dirty="0" smtClean="0"/>
              <a:t> </a:t>
            </a:r>
            <a:r>
              <a:rPr lang="en-US" sz="2400" dirty="0" err="1" smtClean="0"/>
              <a:t>Srigading</a:t>
            </a:r>
            <a:r>
              <a:rPr lang="en-US" sz="2400" dirty="0" smtClean="0"/>
              <a:t> </a:t>
            </a:r>
            <a:r>
              <a:rPr lang="en-US" sz="2400" dirty="0" err="1" smtClean="0"/>
              <a:t>menyebabkan</a:t>
            </a:r>
            <a:r>
              <a:rPr lang="en-US" sz="2400" dirty="0" smtClean="0"/>
              <a:t> </a:t>
            </a:r>
            <a:r>
              <a:rPr lang="en-US" sz="2400" dirty="0" err="1" smtClean="0"/>
              <a:t>pencemaran</a:t>
            </a:r>
            <a:r>
              <a:rPr lang="en-US" sz="2400" dirty="0" smtClean="0"/>
              <a:t> </a:t>
            </a:r>
            <a:r>
              <a:rPr lang="en-US" sz="2400" dirty="0" err="1" smtClean="0"/>
              <a:t>rusaknya</a:t>
            </a:r>
            <a:r>
              <a:rPr lang="en-US" sz="2400" dirty="0" smtClean="0"/>
              <a:t> </a:t>
            </a:r>
            <a:r>
              <a:rPr lang="en-US" sz="2400" dirty="0" err="1" smtClean="0"/>
              <a:t>hasil</a:t>
            </a:r>
            <a:r>
              <a:rPr lang="en-US" sz="2400" dirty="0" smtClean="0"/>
              <a:t> </a:t>
            </a:r>
            <a:r>
              <a:rPr lang="en-US" sz="2400" dirty="0" err="1" smtClean="0"/>
              <a:t>pertanian</a:t>
            </a:r>
            <a:r>
              <a:rPr lang="en-US" sz="2400" dirty="0" smtClean="0"/>
              <a:t> </a:t>
            </a:r>
            <a:r>
              <a:rPr lang="en-US" sz="2400" dirty="0" err="1" smtClean="0"/>
              <a:t>mereka</a:t>
            </a:r>
            <a:r>
              <a:rPr lang="en-US" sz="2400" dirty="0" smtClean="0"/>
              <a:t> </a:t>
            </a:r>
            <a:r>
              <a:rPr lang="en-US" sz="2400" dirty="0" err="1" smtClean="0"/>
              <a:t>sedangkan</a:t>
            </a:r>
            <a:r>
              <a:rPr lang="en-US" sz="2400" dirty="0" smtClean="0"/>
              <a:t> </a:t>
            </a:r>
            <a:r>
              <a:rPr lang="en-US" sz="2400" dirty="0" err="1" smtClean="0"/>
              <a:t>petambak</a:t>
            </a:r>
            <a:r>
              <a:rPr lang="en-US" sz="2400" dirty="0" smtClean="0"/>
              <a:t> </a:t>
            </a:r>
            <a:r>
              <a:rPr lang="en-US" sz="2400" dirty="0" err="1" smtClean="0"/>
              <a:t>mengalami</a:t>
            </a:r>
            <a:r>
              <a:rPr lang="en-US" sz="2400" dirty="0" smtClean="0"/>
              <a:t> </a:t>
            </a:r>
            <a:r>
              <a:rPr lang="en-US" sz="2400" dirty="0" err="1" smtClean="0"/>
              <a:t>keuntungan</a:t>
            </a:r>
            <a:r>
              <a:rPr lang="en-US" sz="2400" dirty="0" smtClean="0"/>
              <a:t> yang </a:t>
            </a:r>
            <a:r>
              <a:rPr lang="en-US" sz="2400" dirty="0" err="1" smtClean="0"/>
              <a:t>sangat</a:t>
            </a:r>
            <a:r>
              <a:rPr lang="en-US" sz="2400" dirty="0" smtClean="0"/>
              <a:t> </a:t>
            </a:r>
            <a:r>
              <a:rPr lang="en-US" sz="2400" dirty="0" err="1" smtClean="0"/>
              <a:t>besar</a:t>
            </a:r>
            <a:r>
              <a:rPr lang="en-US" sz="2400" dirty="0" smtClean="0"/>
              <a:t>. </a:t>
            </a:r>
            <a:r>
              <a:rPr lang="en-US" sz="2400" dirty="0" err="1" smtClean="0"/>
              <a:t>Namun</a:t>
            </a:r>
            <a:r>
              <a:rPr lang="en-US" sz="2400" dirty="0" smtClean="0"/>
              <a:t> </a:t>
            </a:r>
            <a:r>
              <a:rPr lang="en-US" sz="2400" dirty="0" err="1" smtClean="0"/>
              <a:t>karena</a:t>
            </a:r>
            <a:r>
              <a:rPr lang="en-US" sz="2400" dirty="0" smtClean="0"/>
              <a:t> </a:t>
            </a:r>
            <a:r>
              <a:rPr lang="en-US" sz="2400" dirty="0" err="1" smtClean="0"/>
              <a:t>Pemerintah</a:t>
            </a:r>
            <a:r>
              <a:rPr lang="en-US" sz="2400" dirty="0" smtClean="0"/>
              <a:t> </a:t>
            </a:r>
            <a:r>
              <a:rPr lang="en-US" sz="2400" dirty="0" err="1" smtClean="0"/>
              <a:t>menilai</a:t>
            </a:r>
            <a:r>
              <a:rPr lang="en-US" sz="2400" dirty="0" smtClean="0"/>
              <a:t> </a:t>
            </a:r>
            <a:r>
              <a:rPr lang="en-US" sz="2400" dirty="0" err="1" smtClean="0"/>
              <a:t>bahwa</a:t>
            </a:r>
            <a:r>
              <a:rPr lang="en-US" sz="2400" dirty="0" smtClean="0"/>
              <a:t> </a:t>
            </a:r>
            <a:r>
              <a:rPr lang="en-US" sz="2400" dirty="0" err="1" smtClean="0"/>
              <a:t>adanya</a:t>
            </a:r>
            <a:r>
              <a:rPr lang="en-US" sz="2400" dirty="0" smtClean="0"/>
              <a:t> </a:t>
            </a:r>
            <a:r>
              <a:rPr lang="en-US" sz="2400" dirty="0" err="1" smtClean="0"/>
              <a:t>kebijakan</a:t>
            </a:r>
            <a:r>
              <a:rPr lang="en-US" sz="2400" dirty="0" smtClean="0"/>
              <a:t> </a:t>
            </a:r>
            <a:r>
              <a:rPr lang="en-US" sz="2400" dirty="0" err="1" smtClean="0"/>
              <a:t>relokasi</a:t>
            </a:r>
            <a:r>
              <a:rPr lang="en-US" sz="2400" dirty="0" smtClean="0"/>
              <a:t> </a:t>
            </a:r>
            <a:r>
              <a:rPr lang="en-US" sz="2400" dirty="0" err="1" smtClean="0"/>
              <a:t>merupakan</a:t>
            </a:r>
            <a:r>
              <a:rPr lang="en-US" sz="2400" dirty="0" smtClean="0"/>
              <a:t> </a:t>
            </a:r>
            <a:r>
              <a:rPr lang="en-US" sz="2400" dirty="0" err="1" smtClean="0"/>
              <a:t>kebijakan</a:t>
            </a:r>
            <a:r>
              <a:rPr lang="en-US" sz="2400" dirty="0" smtClean="0"/>
              <a:t> yang </a:t>
            </a:r>
            <a:r>
              <a:rPr lang="en-US" sz="2400" dirty="0" err="1" smtClean="0"/>
              <a:t>tepat</a:t>
            </a:r>
            <a:r>
              <a:rPr lang="en-US" sz="2400" dirty="0" smtClean="0"/>
              <a:t> </a:t>
            </a:r>
            <a:r>
              <a:rPr lang="en-US" sz="2400" dirty="0" err="1" smtClean="0"/>
              <a:t>untuk</a:t>
            </a:r>
            <a:r>
              <a:rPr lang="en-US" sz="2400" dirty="0" smtClean="0"/>
              <a:t> </a:t>
            </a:r>
            <a:r>
              <a:rPr lang="en-US" sz="2400" dirty="0" err="1" smtClean="0"/>
              <a:t>diimplementasikan</a:t>
            </a:r>
            <a:r>
              <a:rPr lang="en-US" sz="2400" dirty="0" smtClean="0"/>
              <a:t>, </a:t>
            </a:r>
            <a:r>
              <a:rPr lang="en-US" sz="2400" dirty="0" err="1" smtClean="0"/>
              <a:t>sehingga</a:t>
            </a:r>
            <a:r>
              <a:rPr lang="en-US" sz="2400" dirty="0" smtClean="0"/>
              <a:t> </a:t>
            </a:r>
            <a:r>
              <a:rPr lang="en-US" sz="2400" dirty="0" err="1" smtClean="0"/>
              <a:t>pemerintah</a:t>
            </a:r>
            <a:r>
              <a:rPr lang="en-US" sz="2400" dirty="0" smtClean="0"/>
              <a:t> </a:t>
            </a:r>
            <a:r>
              <a:rPr lang="en-US" sz="2400" dirty="0" err="1" smtClean="0"/>
              <a:t>provinsi</a:t>
            </a:r>
            <a:r>
              <a:rPr lang="en-US" sz="2400" dirty="0" smtClean="0"/>
              <a:t> DIY </a:t>
            </a:r>
            <a:r>
              <a:rPr lang="en-US" sz="2400" dirty="0" err="1" smtClean="0"/>
              <a:t>mengadakan</a:t>
            </a:r>
            <a:r>
              <a:rPr lang="en-US" sz="2400" dirty="0" smtClean="0"/>
              <a:t> </a:t>
            </a:r>
            <a:r>
              <a:rPr lang="en-US" sz="2400" dirty="0" err="1" smtClean="0"/>
              <a:t>beberapa</a:t>
            </a:r>
            <a:r>
              <a:rPr lang="en-US" sz="2400" dirty="0" smtClean="0"/>
              <a:t> </a:t>
            </a:r>
            <a:r>
              <a:rPr lang="en-US" sz="2400" dirty="0" err="1" smtClean="0"/>
              <a:t>Pertemuan</a:t>
            </a:r>
            <a:r>
              <a:rPr lang="en-US" sz="2400" dirty="0" smtClean="0"/>
              <a:t> yang </a:t>
            </a:r>
            <a:r>
              <a:rPr lang="en-US" sz="2400" dirty="0" err="1" smtClean="0"/>
              <a:t>dilakukan</a:t>
            </a:r>
            <a:r>
              <a:rPr lang="en-US" sz="2400" dirty="0" smtClean="0"/>
              <a:t> </a:t>
            </a:r>
            <a:r>
              <a:rPr lang="en-US" sz="2400" dirty="0" err="1" smtClean="0"/>
              <a:t>untuk</a:t>
            </a:r>
            <a:r>
              <a:rPr lang="en-US" sz="2400" dirty="0" smtClean="0"/>
              <a:t> </a:t>
            </a:r>
            <a:r>
              <a:rPr lang="en-US" sz="2400" dirty="0" err="1" smtClean="0"/>
              <a:t>membahas</a:t>
            </a:r>
            <a:r>
              <a:rPr lang="en-US" sz="2400" dirty="0" smtClean="0"/>
              <a:t> </a:t>
            </a:r>
            <a:r>
              <a:rPr lang="en-US" sz="2400" dirty="0" err="1" smtClean="0"/>
              <a:t>mengenai</a:t>
            </a:r>
            <a:r>
              <a:rPr lang="en-US" sz="2400" dirty="0" smtClean="0"/>
              <a:t> </a:t>
            </a:r>
            <a:r>
              <a:rPr lang="en-US" sz="2400" dirty="0" err="1" smtClean="0"/>
              <a:t>kebijakan</a:t>
            </a:r>
            <a:r>
              <a:rPr lang="en-US" sz="2400" dirty="0" smtClean="0"/>
              <a:t> </a:t>
            </a:r>
            <a:r>
              <a:rPr lang="en-US" sz="2400" dirty="0" err="1" smtClean="0"/>
              <a:t>relokasi</a:t>
            </a:r>
            <a:r>
              <a:rPr lang="en-US" sz="2400" dirty="0" smtClean="0"/>
              <a:t> </a:t>
            </a:r>
            <a:r>
              <a:rPr lang="en-US" sz="2400" dirty="0" err="1" smtClean="0"/>
              <a:t>tambak</a:t>
            </a:r>
            <a:r>
              <a:rPr lang="en-US" sz="2400" dirty="0" smtClean="0"/>
              <a:t> </a:t>
            </a:r>
            <a:r>
              <a:rPr lang="en-US" sz="2400" dirty="0" err="1" smtClean="0"/>
              <a:t>udang</a:t>
            </a:r>
            <a:r>
              <a:rPr lang="en-US" sz="2400" dirty="0" smtClean="0"/>
              <a:t> </a:t>
            </a:r>
            <a:r>
              <a:rPr lang="en-US" sz="2400" dirty="0" err="1" smtClean="0"/>
              <a:t>Bantul</a:t>
            </a:r>
            <a:r>
              <a:rPr lang="en-US" sz="2400" dirty="0" smtClean="0"/>
              <a:t> yang </a:t>
            </a:r>
            <a:r>
              <a:rPr lang="en-US" sz="2400" dirty="0" err="1" smtClean="0"/>
              <a:t>dihadiri</a:t>
            </a:r>
            <a:r>
              <a:rPr lang="en-US" sz="2400" dirty="0" smtClean="0"/>
              <a:t> </a:t>
            </a:r>
            <a:r>
              <a:rPr lang="en-US" sz="2400" dirty="0" err="1" smtClean="0"/>
              <a:t>oleh</a:t>
            </a:r>
            <a:r>
              <a:rPr lang="en-US" sz="2400" dirty="0" smtClean="0"/>
              <a:t> </a:t>
            </a:r>
            <a:r>
              <a:rPr lang="en-US" sz="2400" dirty="0" err="1" smtClean="0"/>
              <a:t>dinas-dinas</a:t>
            </a:r>
            <a:r>
              <a:rPr lang="en-US" sz="2400" dirty="0" smtClean="0"/>
              <a:t> </a:t>
            </a:r>
            <a:r>
              <a:rPr lang="en-US" sz="2400" dirty="0" err="1" smtClean="0"/>
              <a:t>terkait</a:t>
            </a:r>
            <a:r>
              <a:rPr lang="en-US" sz="2400" dirty="0" smtClean="0"/>
              <a:t>, </a:t>
            </a:r>
            <a:r>
              <a:rPr lang="en-US" sz="2400" dirty="0" err="1" smtClean="0"/>
              <a:t>seperti</a:t>
            </a:r>
            <a:r>
              <a:rPr lang="en-US" sz="2400" dirty="0" smtClean="0"/>
              <a:t> </a:t>
            </a:r>
            <a:r>
              <a:rPr lang="en-US" sz="2400" dirty="0" err="1" smtClean="0"/>
              <a:t>Dinas</a:t>
            </a:r>
            <a:r>
              <a:rPr lang="en-US" sz="2400" dirty="0" smtClean="0"/>
              <a:t> </a:t>
            </a:r>
            <a:r>
              <a:rPr lang="en-US" sz="2400" dirty="0" err="1" smtClean="0"/>
              <a:t>Pertanahan</a:t>
            </a:r>
            <a:r>
              <a:rPr lang="en-US" sz="2400" dirty="0" smtClean="0"/>
              <a:t> </a:t>
            </a:r>
            <a:r>
              <a:rPr lang="en-US" sz="2400" dirty="0" err="1" smtClean="0"/>
              <a:t>dan</a:t>
            </a:r>
            <a:r>
              <a:rPr lang="en-US" sz="2400" dirty="0" smtClean="0"/>
              <a:t> Tata </a:t>
            </a:r>
            <a:r>
              <a:rPr lang="en-US" sz="2400" dirty="0" err="1" smtClean="0"/>
              <a:t>Ruang</a:t>
            </a:r>
            <a:r>
              <a:rPr lang="en-US" sz="2400" dirty="0" smtClean="0"/>
              <a:t>, </a:t>
            </a:r>
            <a:r>
              <a:rPr lang="en-US" sz="2400" dirty="0" err="1" smtClean="0"/>
              <a:t>Dinas</a:t>
            </a:r>
            <a:r>
              <a:rPr lang="en-US" sz="2400" dirty="0" smtClean="0"/>
              <a:t> </a:t>
            </a:r>
            <a:r>
              <a:rPr lang="en-US" sz="2400" dirty="0" err="1" smtClean="0"/>
              <a:t>Kelautan</a:t>
            </a:r>
            <a:r>
              <a:rPr lang="en-US" sz="2400" dirty="0" smtClean="0"/>
              <a:t> </a:t>
            </a:r>
            <a:r>
              <a:rPr lang="en-US" sz="2400" dirty="0" err="1" smtClean="0"/>
              <a:t>dan</a:t>
            </a:r>
            <a:r>
              <a:rPr lang="en-US" sz="2400" dirty="0" smtClean="0"/>
              <a:t> </a:t>
            </a:r>
            <a:r>
              <a:rPr lang="en-US" sz="2400" dirty="0" err="1" smtClean="0"/>
              <a:t>Perikanan</a:t>
            </a:r>
            <a:r>
              <a:rPr lang="en-US" sz="2400" dirty="0" smtClean="0"/>
              <a:t>, </a:t>
            </a:r>
            <a:r>
              <a:rPr lang="en-US" sz="2400" dirty="0" err="1" smtClean="0"/>
              <a:t>Badan</a:t>
            </a:r>
            <a:r>
              <a:rPr lang="en-US" sz="2400" dirty="0" smtClean="0"/>
              <a:t> </a:t>
            </a:r>
            <a:r>
              <a:rPr lang="en-US" sz="2400" dirty="0" err="1" smtClean="0"/>
              <a:t>Lingkungan</a:t>
            </a:r>
            <a:r>
              <a:rPr lang="en-US" sz="2400" dirty="0" smtClean="0"/>
              <a:t> </a:t>
            </a:r>
            <a:r>
              <a:rPr lang="en-US" sz="2400" dirty="0" err="1" smtClean="0"/>
              <a:t>Hidup</a:t>
            </a:r>
            <a:r>
              <a:rPr lang="en-US" sz="2400" dirty="0" smtClean="0"/>
              <a:t>, </a:t>
            </a:r>
            <a:r>
              <a:rPr lang="en-US" sz="2400" dirty="0" err="1" smtClean="0"/>
              <a:t>Badan</a:t>
            </a:r>
            <a:r>
              <a:rPr lang="en-US" sz="2400" dirty="0" smtClean="0"/>
              <a:t> </a:t>
            </a:r>
            <a:r>
              <a:rPr lang="en-US" sz="2400" dirty="0" err="1" smtClean="0"/>
              <a:t>Perencanaan</a:t>
            </a:r>
            <a:r>
              <a:rPr lang="en-US" sz="2400" dirty="0" smtClean="0"/>
              <a:t> Pembangunan Daerah </a:t>
            </a:r>
            <a:r>
              <a:rPr lang="en-US" sz="2400" dirty="0" err="1" smtClean="0"/>
              <a:t>dan</a:t>
            </a:r>
            <a:r>
              <a:rPr lang="en-US" sz="2400" dirty="0" smtClean="0"/>
              <a:t> </a:t>
            </a:r>
            <a:r>
              <a:rPr lang="en-US" sz="2400" dirty="0" err="1" smtClean="0"/>
              <a:t>dinas</a:t>
            </a:r>
            <a:r>
              <a:rPr lang="en-US" sz="2400" dirty="0" smtClean="0"/>
              <a:t> </a:t>
            </a:r>
            <a:r>
              <a:rPr lang="en-US" sz="2400" dirty="0" err="1" smtClean="0"/>
              <a:t>terkait</a:t>
            </a:r>
            <a:r>
              <a:rPr lang="en-US" sz="2400" dirty="0" smtClean="0"/>
              <a:t> </a:t>
            </a:r>
            <a:r>
              <a:rPr lang="en-US" sz="2400" dirty="0" err="1" smtClean="0"/>
              <a:t>lainnya</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pertemuan</a:t>
            </a:r>
            <a:r>
              <a:rPr lang="en-US" sz="2400" dirty="0" smtClean="0"/>
              <a:t> </a:t>
            </a:r>
            <a:r>
              <a:rPr lang="en-US" sz="2400" dirty="0" err="1" smtClean="0"/>
              <a:t>pernah</a:t>
            </a:r>
            <a:r>
              <a:rPr lang="en-US" sz="2400" dirty="0" smtClean="0"/>
              <a:t> </a:t>
            </a:r>
            <a:r>
              <a:rPr lang="en-US" sz="2400" dirty="0" err="1" smtClean="0"/>
              <a:t>menghasilkan</a:t>
            </a:r>
            <a:r>
              <a:rPr lang="en-US" sz="2400" dirty="0" smtClean="0"/>
              <a:t> </a:t>
            </a:r>
            <a:r>
              <a:rPr lang="en-US" sz="2400" dirty="0" err="1" smtClean="0"/>
              <a:t>posisi</a:t>
            </a:r>
            <a:r>
              <a:rPr lang="en-US" sz="2400" dirty="0" smtClean="0"/>
              <a:t> </a:t>
            </a:r>
            <a:r>
              <a:rPr lang="en-US" sz="2400" dirty="0" err="1" smtClean="0"/>
              <a:t>tawar</a:t>
            </a:r>
            <a:r>
              <a:rPr lang="en-US" sz="2400" dirty="0" smtClean="0"/>
              <a:t> </a:t>
            </a:r>
            <a:r>
              <a:rPr lang="en-US" sz="2400" dirty="0" err="1" smtClean="0"/>
              <a:t>menawar</a:t>
            </a:r>
            <a:r>
              <a:rPr lang="en-US" sz="2400" dirty="0" smtClean="0"/>
              <a:t> </a:t>
            </a:r>
            <a:r>
              <a:rPr lang="en-US" sz="2400" dirty="0" err="1" smtClean="0"/>
              <a:t>dengan</a:t>
            </a:r>
            <a:r>
              <a:rPr lang="en-US" sz="2400" dirty="0" smtClean="0"/>
              <a:t> </a:t>
            </a:r>
            <a:r>
              <a:rPr lang="en-US" sz="2400" dirty="0" err="1" smtClean="0"/>
              <a:t>mengubah</a:t>
            </a:r>
            <a:r>
              <a:rPr lang="en-US" sz="2400" dirty="0" smtClean="0"/>
              <a:t> </a:t>
            </a:r>
            <a:r>
              <a:rPr lang="en-US" sz="2400" dirty="0" err="1" smtClean="0"/>
              <a:t>titik</a:t>
            </a:r>
            <a:r>
              <a:rPr lang="en-US" sz="2400" dirty="0" smtClean="0"/>
              <a:t> </a:t>
            </a:r>
            <a:r>
              <a:rPr lang="en-US" sz="2400" dirty="0" err="1" smtClean="0"/>
              <a:t>relokasi</a:t>
            </a:r>
            <a:r>
              <a:rPr lang="en-US" sz="2400" dirty="0" smtClean="0"/>
              <a:t> </a:t>
            </a:r>
            <a:r>
              <a:rPr lang="en-US" sz="2400" dirty="0" err="1" smtClean="0"/>
              <a:t>dan</a:t>
            </a:r>
            <a:r>
              <a:rPr lang="en-US" sz="2400" dirty="0" smtClean="0"/>
              <a:t> </a:t>
            </a:r>
            <a:r>
              <a:rPr lang="en-US" sz="2400" dirty="0" err="1" smtClean="0"/>
              <a:t>menggeser</a:t>
            </a:r>
            <a:r>
              <a:rPr lang="en-US" sz="2400" dirty="0" smtClean="0"/>
              <a:t> </a:t>
            </a:r>
            <a:r>
              <a:rPr lang="en-US" sz="2400" dirty="0" err="1" smtClean="0"/>
              <a:t>ke</a:t>
            </a:r>
            <a:r>
              <a:rPr lang="en-US" sz="2400" dirty="0" smtClean="0"/>
              <a:t> </a:t>
            </a:r>
            <a:r>
              <a:rPr lang="en-US" sz="2400" dirty="0" err="1" smtClean="0"/>
              <a:t>barat</a:t>
            </a:r>
            <a:r>
              <a:rPr lang="en-US" sz="2400" dirty="0" smtClean="0"/>
              <a:t> </a:t>
            </a:r>
            <a:r>
              <a:rPr lang="en-US" sz="2400" dirty="0" err="1" smtClean="0"/>
              <a:t>Pantai</a:t>
            </a:r>
            <a:r>
              <a:rPr lang="en-US" sz="2400" dirty="0" smtClean="0"/>
              <a:t> </a:t>
            </a:r>
            <a:r>
              <a:rPr lang="en-US" sz="2400" dirty="0" err="1" smtClean="0"/>
              <a:t>Samas</a:t>
            </a:r>
            <a:r>
              <a:rPr lang="en-US" sz="2400" dirty="0" smtClean="0"/>
              <a:t>. Bargaining </a:t>
            </a:r>
            <a:r>
              <a:rPr lang="en-US" sz="2400" dirty="0" err="1" smtClean="0"/>
              <a:t>terjadi</a:t>
            </a:r>
            <a:r>
              <a:rPr lang="en-US" sz="2400" dirty="0" smtClean="0"/>
              <a:t> </a:t>
            </a:r>
            <a:r>
              <a:rPr lang="en-US" sz="2400" dirty="0" err="1" smtClean="0"/>
              <a:t>dalam</a:t>
            </a:r>
            <a:r>
              <a:rPr lang="en-US" sz="2400" dirty="0" smtClean="0"/>
              <a:t> </a:t>
            </a:r>
            <a:r>
              <a:rPr lang="en-US" sz="2400" dirty="0" err="1" smtClean="0"/>
              <a:t>proses</a:t>
            </a:r>
            <a:r>
              <a:rPr lang="en-US" sz="2400" dirty="0" smtClean="0"/>
              <a:t> </a:t>
            </a:r>
            <a:r>
              <a:rPr lang="en-US" sz="2400" dirty="0" err="1" smtClean="0"/>
              <a:t>formulasi</a:t>
            </a:r>
            <a:r>
              <a:rPr lang="en-US" sz="2400" dirty="0" smtClean="0"/>
              <a:t> </a:t>
            </a:r>
            <a:r>
              <a:rPr lang="en-US" sz="2400" dirty="0" err="1" smtClean="0"/>
              <a:t>kebijakan</a:t>
            </a:r>
            <a:r>
              <a:rPr lang="en-US" sz="2400" dirty="0" smtClean="0"/>
              <a:t> yang </a:t>
            </a:r>
            <a:r>
              <a:rPr lang="en-US" sz="2400" dirty="0" err="1" smtClean="0"/>
              <a:t>dilakukan</a:t>
            </a:r>
            <a:r>
              <a:rPr lang="en-US" sz="2400" dirty="0" smtClean="0"/>
              <a:t> </a:t>
            </a:r>
            <a:r>
              <a:rPr lang="en-US" sz="2400" dirty="0" err="1" smtClean="0"/>
              <a:t>antar</a:t>
            </a:r>
            <a:r>
              <a:rPr lang="en-US" sz="2400" dirty="0" smtClean="0"/>
              <a:t> </a:t>
            </a:r>
            <a:r>
              <a:rPr lang="en-US" sz="2400" dirty="0" err="1" smtClean="0"/>
              <a:t>aktor</a:t>
            </a:r>
            <a:r>
              <a:rPr lang="en-US" sz="2400" dirty="0" smtClean="0"/>
              <a:t> </a:t>
            </a:r>
            <a:r>
              <a:rPr lang="en-US" sz="2400" dirty="0" err="1" smtClean="0"/>
              <a:t>pembuat</a:t>
            </a:r>
            <a:r>
              <a:rPr lang="en-US" sz="2400" dirty="0" smtClean="0"/>
              <a:t> </a:t>
            </a:r>
            <a:r>
              <a:rPr lang="en-US" sz="2400" dirty="0" err="1" smtClean="0"/>
              <a:t>kebijakan</a:t>
            </a:r>
            <a:r>
              <a:rPr lang="en-US" sz="2400" dirty="0" smtClean="0"/>
              <a:t> </a:t>
            </a:r>
            <a:r>
              <a:rPr lang="en-US" sz="2400" dirty="0" err="1" smtClean="0"/>
              <a:t>dengan</a:t>
            </a:r>
            <a:r>
              <a:rPr lang="en-US" sz="2400" dirty="0" smtClean="0"/>
              <a:t> </a:t>
            </a:r>
            <a:r>
              <a:rPr lang="en-US" sz="2400" dirty="0" err="1" smtClean="0"/>
              <a:t>menggunakan</a:t>
            </a:r>
            <a:r>
              <a:rPr lang="en-US" sz="2400" dirty="0" smtClean="0"/>
              <a:t> </a:t>
            </a:r>
            <a:r>
              <a:rPr lang="en-US" sz="2400" dirty="0" err="1" smtClean="0"/>
              <a:t>kekuasaan</a:t>
            </a:r>
            <a:r>
              <a:rPr lang="en-US" sz="2400" dirty="0" smtClean="0"/>
              <a:t> </a:t>
            </a:r>
            <a:r>
              <a:rPr lang="en-US" sz="2400" dirty="0" err="1" smtClean="0"/>
              <a:t>dan</a:t>
            </a:r>
            <a:r>
              <a:rPr lang="en-US" sz="2400" dirty="0" smtClean="0"/>
              <a:t> </a:t>
            </a:r>
            <a:r>
              <a:rPr lang="en-US" sz="2400" dirty="0" err="1" smtClean="0"/>
              <a:t>kewenangan</a:t>
            </a:r>
            <a:r>
              <a:rPr lang="en-US" sz="2400" dirty="0" smtClean="0"/>
              <a:t> </a:t>
            </a:r>
            <a:r>
              <a:rPr lang="en-US" sz="2400" dirty="0" err="1" smtClean="0"/>
              <a:t>dari</a:t>
            </a:r>
            <a:r>
              <a:rPr lang="en-US" sz="2400" dirty="0" smtClean="0"/>
              <a:t> </a:t>
            </a:r>
            <a:r>
              <a:rPr lang="en-US" sz="2400" dirty="0" err="1" smtClean="0"/>
              <a:t>para</a:t>
            </a:r>
            <a:r>
              <a:rPr lang="en-US" sz="2400" dirty="0" smtClean="0"/>
              <a:t> </a:t>
            </a:r>
            <a:r>
              <a:rPr lang="en-US" sz="2400" dirty="0" err="1" smtClean="0"/>
              <a:t>aktor</a:t>
            </a:r>
            <a:r>
              <a:rPr lang="en-US" sz="2400" dirty="0" smtClean="0"/>
              <a:t> . </a:t>
            </a:r>
            <a:r>
              <a:rPr lang="en-US" sz="2400" dirty="0" err="1" smtClean="0"/>
              <a:t>Namun</a:t>
            </a:r>
            <a:r>
              <a:rPr lang="en-US" sz="2400" dirty="0" smtClean="0"/>
              <a:t> </a:t>
            </a:r>
            <a:r>
              <a:rPr lang="en-US" sz="2400" dirty="0" err="1" smtClean="0"/>
              <a:t>hasil</a:t>
            </a:r>
            <a:r>
              <a:rPr lang="en-US" sz="2400" dirty="0" smtClean="0"/>
              <a:t> </a:t>
            </a:r>
            <a:r>
              <a:rPr lang="en-US" sz="2400" dirty="0" err="1" smtClean="0"/>
              <a:t>akhir</a:t>
            </a:r>
            <a:r>
              <a:rPr lang="en-US" sz="2400" dirty="0" smtClean="0"/>
              <a:t> yang </a:t>
            </a:r>
            <a:r>
              <a:rPr lang="en-US" sz="2400" dirty="0" err="1" smtClean="0"/>
              <a:t>didapatkan</a:t>
            </a:r>
            <a:r>
              <a:rPr lang="en-US" sz="2400" dirty="0" smtClean="0"/>
              <a:t> </a:t>
            </a:r>
            <a:r>
              <a:rPr lang="en-US" sz="2400" dirty="0" err="1" smtClean="0"/>
              <a:t>masih</a:t>
            </a:r>
            <a:r>
              <a:rPr lang="en-US" sz="2400" dirty="0" smtClean="0"/>
              <a:t> </a:t>
            </a:r>
            <a:r>
              <a:rPr lang="en-US" sz="2400" dirty="0" err="1" smtClean="0"/>
              <a:t>belum</a:t>
            </a:r>
            <a:r>
              <a:rPr lang="en-US" sz="2400" dirty="0" smtClean="0"/>
              <a:t> </a:t>
            </a:r>
            <a:r>
              <a:rPr lang="en-US" sz="2400" dirty="0" err="1" smtClean="0"/>
              <a:t>menemui</a:t>
            </a:r>
            <a:r>
              <a:rPr lang="en-US" sz="2400" dirty="0" smtClean="0"/>
              <a:t> </a:t>
            </a:r>
            <a:r>
              <a:rPr lang="en-US" sz="2400" dirty="0" err="1" smtClean="0"/>
              <a:t>hasil</a:t>
            </a:r>
            <a:r>
              <a:rPr lang="en-US" sz="2400" dirty="0" smtClean="0"/>
              <a:t>. </a:t>
            </a:r>
            <a:r>
              <a:rPr lang="en-US" sz="2400" dirty="0" err="1" smtClean="0"/>
              <a:t>Pemerintah</a:t>
            </a:r>
            <a:r>
              <a:rPr lang="en-US" sz="2400" dirty="0" smtClean="0"/>
              <a:t> </a:t>
            </a:r>
            <a:r>
              <a:rPr lang="en-US" sz="2400" dirty="0" err="1" smtClean="0"/>
              <a:t>Provinsi</a:t>
            </a:r>
            <a:r>
              <a:rPr lang="en-US" sz="2400" dirty="0" smtClean="0"/>
              <a:t> yang </a:t>
            </a:r>
            <a:r>
              <a:rPr lang="en-US" sz="2400" dirty="0" err="1" smtClean="0"/>
              <a:t>menjadi</a:t>
            </a:r>
            <a:r>
              <a:rPr lang="en-US" sz="2400" dirty="0" smtClean="0"/>
              <a:t> </a:t>
            </a:r>
            <a:r>
              <a:rPr lang="en-US" sz="2400" dirty="0" err="1" smtClean="0"/>
              <a:t>jembatan</a:t>
            </a:r>
            <a:r>
              <a:rPr lang="en-US" sz="2400" dirty="0" smtClean="0"/>
              <a:t> </a:t>
            </a:r>
            <a:r>
              <a:rPr lang="en-US" sz="2400" dirty="0" err="1" smtClean="0"/>
              <a:t>antara</a:t>
            </a:r>
            <a:r>
              <a:rPr lang="en-US" sz="2400" dirty="0" smtClean="0"/>
              <a:t> </a:t>
            </a:r>
            <a:r>
              <a:rPr lang="en-US" sz="2400" dirty="0" err="1" smtClean="0"/>
              <a:t>masyarakat</a:t>
            </a:r>
            <a:r>
              <a:rPr lang="en-US" sz="2400" dirty="0" smtClean="0"/>
              <a:t> </a:t>
            </a:r>
            <a:r>
              <a:rPr lang="en-US" sz="2400" dirty="0" err="1" smtClean="0"/>
              <a:t>dengan</a:t>
            </a:r>
            <a:r>
              <a:rPr lang="en-US" sz="2400" dirty="0" smtClean="0"/>
              <a:t> </a:t>
            </a:r>
            <a:r>
              <a:rPr lang="en-US" sz="2400" dirty="0" err="1" smtClean="0"/>
              <a:t>dinas</a:t>
            </a:r>
            <a:r>
              <a:rPr lang="en-US" sz="2400" dirty="0" smtClean="0"/>
              <a:t> </a:t>
            </a:r>
            <a:r>
              <a:rPr lang="en-US" sz="2400" dirty="0" err="1" smtClean="0"/>
              <a:t>terkait</a:t>
            </a:r>
            <a:r>
              <a:rPr lang="en-US" sz="2400" dirty="0" smtClean="0"/>
              <a:t> </a:t>
            </a:r>
            <a:r>
              <a:rPr lang="en-US" sz="2400" dirty="0" err="1" smtClean="0"/>
              <a:t>menjadi</a:t>
            </a:r>
            <a:r>
              <a:rPr lang="en-US" sz="2400" dirty="0" smtClean="0"/>
              <a:t> </a:t>
            </a:r>
            <a:r>
              <a:rPr lang="en-US" sz="2400" dirty="0" err="1" smtClean="0"/>
              <a:t>jenuh</a:t>
            </a:r>
            <a:r>
              <a:rPr lang="en-US" sz="2400" dirty="0" smtClean="0"/>
              <a:t> </a:t>
            </a:r>
            <a:r>
              <a:rPr lang="en-US" sz="2400" dirty="0" err="1" smtClean="0"/>
              <a:t>untuk</a:t>
            </a:r>
            <a:r>
              <a:rPr lang="en-US" sz="2400" dirty="0" smtClean="0"/>
              <a:t> </a:t>
            </a:r>
            <a:r>
              <a:rPr lang="en-US" sz="2400" dirty="0" err="1" smtClean="0"/>
              <a:t>mengadakan</a:t>
            </a:r>
            <a:r>
              <a:rPr lang="en-US" sz="2400" dirty="0" smtClean="0"/>
              <a:t> </a:t>
            </a:r>
            <a:r>
              <a:rPr lang="en-US" sz="2400" dirty="0" err="1" smtClean="0"/>
              <a:t>pertemuan</a:t>
            </a:r>
            <a:r>
              <a:rPr lang="en-US" sz="2400" dirty="0" smtClean="0"/>
              <a:t> </a:t>
            </a:r>
            <a:r>
              <a:rPr lang="en-US" sz="2400" dirty="0" err="1" smtClean="0"/>
              <a:t>kembali</a:t>
            </a:r>
            <a:r>
              <a:rPr lang="en-US" sz="2400" dirty="0" smtClean="0"/>
              <a:t> </a:t>
            </a:r>
            <a:r>
              <a:rPr lang="en-US" sz="2400" dirty="0" err="1" smtClean="0"/>
              <a:t>jika</a:t>
            </a:r>
            <a:r>
              <a:rPr lang="en-US" sz="2400" dirty="0" smtClean="0"/>
              <a:t> </a:t>
            </a:r>
            <a:r>
              <a:rPr lang="en-US" sz="2400" dirty="0" err="1" smtClean="0"/>
              <a:t>tetap</a:t>
            </a:r>
            <a:r>
              <a:rPr lang="en-US" sz="2400" dirty="0" smtClean="0"/>
              <a:t> </a:t>
            </a:r>
            <a:r>
              <a:rPr lang="en-US" sz="2400" dirty="0" err="1" smtClean="0"/>
              <a:t>ada</a:t>
            </a:r>
            <a:r>
              <a:rPr lang="en-US" sz="2400" dirty="0" smtClean="0"/>
              <a:t> </a:t>
            </a:r>
            <a:r>
              <a:rPr lang="en-US" sz="2400" dirty="0" err="1" smtClean="0"/>
              <a:t>dinas</a:t>
            </a:r>
            <a:r>
              <a:rPr lang="en-US" sz="2400" dirty="0" smtClean="0"/>
              <a:t> yang </a:t>
            </a:r>
            <a:r>
              <a:rPr lang="en-US" sz="2400" dirty="0" err="1" smtClean="0"/>
              <a:t>absen</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mendapatkan</a:t>
            </a:r>
            <a:r>
              <a:rPr lang="en-US" sz="2400" dirty="0" smtClean="0"/>
              <a:t> </a:t>
            </a:r>
            <a:r>
              <a:rPr lang="en-US" sz="2400" dirty="0" err="1" smtClean="0"/>
              <a:t>hasil</a:t>
            </a:r>
            <a:r>
              <a:rPr lang="en-US" sz="2400" dirty="0" smtClean="0"/>
              <a:t>. </a:t>
            </a:r>
            <a:r>
              <a:rPr lang="en-US" sz="2400" dirty="0" err="1" smtClean="0"/>
              <a:t>Sehingga</a:t>
            </a:r>
            <a:r>
              <a:rPr lang="en-US" sz="2400" dirty="0" smtClean="0"/>
              <a:t> </a:t>
            </a:r>
            <a:r>
              <a:rPr lang="en-US" sz="2400" dirty="0" err="1" smtClean="0"/>
              <a:t>sampai</a:t>
            </a:r>
            <a:r>
              <a:rPr lang="en-US" sz="2400" dirty="0" smtClean="0"/>
              <a:t> </a:t>
            </a:r>
            <a:r>
              <a:rPr lang="en-US" sz="2400" dirty="0" err="1" smtClean="0"/>
              <a:t>saat</a:t>
            </a:r>
            <a:r>
              <a:rPr lang="en-US" sz="2400" dirty="0" smtClean="0"/>
              <a:t> </a:t>
            </a:r>
            <a:r>
              <a:rPr lang="en-US" sz="2400" dirty="0" err="1" smtClean="0"/>
              <a:t>ini</a:t>
            </a:r>
            <a:r>
              <a:rPr lang="en-US" sz="2400" dirty="0" smtClean="0"/>
              <a:t>, </a:t>
            </a:r>
            <a:r>
              <a:rPr lang="en-US" sz="2400" dirty="0" err="1" smtClean="0"/>
              <a:t>kebijakan</a:t>
            </a:r>
            <a:r>
              <a:rPr lang="en-US" sz="2400" dirty="0" smtClean="0"/>
              <a:t> </a:t>
            </a:r>
            <a:r>
              <a:rPr lang="en-US" sz="2400" dirty="0" err="1" smtClean="0"/>
              <a:t>tersebut</a:t>
            </a:r>
            <a:r>
              <a:rPr lang="en-US" sz="2400" dirty="0" smtClean="0"/>
              <a:t> </a:t>
            </a:r>
            <a:r>
              <a:rPr lang="en-US" sz="2400" dirty="0" err="1" smtClean="0"/>
              <a:t>ditunda</a:t>
            </a:r>
            <a:r>
              <a:rPr lang="en-US" sz="2400" dirty="0" smtClean="0"/>
              <a:t> </a:t>
            </a:r>
            <a:r>
              <a:rPr lang="en-US" sz="2400" dirty="0" err="1" smtClean="0"/>
              <a:t>sampai</a:t>
            </a:r>
            <a:r>
              <a:rPr lang="en-US" sz="2400" dirty="0" smtClean="0"/>
              <a:t> </a:t>
            </a:r>
            <a:r>
              <a:rPr lang="en-US" sz="2400" dirty="0" err="1" smtClean="0"/>
              <a:t>waktu</a:t>
            </a:r>
            <a:r>
              <a:rPr lang="en-US" sz="2400" dirty="0" smtClean="0"/>
              <a:t> yang </a:t>
            </a:r>
            <a:r>
              <a:rPr lang="en-US" sz="2400" dirty="0" err="1" smtClean="0"/>
              <a:t>tidak</a:t>
            </a:r>
            <a:r>
              <a:rPr lang="en-US" sz="2400" dirty="0" smtClean="0"/>
              <a:t> </a:t>
            </a:r>
            <a:r>
              <a:rPr lang="en-US" sz="2400" dirty="0" err="1" smtClean="0"/>
              <a:t>diketahui</a:t>
            </a:r>
            <a:r>
              <a:rPr lang="en-US" sz="2400" dirty="0" smtClean="0"/>
              <a: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342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398</Words>
  <Application>Microsoft Office PowerPoint</Application>
  <PresentationFormat>Custom</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kelompok 1</vt:lpstr>
      <vt:lpstr>PowerPoint Presentation</vt:lpstr>
      <vt:lpstr>PowerPoint Presentation</vt:lpstr>
      <vt:lpstr>Kebijakan  Publik</vt:lpstr>
      <vt:lpstr>Jadi,</vt:lpstr>
      <vt:lpstr>Secara garis besar aktor aktor  kebijakan publik, yaitu:</vt:lpstr>
      <vt:lpstr>Aktor Aktor  Pemerintah</vt:lpstr>
      <vt:lpstr>MASYARAKAT</vt:lpstr>
      <vt:lpstr>Contoh Kasus</vt:lpstr>
      <vt:lpstr>PowerPoint Presentation</vt:lpstr>
      <vt:lpstr>PowerPoint Presentation</vt:lpstr>
      <vt:lpstr> IDENTITYING</vt:lpstr>
      <vt:lpstr>Siapa saja yang akan dipengaruhi;</vt:lpstr>
      <vt:lpstr>Contoh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Koleksi Klasik</dc:title>
  <dc:creator>tria. permatasari103619</dc:creator>
  <cp:keywords>DAEpm-Gimkc,BAEnbQciskc</cp:keywords>
  <cp:lastModifiedBy>LINGKOM</cp:lastModifiedBy>
  <cp:revision>28</cp:revision>
  <dcterms:created xsi:type="dcterms:W3CDTF">2021-09-10T12:52:12Z</dcterms:created>
  <dcterms:modified xsi:type="dcterms:W3CDTF">2021-09-13T04:58:35Z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2021-09-10T00:00:00Z</vt:filetime>
  </property>
  <property fmtid="{D5CDD505-2E9C-101B-9397-08002B2CF9AE}" pid="3" name="Creator">
    <vt:lpwstr>Canva</vt:lpwstr>
  </property>
  <property fmtid="{D5CDD505-2E9C-101B-9397-08002B2CF9AE}" pid="4" name="LastSaved">
    <vt:filetime>2021-09-10T00:00:00Z</vt:filetime>
  </property>
</Properties>
</file>