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5"/>
  </p:notesMasterIdLst>
  <p:sldIdLst>
    <p:sldId id="256" r:id="rId2"/>
    <p:sldId id="288" r:id="rId3"/>
    <p:sldId id="279" r:id="rId4"/>
  </p:sldIdLst>
  <p:sldSz cx="18288000" cy="10287000"/>
  <p:notesSz cx="6858000" cy="9144000"/>
  <p:embeddedFontLst>
    <p:embeddedFont>
      <p:font typeface="Palatino Linotype" pitchFamily="18" charset="0"/>
      <p:regular r:id="rId6"/>
      <p:bold r:id="rId7"/>
      <p:italic r:id="rId8"/>
      <p:boldItalic r:id="rId9"/>
    </p:embeddedFont>
    <p:embeddedFont>
      <p:font typeface="Questrial" charset="0"/>
      <p:regular r:id="rId10"/>
    </p:embeddedFont>
    <p:embeddedFont>
      <p:font typeface="Shadows Into Light Two" charset="0"/>
      <p:regular r:id="rId11"/>
    </p:embeddedFont>
    <p:embeddedFont>
      <p:font typeface="Tahoma" pitchFamily="34" charset="0"/>
      <p:regular r:id="rId12"/>
      <p:bold r:id="rId13"/>
    </p:embeddedFont>
    <p:embeddedFont>
      <p:font typeface="Pompiere" charset="0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5EA680D-5670-44C0-824B-049F2EA2BB10}">
  <a:tblStyle styleId="{C5EA680D-5670-44C0-824B-049F2EA2BB1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552" y="-2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4710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fd6f18662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fd6f18662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rot="1552322">
            <a:off x="16540639" y="1061526"/>
            <a:ext cx="777769" cy="1303822"/>
            <a:chOff x="5875210" y="3579589"/>
            <a:chExt cx="504443" cy="845629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14" name="Google Shape;14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" name="Google Shape;16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" name="Google Shape;19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1773853">
            <a:off x="1427935" y="4129659"/>
            <a:ext cx="743609" cy="1330509"/>
            <a:chOff x="7289577" y="3651979"/>
            <a:chExt cx="482250" cy="862870"/>
          </a:xfrm>
        </p:grpSpPr>
        <p:grpSp>
          <p:nvGrpSpPr>
            <p:cNvPr id="21" name="Google Shape;21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" name="Google Shape;25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26" name="Google Shape;26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" name="Google Shape;28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1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32" name="Google Shape;32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" name="Google Shape;34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2"/>
          <p:cNvSpPr/>
          <p:nvPr/>
        </p:nvSpPr>
        <p:spPr>
          <a:xfrm rot="10800000" flipH="1">
            <a:off x="2625970" y="1808513"/>
            <a:ext cx="13036048" cy="6669972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8" name="Google Shape;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9" name="Google Shape;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40" name="Google Shape;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" name="Google Shape;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43" name="Google Shape;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46" name="Google Shape;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" name="Google Shape;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49" name="Google Shape;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52" name="Google Shape;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55" name="Google Shape;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" name="Google Shape;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58" name="Google Shape;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0" name="Google Shape;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61" name="Google Shape;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3" name="Google Shape;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" name="Google Shape;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94" name="Google Shape;94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" name="Google Shape;98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" name="Google Shape;101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" name="Google Shape;104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105" name="Google Shape;105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" name="Google Shape;107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108" name="Google Shape;108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109" name="Google Shape;109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" name="Google Shape;111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" name="Google Shape;112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114" name="Google Shape;114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" name="Google Shape;116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117" name="Google Shape;117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" name="Google Shape;119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120" name="Google Shape;120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2" name="Google Shape;122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2"/>
          <p:cNvGrpSpPr/>
          <p:nvPr/>
        </p:nvGrpSpPr>
        <p:grpSpPr>
          <a:xfrm rot="-1773853">
            <a:off x="1427935" y="4131996"/>
            <a:ext cx="743609" cy="1330509"/>
            <a:chOff x="7289577" y="3651979"/>
            <a:chExt cx="482250" cy="862870"/>
          </a:xfrm>
        </p:grpSpPr>
        <p:grpSp>
          <p:nvGrpSpPr>
            <p:cNvPr id="124" name="Google Shape;124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125" name="Google Shape;125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126" name="Google Shape;126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" name="Google Shape;128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129" name="Google Shape;129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" name="Google Shape;131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132" name="Google Shape;132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" name="Google Shape;134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135" name="Google Shape;135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137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2"/>
          <p:cNvGrpSpPr/>
          <p:nvPr/>
        </p:nvGrpSpPr>
        <p:grpSpPr>
          <a:xfrm>
            <a:off x="15073538" y="4288134"/>
            <a:ext cx="1477581" cy="1710736"/>
            <a:chOff x="8390004" y="456115"/>
            <a:chExt cx="904162" cy="1046834"/>
          </a:xfrm>
        </p:grpSpPr>
        <p:grpSp>
          <p:nvGrpSpPr>
            <p:cNvPr id="140" name="Google Shape;14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141" name="Google Shape;14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" name="Google Shape;14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144" name="Google Shape;14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" name="Google Shape;14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" name="Google Shape;14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155" name="Google Shape;15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158" name="Google Shape;15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16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"/>
          <p:cNvGrpSpPr/>
          <p:nvPr/>
        </p:nvGrpSpPr>
        <p:grpSpPr>
          <a:xfrm>
            <a:off x="15662019" y="7580072"/>
            <a:ext cx="1385387" cy="1633742"/>
            <a:chOff x="4444301" y="5303307"/>
            <a:chExt cx="837446" cy="987573"/>
          </a:xfrm>
        </p:grpSpPr>
        <p:grpSp>
          <p:nvGrpSpPr>
            <p:cNvPr id="164" name="Google Shape;164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165" name="Google Shape;165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168" name="Google Shape;168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171" name="Google Shape;171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173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174" name="Google Shape;174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" name="Google Shape;176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177" name="Google Shape;177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180" name="Google Shape;180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183" name="Google Shape;183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" name="Google Shape;185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187" name="Google Shape;187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" name="Google Shape;189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191" name="Google Shape;191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192" name="Google Shape;192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" name="Google Shape;194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" name="Google Shape;195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196" name="Google Shape;196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" name="Google Shape;201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202" name="Google Shape;202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2"/>
          <p:cNvGrpSpPr/>
          <p:nvPr/>
        </p:nvGrpSpPr>
        <p:grpSpPr>
          <a:xfrm>
            <a:off x="15662019" y="7573647"/>
            <a:ext cx="1385387" cy="1633742"/>
            <a:chOff x="4444301" y="5303307"/>
            <a:chExt cx="837446" cy="987573"/>
          </a:xfrm>
        </p:grpSpPr>
        <p:grpSp>
          <p:nvGrpSpPr>
            <p:cNvPr id="205" name="Google Shape;205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209" name="Google Shape;209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211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212" name="Google Shape;212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215" name="Google Shape;215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221" name="Google Shape;221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224" name="Google Shape;224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228" name="Google Shape;228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D8D7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0" name="Google Shape;230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232" name="Google Shape;232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233" name="Google Shape;233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5" name="Google Shape;235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6" name="Google Shape;236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237" name="Google Shape;237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238" name="Google Shape;238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0" name="Google Shape;240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241" name="Google Shape;241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3" name="Google Shape;243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244" name="Google Shape;244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6" name="Google Shape;246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48" name="Google Shape;248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49" name="Google Shape;249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1" name="Google Shape;251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2" name="Google Shape;252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53" name="Google Shape;253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56" name="Google Shape;256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57" name="Google Shape;257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259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60" name="Google Shape;260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2" name="Google Shape;262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64" name="Google Shape;264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65" name="Google Shape;265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7" name="Google Shape;267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8" name="Google Shape;268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69" name="Google Shape;269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72" name="Google Shape;272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73" name="Google Shape;273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5" name="Google Shape;275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76" name="Google Shape;276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78" name="Google Shape;278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"/>
          <p:cNvGrpSpPr/>
          <p:nvPr/>
        </p:nvGrpSpPr>
        <p:grpSpPr>
          <a:xfrm flipH="1">
            <a:off x="8127313" y="730397"/>
            <a:ext cx="1477581" cy="1710736"/>
            <a:chOff x="8390004" y="456115"/>
            <a:chExt cx="904162" cy="1046834"/>
          </a:xfrm>
        </p:grpSpPr>
        <p:grpSp>
          <p:nvGrpSpPr>
            <p:cNvPr id="280" name="Google Shape;28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281" name="Google Shape;28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284" name="Google Shape;28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6" name="Google Shape;28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8" name="Google Shape;28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289" name="Google Shape;28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292" name="Google Shape;29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295" name="Google Shape;29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298" name="Google Shape;29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0" name="Google Shape;30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2"/>
          <p:cNvGrpSpPr/>
          <p:nvPr/>
        </p:nvGrpSpPr>
        <p:grpSpPr>
          <a:xfrm flipH="1">
            <a:off x="8127313" y="716372"/>
            <a:ext cx="1477581" cy="1710736"/>
            <a:chOff x="8390004" y="456115"/>
            <a:chExt cx="904162" cy="1046834"/>
          </a:xfrm>
        </p:grpSpPr>
        <p:grpSp>
          <p:nvGrpSpPr>
            <p:cNvPr id="304" name="Google Shape;304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305" name="Google Shape;305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307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308" name="Google Shape;308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0" name="Google Shape;310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2" name="Google Shape;312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313" name="Google Shape;313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315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316" name="Google Shape;316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319" name="Google Shape;319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322" name="Google Shape;322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2"/>
          <p:cNvGrpSpPr/>
          <p:nvPr/>
        </p:nvGrpSpPr>
        <p:grpSpPr>
          <a:xfrm rot="1552322">
            <a:off x="16540628" y="1061521"/>
            <a:ext cx="777769" cy="1303822"/>
            <a:chOff x="5875210" y="3579589"/>
            <a:chExt cx="504443" cy="845629"/>
          </a:xfrm>
        </p:grpSpPr>
        <p:grpSp>
          <p:nvGrpSpPr>
            <p:cNvPr id="328" name="Google Shape;328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329" name="Google Shape;329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330" name="Google Shape;330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2" name="Google Shape;332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333" name="Google Shape;333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35" name="Google Shape;335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38" name="Google Shape;3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39" name="Google Shape;3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340" name="Google Shape;3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2" name="Google Shape;3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343" name="Google Shape;3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" name="Google Shape;3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346" name="Google Shape;3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349" name="Google Shape;3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1" name="Google Shape;3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352" name="Google Shape;3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4" name="Google Shape;3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355" name="Google Shape;3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358" name="Google Shape;3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0" name="Google Shape;3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361" name="Google Shape;3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63" name="Google Shape;3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364" name="Google Shape;3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367" name="Google Shape;3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" name="Google Shape;3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370" name="Google Shape;3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" name="Google Shape;3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373" name="Google Shape;3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376" name="Google Shape;3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8" name="Google Shape;3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379" name="Google Shape;3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" name="Google Shape;3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382" name="Google Shape;3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385" name="Google Shape;3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388" name="Google Shape;3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0" name="Google Shape;3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" name="Google Shape;392;p2"/>
          <p:cNvGrpSpPr/>
          <p:nvPr/>
        </p:nvGrpSpPr>
        <p:grpSpPr>
          <a:xfrm>
            <a:off x="2451372" y="7926631"/>
            <a:ext cx="1640705" cy="1710795"/>
            <a:chOff x="2451372" y="7926631"/>
            <a:chExt cx="1640705" cy="1710795"/>
          </a:xfrm>
        </p:grpSpPr>
        <p:grpSp>
          <p:nvGrpSpPr>
            <p:cNvPr id="393" name="Google Shape;393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394" name="Google Shape;394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395" name="Google Shape;395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7" name="Google Shape;397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398" name="Google Shape;398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0" name="Google Shape;400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01" name="Google Shape;401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3" name="Google Shape;403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04" name="Google Shape;404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6" name="Google Shape;406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07" name="Google Shape;407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9" name="Google Shape;409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10" name="Google Shape;410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11" name="Google Shape;411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" name="Google Shape;413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14" name="Google Shape;414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5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" name="Google Shape;416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17" name="Google Shape;417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19" name="Google Shape;419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20" name="Google Shape;420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421" name="Google Shape;421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422" name="Google Shape;422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4" name="Google Shape;424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425" name="Google Shape;425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7" name="Google Shape;427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28" name="Google Shape;428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0" name="Google Shape;430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31" name="Google Shape;431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3" name="Google Shape;433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34" name="Google Shape;434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6" name="Google Shape;436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37" name="Google Shape;437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38" name="Google Shape;438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" name="Google Shape;439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" name="Google Shape;440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41" name="Google Shape;441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" name="Google Shape;442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3" name="Google Shape;443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44" name="Google Shape;444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" name="Google Shape;445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46" name="Google Shape;446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47" name="Google Shape;447;p2"/>
          <p:cNvGrpSpPr/>
          <p:nvPr/>
        </p:nvGrpSpPr>
        <p:grpSpPr>
          <a:xfrm>
            <a:off x="15073538" y="4274109"/>
            <a:ext cx="1477581" cy="1710736"/>
            <a:chOff x="8390004" y="456115"/>
            <a:chExt cx="904162" cy="1046834"/>
          </a:xfrm>
        </p:grpSpPr>
        <p:grpSp>
          <p:nvGrpSpPr>
            <p:cNvPr id="448" name="Google Shape;448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449" name="Google Shape;449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452" name="Google Shape;452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454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457" name="Google Shape;457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460" name="Google Shape;460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463" name="Google Shape;463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466" name="Google Shape;466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472" name="Google Shape;472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473" name="Google Shape;473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476" name="Google Shape;476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8" name="Google Shape;478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479" name="Google Shape;479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482" name="Google Shape;482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485" name="Google Shape;485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488" name="Google Shape;488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491" name="Google Shape;491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494" name="Google Shape;494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497" name="Google Shape;497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00" name="Google Shape;500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03" name="Google Shape;503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06" name="Google Shape;506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09" name="Google Shape;509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12" name="Google Shape;512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15" name="Google Shape;515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18" name="Google Shape;518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21" name="Google Shape;521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3" name="Google Shape;523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525" name="Google Shape;525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526" name="Google Shape;526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529" name="Google Shape;529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532" name="Google Shape;532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535" name="Google Shape;535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7" name="Google Shape;537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538" name="Google Shape;538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541" name="Google Shape;541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544" name="Google Shape;544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6" name="Google Shape;546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547" name="Google Shape;547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9" name="Google Shape;549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550" name="Google Shape;550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2" name="Google Shape;552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53" name="Google Shape;553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5" name="Google Shape;555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56" name="Google Shape;556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8" name="Google Shape;558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59" name="Google Shape;559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1" name="Google Shape;561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62" name="Google Shape;562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4" name="Google Shape;564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65" name="Google Shape;565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7" name="Google Shape;567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68" name="Google Shape;568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71" name="Google Shape;571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3" name="Google Shape;573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74" name="Google Shape;574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6" name="Google Shape;576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3 Two blocks">
  <p:cSld name="013 Two blocks"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14"/>
          <p:cNvSpPr/>
          <p:nvPr/>
        </p:nvSpPr>
        <p:spPr>
          <a:xfrm>
            <a:off x="1293075" y="3545039"/>
            <a:ext cx="7455300" cy="557067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2" name="Google Shape;1672;p14"/>
          <p:cNvSpPr/>
          <p:nvPr/>
        </p:nvSpPr>
        <p:spPr>
          <a:xfrm>
            <a:off x="9540284" y="3482575"/>
            <a:ext cx="7454640" cy="569561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3" name="Google Shape;1673;p14"/>
          <p:cNvSpPr/>
          <p:nvPr/>
        </p:nvSpPr>
        <p:spPr>
          <a:xfrm>
            <a:off x="808200" y="3197172"/>
            <a:ext cx="1763648" cy="1508376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4" name="Google Shape;1674;p14"/>
          <p:cNvSpPr/>
          <p:nvPr/>
        </p:nvSpPr>
        <p:spPr>
          <a:xfrm>
            <a:off x="7502676" y="3036864"/>
            <a:ext cx="1662010" cy="1587044"/>
          </a:xfrm>
          <a:custGeom>
            <a:avLst/>
            <a:gdLst/>
            <a:ahLst/>
            <a:cxnLst/>
            <a:rect l="l" t="t" r="r" b="b"/>
            <a:pathLst>
              <a:path w="445579" h="425481" extrusionOk="0">
                <a:moveTo>
                  <a:pt x="67144" y="15037"/>
                </a:moveTo>
                <a:cubicBezTo>
                  <a:pt x="74002" y="21704"/>
                  <a:pt x="80765" y="23800"/>
                  <a:pt x="86194" y="31229"/>
                </a:cubicBezTo>
                <a:cubicBezTo>
                  <a:pt x="78145" y="31123"/>
                  <a:pt x="70287" y="28746"/>
                  <a:pt x="63524" y="24371"/>
                </a:cubicBezTo>
                <a:cubicBezTo>
                  <a:pt x="55333" y="32467"/>
                  <a:pt x="53523" y="33896"/>
                  <a:pt x="45332" y="41421"/>
                </a:cubicBezTo>
                <a:lnTo>
                  <a:pt x="58762" y="54470"/>
                </a:lnTo>
                <a:cubicBezTo>
                  <a:pt x="44474" y="47326"/>
                  <a:pt x="28091" y="53422"/>
                  <a:pt x="25805" y="66567"/>
                </a:cubicBezTo>
                <a:cubicBezTo>
                  <a:pt x="27043" y="68662"/>
                  <a:pt x="40664" y="85045"/>
                  <a:pt x="41902" y="87141"/>
                </a:cubicBezTo>
                <a:cubicBezTo>
                  <a:pt x="33606" y="84626"/>
                  <a:pt x="25139" y="82712"/>
                  <a:pt x="16566" y="81426"/>
                </a:cubicBezTo>
                <a:cubicBezTo>
                  <a:pt x="11708" y="89903"/>
                  <a:pt x="4184" y="95237"/>
                  <a:pt x="-7" y="103238"/>
                </a:cubicBezTo>
                <a:cubicBezTo>
                  <a:pt x="78669" y="171723"/>
                  <a:pt x="347845" y="395846"/>
                  <a:pt x="374706" y="425469"/>
                </a:cubicBezTo>
                <a:lnTo>
                  <a:pt x="394518" y="391941"/>
                </a:lnTo>
                <a:cubicBezTo>
                  <a:pt x="387079" y="389884"/>
                  <a:pt x="380288" y="385940"/>
                  <a:pt x="374801" y="380511"/>
                </a:cubicBezTo>
                <a:cubicBezTo>
                  <a:pt x="380478" y="380606"/>
                  <a:pt x="386117" y="381473"/>
                  <a:pt x="391565" y="383083"/>
                </a:cubicBezTo>
                <a:cubicBezTo>
                  <a:pt x="400052" y="384273"/>
                  <a:pt x="407910" y="378358"/>
                  <a:pt x="409101" y="369872"/>
                </a:cubicBezTo>
                <a:cubicBezTo>
                  <a:pt x="409339" y="368214"/>
                  <a:pt x="409301" y="366538"/>
                  <a:pt x="408996" y="364890"/>
                </a:cubicBezTo>
                <a:cubicBezTo>
                  <a:pt x="400538" y="361956"/>
                  <a:pt x="392708" y="357422"/>
                  <a:pt x="385945" y="351555"/>
                </a:cubicBezTo>
                <a:cubicBezTo>
                  <a:pt x="398395" y="357175"/>
                  <a:pt x="413006" y="354765"/>
                  <a:pt x="422998" y="345459"/>
                </a:cubicBezTo>
                <a:lnTo>
                  <a:pt x="407377" y="331457"/>
                </a:lnTo>
                <a:cubicBezTo>
                  <a:pt x="415397" y="330876"/>
                  <a:pt x="423417" y="332553"/>
                  <a:pt x="430523" y="336315"/>
                </a:cubicBezTo>
                <a:lnTo>
                  <a:pt x="445572" y="311740"/>
                </a:lnTo>
                <a:cubicBezTo>
                  <a:pt x="419207" y="296720"/>
                  <a:pt x="394385" y="279146"/>
                  <a:pt x="371468" y="259258"/>
                </a:cubicBezTo>
                <a:cubicBezTo>
                  <a:pt x="348131" y="238969"/>
                  <a:pt x="138962" y="55804"/>
                  <a:pt x="119531" y="34849"/>
                </a:cubicBezTo>
                <a:cubicBezTo>
                  <a:pt x="113531" y="28372"/>
                  <a:pt x="88289" y="3035"/>
                  <a:pt x="80384" y="-13"/>
                </a:cubicBezTo>
                <a:cubicBezTo>
                  <a:pt x="80669" y="-13"/>
                  <a:pt x="71906" y="9036"/>
                  <a:pt x="67144" y="1503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14"/>
          <p:cNvSpPr/>
          <p:nvPr/>
        </p:nvSpPr>
        <p:spPr>
          <a:xfrm>
            <a:off x="9164682" y="3157936"/>
            <a:ext cx="1520823" cy="1586852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14"/>
          <p:cNvSpPr/>
          <p:nvPr/>
        </p:nvSpPr>
        <p:spPr>
          <a:xfrm>
            <a:off x="15924030" y="3036873"/>
            <a:ext cx="1512930" cy="152835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77" name="Google Shape;1677;p14"/>
          <p:cNvGrpSpPr/>
          <p:nvPr/>
        </p:nvGrpSpPr>
        <p:grpSpPr>
          <a:xfrm>
            <a:off x="681449" y="7284913"/>
            <a:ext cx="2325543" cy="2324720"/>
            <a:chOff x="1209799" y="5559338"/>
            <a:chExt cx="2325543" cy="2324720"/>
          </a:xfrm>
        </p:grpSpPr>
        <p:grpSp>
          <p:nvGrpSpPr>
            <p:cNvPr id="1678" name="Google Shape;1678;p1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1679" name="Google Shape;1679;p1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1680" name="Google Shape;1680;p1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1681" name="Google Shape;1681;p1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2" name="Google Shape;1682;p1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3" name="Google Shape;1683;p1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1684" name="Google Shape;1684;p1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5" name="Google Shape;1685;p1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6" name="Google Shape;1686;p1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1687" name="Google Shape;1687;p1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8" name="Google Shape;1688;p1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9" name="Google Shape;1689;p1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1690" name="Google Shape;1690;p1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1" name="Google Shape;1691;p1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2" name="Google Shape;1692;p1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1693" name="Google Shape;1693;p1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4" name="Google Shape;1694;p1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5" name="Google Shape;1695;p1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1696" name="Google Shape;1696;p1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7" name="Google Shape;1697;p1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8" name="Google Shape;1698;p1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1699" name="Google Shape;1699;p1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0" name="Google Shape;1700;p1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1" name="Google Shape;1701;p1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1702" name="Google Shape;1702;p1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3" name="Google Shape;1703;p1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04" name="Google Shape;1704;p1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1705" name="Google Shape;1705;p1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6" name="Google Shape;1706;p1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07" name="Google Shape;1707;p1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1708" name="Google Shape;1708;p1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9" name="Google Shape;1709;p1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0" name="Google Shape;1710;p1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1711" name="Google Shape;1711;p1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2" name="Google Shape;1712;p1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3" name="Google Shape;1713;p1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1714" name="Google Shape;1714;p1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5" name="Google Shape;1715;p1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6" name="Google Shape;1716;p1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1717" name="Google Shape;1717;p1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8" name="Google Shape;1718;p1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9" name="Google Shape;1719;p1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1720" name="Google Shape;1720;p1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1" name="Google Shape;1721;p1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2" name="Google Shape;1722;p1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1723" name="Google Shape;1723;p1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4" name="Google Shape;1724;p1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5" name="Google Shape;1725;p1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1726" name="Google Shape;1726;p1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7" name="Google Shape;1727;p1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8" name="Google Shape;1728;p1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1729" name="Google Shape;1729;p1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0" name="Google Shape;1730;p1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31" name="Google Shape;1731;p1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2" name="Google Shape;1732;p1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3" name="Google Shape;1733;p1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1734" name="Google Shape;1734;p1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1735" name="Google Shape;1735;p1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1736" name="Google Shape;1736;p1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7" name="Google Shape;1737;p1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8" name="Google Shape;1738;p1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1739" name="Google Shape;1739;p1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0" name="Google Shape;1740;p1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1" name="Google Shape;1741;p1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1742" name="Google Shape;1742;p1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3" name="Google Shape;1743;p1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4" name="Google Shape;1744;p1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1745" name="Google Shape;1745;p1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6" name="Google Shape;1746;p1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7" name="Google Shape;1747;p1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1748" name="Google Shape;1748;p1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9" name="Google Shape;1749;p1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0" name="Google Shape;1750;p1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1751" name="Google Shape;1751;p1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2" name="Google Shape;1752;p1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3" name="Google Shape;1753;p1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1754" name="Google Shape;1754;p1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5" name="Google Shape;1755;p1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6" name="Google Shape;1756;p1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1757" name="Google Shape;1757;p1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8" name="Google Shape;1758;p1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59" name="Google Shape;1759;p1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1760" name="Google Shape;1760;p1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1" name="Google Shape;1761;p1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2" name="Google Shape;1762;p1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1763" name="Google Shape;1763;p1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4" name="Google Shape;1764;p1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5" name="Google Shape;1765;p1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1766" name="Google Shape;1766;p1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7" name="Google Shape;1767;p1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8" name="Google Shape;1768;p1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1769" name="Google Shape;1769;p1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0" name="Google Shape;1770;p1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1" name="Google Shape;1771;p1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1772" name="Google Shape;1772;p1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3" name="Google Shape;1773;p1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4" name="Google Shape;1774;p1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1775" name="Google Shape;1775;p1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6" name="Google Shape;1776;p1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7" name="Google Shape;1777;p1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1778" name="Google Shape;1778;p1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9" name="Google Shape;1779;p1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0" name="Google Shape;1780;p1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1781" name="Google Shape;1781;p1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2" name="Google Shape;1782;p1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3" name="Google Shape;1783;p1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1784" name="Google Shape;1784;p1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5" name="Google Shape;1785;p1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86" name="Google Shape;1786;p1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7" name="Google Shape;1787;p1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88" name="Google Shape;1788;p14"/>
          <p:cNvGrpSpPr/>
          <p:nvPr/>
        </p:nvGrpSpPr>
        <p:grpSpPr>
          <a:xfrm>
            <a:off x="16055772" y="7820131"/>
            <a:ext cx="1640705" cy="1710795"/>
            <a:chOff x="2451372" y="7926631"/>
            <a:chExt cx="1640705" cy="1710795"/>
          </a:xfrm>
        </p:grpSpPr>
        <p:grpSp>
          <p:nvGrpSpPr>
            <p:cNvPr id="1789" name="Google Shape;1789;p1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790" name="Google Shape;1790;p1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791" name="Google Shape;1791;p1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2" name="Google Shape;1792;p1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3" name="Google Shape;1793;p1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794" name="Google Shape;1794;p1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5" name="Google Shape;1795;p1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6" name="Google Shape;1796;p1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797" name="Google Shape;1797;p1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8" name="Google Shape;1798;p1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9" name="Google Shape;1799;p1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800" name="Google Shape;1800;p1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1" name="Google Shape;1801;p1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2" name="Google Shape;1802;p1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803" name="Google Shape;1803;p1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4" name="Google Shape;1804;p1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5" name="Google Shape;1805;p1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806" name="Google Shape;1806;p1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807" name="Google Shape;1807;p1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8" name="Google Shape;1808;p1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9" name="Google Shape;1809;p1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810" name="Google Shape;1810;p1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1" name="Google Shape;1811;p1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2" name="Google Shape;1812;p1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813" name="Google Shape;1813;p1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4" name="Google Shape;1814;p1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15" name="Google Shape;1815;p1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16" name="Google Shape;1816;p1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817" name="Google Shape;1817;p1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818" name="Google Shape;1818;p1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9" name="Google Shape;1819;p1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0" name="Google Shape;1820;p1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821" name="Google Shape;1821;p1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2" name="Google Shape;1822;p1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3" name="Google Shape;1823;p1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824" name="Google Shape;1824;p1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5" name="Google Shape;1825;p1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6" name="Google Shape;1826;p1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827" name="Google Shape;1827;p1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8" name="Google Shape;1828;p1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9" name="Google Shape;1829;p1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830" name="Google Shape;1830;p1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1" name="Google Shape;1831;p1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32" name="Google Shape;1832;p1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833" name="Google Shape;1833;p1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834" name="Google Shape;1834;p1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5" name="Google Shape;1835;p1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6" name="Google Shape;1836;p1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837" name="Google Shape;1837;p1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8" name="Google Shape;1838;p1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9" name="Google Shape;1839;p1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840" name="Google Shape;1840;p1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1" name="Google Shape;1841;p1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42" name="Google Shape;1842;p1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843" name="Google Shape;1843;p14"/>
          <p:cNvGrpSpPr/>
          <p:nvPr/>
        </p:nvGrpSpPr>
        <p:grpSpPr>
          <a:xfrm>
            <a:off x="848858" y="802503"/>
            <a:ext cx="1661977" cy="1823204"/>
            <a:chOff x="848858" y="802503"/>
            <a:chExt cx="1661977" cy="1823204"/>
          </a:xfrm>
        </p:grpSpPr>
        <p:grpSp>
          <p:nvGrpSpPr>
            <p:cNvPr id="1844" name="Google Shape;1844;p1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845" name="Google Shape;1845;p1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846" name="Google Shape;1846;p1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7" name="Google Shape;1847;p1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48" name="Google Shape;1848;p1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49" name="Google Shape;1849;p1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850" name="Google Shape;1850;p1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1" name="Google Shape;1851;p1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52" name="Google Shape;1852;p1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853" name="Google Shape;1853;p1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854" name="Google Shape;1854;p1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5" name="Google Shape;1855;p1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6" name="Google Shape;1856;p1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857" name="Google Shape;1857;p1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8" name="Google Shape;1858;p1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59" name="Google Shape;1859;p1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0" name="Google Shape;1860;p1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861" name="Google Shape;1861;p1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862" name="Google Shape;1862;p1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3" name="Google Shape;1863;p1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64" name="Google Shape;1864;p1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65" name="Google Shape;1865;p1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866" name="Google Shape;1866;p1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7" name="Google Shape;1867;p1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8" name="Google Shape;1868;p1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869" name="Google Shape;1869;p1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870" name="Google Shape;1870;p1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1" name="Google Shape;1871;p1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2" name="Google Shape;1872;p1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873" name="Google Shape;1873;p1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4" name="Google Shape;1874;p1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75" name="Google Shape;1875;p1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76" name="Google Shape;1876;p14"/>
          <p:cNvGrpSpPr/>
          <p:nvPr/>
        </p:nvGrpSpPr>
        <p:grpSpPr>
          <a:xfrm>
            <a:off x="15838851" y="1003560"/>
            <a:ext cx="1536327" cy="1421090"/>
            <a:chOff x="5140976" y="802510"/>
            <a:chExt cx="1536327" cy="1421090"/>
          </a:xfrm>
        </p:grpSpPr>
        <p:grpSp>
          <p:nvGrpSpPr>
            <p:cNvPr id="1877" name="Google Shape;1877;p1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878" name="Google Shape;1878;p1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879" name="Google Shape;1879;p1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0" name="Google Shape;1880;p1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1" name="Google Shape;1881;p1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882" name="Google Shape;1882;p1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3" name="Google Shape;1883;p1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4" name="Google Shape;1884;p1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885" name="Google Shape;1885;p1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6" name="Google Shape;1886;p1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7" name="Google Shape;1887;p1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888" name="Google Shape;1888;p1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9" name="Google Shape;1889;p1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0" name="Google Shape;1890;p1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891" name="Google Shape;1891;p1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2" name="Google Shape;1892;p1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3" name="Google Shape;1893;p1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894" name="Google Shape;1894;p1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5" name="Google Shape;1895;p1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6" name="Google Shape;1896;p1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897" name="Google Shape;1897;p1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8" name="Google Shape;1898;p1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9" name="Google Shape;1899;p1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900" name="Google Shape;1900;p1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1" name="Google Shape;1901;p1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2" name="Google Shape;1902;p1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903" name="Google Shape;1903;p1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4" name="Google Shape;1904;p1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5" name="Google Shape;1905;p1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906" name="Google Shape;1906;p1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7" name="Google Shape;1907;p1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8" name="Google Shape;1908;p1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909" name="Google Shape;1909;p1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0" name="Google Shape;1910;p1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1" name="Google Shape;1911;p1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912" name="Google Shape;1912;p1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3" name="Google Shape;1913;p1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4" name="Google Shape;1914;p1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915" name="Google Shape;1915;p1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6" name="Google Shape;1916;p1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7" name="Google Shape;1917;p1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918" name="Google Shape;1918;p1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9" name="Google Shape;1919;p1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0" name="Google Shape;1920;p1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921" name="Google Shape;1921;p1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2" name="Google Shape;1922;p1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3" name="Google Shape;1923;p1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924" name="Google Shape;1924;p1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5" name="Google Shape;1925;p1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6" name="Google Shape;1926;p1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927" name="Google Shape;1927;p1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8" name="Google Shape;1928;p1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29" name="Google Shape;1929;p1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0" name="Google Shape;1930;p1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931" name="Google Shape;1931;p1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932" name="Google Shape;1932;p1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3" name="Google Shape;1933;p1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4" name="Google Shape;1934;p1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935" name="Google Shape;1935;p1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6" name="Google Shape;1936;p1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7" name="Google Shape;1937;p1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938" name="Google Shape;1938;p1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9" name="Google Shape;1939;p1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0" name="Google Shape;1940;p1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941" name="Google Shape;1941;p1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2" name="Google Shape;1942;p1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3" name="Google Shape;1943;p1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944" name="Google Shape;1944;p1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5" name="Google Shape;1945;p1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6" name="Google Shape;1946;p1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947" name="Google Shape;1947;p1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8" name="Google Shape;1948;p1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9" name="Google Shape;1949;p1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950" name="Google Shape;1950;p1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1" name="Google Shape;1951;p1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2" name="Google Shape;1952;p1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953" name="Google Shape;1953;p1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4" name="Google Shape;1954;p1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5" name="Google Shape;1955;p1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956" name="Google Shape;1956;p1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7" name="Google Shape;1957;p1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8" name="Google Shape;1958;p1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959" name="Google Shape;1959;p1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0" name="Google Shape;1960;p1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1" name="Google Shape;1961;p1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962" name="Google Shape;1962;p1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3" name="Google Shape;1963;p1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4" name="Google Shape;1964;p1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965" name="Google Shape;1965;p1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6" name="Google Shape;1966;p1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7" name="Google Shape;1967;p1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968" name="Google Shape;1968;p1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9" name="Google Shape;1969;p1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0" name="Google Shape;1970;p1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971" name="Google Shape;1971;p1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2" name="Google Shape;1972;p1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3" name="Google Shape;1973;p1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974" name="Google Shape;1974;p1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5" name="Google Shape;1975;p1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6" name="Google Shape;1976;p1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977" name="Google Shape;1977;p1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8" name="Google Shape;1978;p1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9" name="Google Shape;1979;p1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980" name="Google Shape;1980;p1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1" name="Google Shape;1981;p1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82" name="Google Shape;1982;p1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067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chemeClr val="dk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" name="Google Shape;7;p1"/>
          <p:cNvGraphicFramePr/>
          <p:nvPr/>
        </p:nvGraphicFramePr>
        <p:xfrm>
          <a:off x="485050" y="436250"/>
          <a:ext cx="17317900" cy="9414500"/>
        </p:xfrm>
        <a:graphic>
          <a:graphicData uri="http://schemas.openxmlformats.org/drawingml/2006/table">
            <a:tbl>
              <a:tblPr>
                <a:noFill/>
                <a:tableStyleId>{C5EA680D-5670-44C0-824B-049F2EA2BB10}</a:tableStyleId>
              </a:tblPr>
              <a:tblGrid>
                <a:gridCol w="17317900"/>
              </a:tblGrid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8" name="Google Shape;8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rgbClr val="FFFFF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696551" y="9144368"/>
            <a:ext cx="1777500" cy="187111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7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Google Shape;3120;p22"/>
          <p:cNvSpPr/>
          <p:nvPr/>
        </p:nvSpPr>
        <p:spPr>
          <a:xfrm>
            <a:off x="5189150" y="7860800"/>
            <a:ext cx="8506500" cy="119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PERTEMUAN </a:t>
            </a:r>
            <a:r>
              <a:rPr lang="en" sz="40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9</a:t>
            </a:r>
            <a:endParaRPr sz="40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" name="Google Shape;3119;p22"/>
          <p:cNvSpPr txBox="1"/>
          <p:nvPr/>
        </p:nvSpPr>
        <p:spPr>
          <a:xfrm>
            <a:off x="2860875" y="3126504"/>
            <a:ext cx="12706500" cy="17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 smtClean="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rPr>
              <a:t>DISTRIBUSI SAMPLING</a:t>
            </a:r>
            <a:endParaRPr sz="9600" b="1" dirty="0">
              <a:solidFill>
                <a:schemeClr val="dk2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849297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Mengestimasi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parameter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populasi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mean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populasi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varians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populasi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dll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diketahui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pengetahuan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statistik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sample (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mean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sampel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varians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sampel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dll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berkaitan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Menentukan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apakah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perbedaan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teramati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sampel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benar-benar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signifikan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berarti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variasi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sifatnya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kebetulan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66" name="Google Shape;3366;p34"/>
          <p:cNvSpPr txBox="1"/>
          <p:nvPr/>
        </p:nvSpPr>
        <p:spPr>
          <a:xfrm>
            <a:off x="1345950" y="3932533"/>
            <a:ext cx="7290000" cy="630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 smtClean="0">
                <a:solidFill>
                  <a:schemeClr val="dk1"/>
                </a:solidFill>
                <a:latin typeface="Palatino Linotype" pitchFamily="18" charset="0"/>
                <a:ea typeface="Shadows Into Light Two"/>
                <a:cs typeface="Shadows Into Light Two"/>
                <a:sym typeface="Shadows Into Light Two"/>
              </a:rPr>
              <a:t>Manfaat Teknik Sampling</a:t>
            </a:r>
            <a:endParaRPr lang="en" sz="2300" b="1" dirty="0" smtClean="0">
              <a:solidFill>
                <a:schemeClr val="dk1"/>
              </a:solidFill>
              <a:latin typeface="Palatino Linotype" pitchFamily="18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Pengertian dan Konsep Dasar</a:t>
            </a: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5042046"/>
            <a:ext cx="7214100" cy="380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42900" lvl="0" indent="-342900">
              <a:buFont typeface="Wingdings" pitchFamily="2" charset="2"/>
              <a:buChar char="q"/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Populasi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Terhingga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400" b="1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finite population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</a:t>
            </a:r>
          </a:p>
          <a:p>
            <a:pPr lvl="0"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populasi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seluruh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anggotanya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tetap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didaftar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Populasi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Tak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Terhingga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400" b="1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infinite </a:t>
            </a:r>
            <a:r>
              <a:rPr lang="en-US" sz="2400" b="1" i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population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</a:t>
            </a:r>
          </a:p>
          <a:p>
            <a:pPr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populasi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memiliki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anggota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banyaknya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terhingga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</a:p>
          <a:p>
            <a:endParaRPr lang="en-US" sz="24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indent="-342900">
              <a:buFont typeface="Wingdings" pitchFamily="2" charset="2"/>
              <a:buChar char="q"/>
            </a:pPr>
            <a:endParaRPr lang="en-US" sz="24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/>
            <a:endParaRPr lang="en-US" sz="24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/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8" name="Google Shape;3366;p34"/>
          <p:cNvSpPr txBox="1"/>
          <p:nvPr/>
        </p:nvSpPr>
        <p:spPr>
          <a:xfrm>
            <a:off x="9807463" y="3932533"/>
            <a:ext cx="7290000" cy="630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 smtClean="0">
                <a:solidFill>
                  <a:schemeClr val="dk1"/>
                </a:solidFill>
                <a:latin typeface="Palatino Linotype" pitchFamily="18" charset="0"/>
                <a:ea typeface="Shadows Into Light Two"/>
                <a:cs typeface="Shadows Into Light Two"/>
                <a:sym typeface="Shadows Into Light Two"/>
              </a:rPr>
              <a:t>Populasi Terhingga dan Tak Terhingga</a:t>
            </a:r>
            <a:endParaRPr lang="en" sz="2300" b="1" dirty="0" smtClean="0">
              <a:solidFill>
                <a:schemeClr val="dk1"/>
              </a:solidFill>
              <a:latin typeface="Palatino Linotype" pitchFamily="18" charset="0"/>
              <a:ea typeface="Shadows Into Light Two"/>
              <a:cs typeface="Shadows Into Light Two"/>
              <a:sym typeface="Shadows Into Light Two"/>
            </a:endParaRPr>
          </a:p>
        </p:txBody>
      </p:sp>
    </p:spTree>
    <p:extLst>
      <p:ext uri="{BB962C8B-B14F-4D97-AF65-F5344CB8AC3E}">
        <p14:creationId xmlns:p14="http://schemas.microsoft.com/office/powerpoint/2010/main" val="357169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6" grpId="0"/>
      <p:bldP spid="3369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57188" indent="-357188" algn="just"/>
            <a:r>
              <a:rPr lang="en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Contoh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Bagian pengendalian mutu pabrik flashdisk memeriksa banyaknya flashdisk cacat dengan memilih 10 flashdisk dari setiap lot produksi yang terdiri atas 1000 flashdisk (populasi terhingga)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Seorang mahasiswa mengadakan survei mengenai merk dan tipe HP yang digemari konsumen dari waktu ke waktu (populasi tak terhingga)</a:t>
            </a:r>
          </a:p>
          <a:p>
            <a:pPr marL="457200" indent="-457200" algn="just">
              <a:buFont typeface="+mj-lt"/>
              <a:buAutoNum type="arabicPeriod"/>
            </a:pPr>
            <a:endParaRPr lang="en" sz="2400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3769836"/>
            <a:ext cx="7214100" cy="5117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</a:t>
            </a:r>
            <a:r>
              <a:rPr lang="en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ampling secara Acak (</a:t>
            </a:r>
            <a:r>
              <a:rPr lang="en" sz="2400" b="1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random sampling</a:t>
            </a:r>
            <a:r>
              <a:rPr lang="en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</a:t>
            </a:r>
            <a:r>
              <a:rPr lang="en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imana setiap anggota populasi memiliki kesempatan yang sama untuk terpilih sebagai sampel.</a:t>
            </a:r>
          </a:p>
          <a:p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</a:t>
            </a:r>
            <a:r>
              <a:rPr lang="en" sz="24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ampling </a:t>
            </a:r>
            <a:r>
              <a:rPr lang="en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 dan tanpa Pergantian</a:t>
            </a:r>
          </a:p>
          <a:p>
            <a:pPr algn="just"/>
            <a:r>
              <a:rPr lang="en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Sampling dimana setiap anggota sebuah populasi bisa terpilih lebih dari sekali (terpilih kembali setelah terpilih sebelumnya) disebut </a:t>
            </a:r>
            <a:r>
              <a:rPr lang="en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sampling dengan pergantian</a:t>
            </a:r>
          </a:p>
          <a:p>
            <a:pPr algn="just"/>
            <a:r>
              <a:rPr lang="en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Jika anggota populasi tidak bisa terpilih lebih dari sekali (yang telah terpilih tidak bisa dipilih lagi) disebut </a:t>
            </a:r>
            <a:r>
              <a:rPr lang="en" sz="24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sampling tanpa pergantian.  </a:t>
            </a:r>
            <a:endParaRPr lang="en" sz="24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83601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EF7D7"/>
      </a:lt1>
      <a:dk2>
        <a:srgbClr val="B5BB76"/>
      </a:dk2>
      <a:lt2>
        <a:srgbClr val="F3E390"/>
      </a:lt2>
      <a:accent1>
        <a:srgbClr val="E670A9"/>
      </a:accent1>
      <a:accent2>
        <a:srgbClr val="5AAEDF"/>
      </a:accent2>
      <a:accent3>
        <a:srgbClr val="B0CD4F"/>
      </a:accent3>
      <a:accent4>
        <a:srgbClr val="E17070"/>
      </a:accent4>
      <a:accent5>
        <a:srgbClr val="A871C8"/>
      </a:accent5>
      <a:accent6>
        <a:srgbClr val="ECB2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229</Words>
  <Application>Microsoft Office PowerPoint</Application>
  <PresentationFormat>Custom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</vt:lpstr>
      <vt:lpstr>Palatino Linotype</vt:lpstr>
      <vt:lpstr>Questrial</vt:lpstr>
      <vt:lpstr>Shadows Into Light Two</vt:lpstr>
      <vt:lpstr>Tahoma</vt:lpstr>
      <vt:lpstr>Pompiere</vt:lpstr>
      <vt:lpstr>Calibri</vt:lpstr>
      <vt:lpstr>Wingdings</vt:lpstr>
      <vt:lpstr>SlidesMania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309</cp:revision>
  <dcterms:modified xsi:type="dcterms:W3CDTF">2023-04-12T06:27:05Z</dcterms:modified>
</cp:coreProperties>
</file>