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7FD8334-14B1-4EA4-9E5D-D3E337A63FE3}" type="datetimeFigureOut">
              <a:rPr lang="id-ID" smtClean="0"/>
              <a:pPr/>
              <a:t>24/09/2020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B3C676-6714-4369-8AD7-ED3BB725572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42976" y="571486"/>
            <a:ext cx="6786610" cy="2139962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anchor="ctr">
            <a:flatTx/>
          </a:bodyPr>
          <a:lstStyle/>
          <a:p>
            <a:pPr algn="ctr">
              <a:defRPr/>
            </a:pPr>
            <a: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</a:br>
            <a:r>
              <a:rPr lang="id-ID" sz="4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Thaharah</a:t>
            </a:r>
            <a: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</a:br>
            <a:endParaRPr lang="en-GB" sz="4400" b="1" kern="0" dirty="0">
              <a:solidFill>
                <a:schemeClr val="hlink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14414" y="3071816"/>
            <a:ext cx="6496048" cy="17526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66"/>
                </a:solidFill>
                <a:latin typeface="+mn-lt"/>
              </a:rPr>
              <a:t/>
            </a:r>
            <a:br>
              <a:rPr lang="en-US" sz="3200" b="1" kern="0" dirty="0">
                <a:solidFill>
                  <a:srgbClr val="003366"/>
                </a:solidFill>
                <a:latin typeface="+mn-lt"/>
              </a:rPr>
            </a:br>
            <a:r>
              <a:rPr lang="id-ID" sz="3200" b="1" kern="0" dirty="0">
                <a:solidFill>
                  <a:srgbClr val="003366"/>
                </a:solidFill>
                <a:latin typeface="+mn-lt"/>
              </a:rPr>
              <a:t>Oleh: Joni Putra, </a:t>
            </a:r>
            <a:r>
              <a:rPr lang="en-US" sz="3200" b="1" kern="0" dirty="0" err="1">
                <a:solidFill>
                  <a:srgbClr val="003366"/>
                </a:solidFill>
                <a:latin typeface="+mn-lt"/>
              </a:rPr>
              <a:t>S.Pd.I</a:t>
            </a:r>
            <a:r>
              <a:rPr lang="en-US" sz="3200" b="1" kern="0" dirty="0">
                <a:solidFill>
                  <a:srgbClr val="003366"/>
                </a:solidFill>
                <a:latin typeface="+mn-lt"/>
              </a:rPr>
              <a:t>.,</a:t>
            </a:r>
            <a:r>
              <a:rPr lang="id-ID" sz="3200" b="1" kern="0" dirty="0">
                <a:solidFill>
                  <a:srgbClr val="003366"/>
                </a:solidFill>
                <a:latin typeface="+mn-lt"/>
              </a:rPr>
              <a:t>M.Pd.I</a:t>
            </a:r>
            <a:endParaRPr lang="en-GB" sz="3200" b="1" kern="0" dirty="0">
              <a:solidFill>
                <a:srgbClr val="003366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Niat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endParaRPr lang="en-US" dirty="0" smtClean="0"/>
          </a:p>
          <a:p>
            <a:pPr eaLnBrk="1" hangingPunct="1"/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siku</a:t>
            </a:r>
            <a:endParaRPr lang="en-US" dirty="0" smtClean="0"/>
          </a:p>
          <a:p>
            <a:pPr eaLnBrk="1" hangingPunct="1"/>
            <a:r>
              <a:rPr lang="en-US" dirty="0" err="1" smtClean="0"/>
              <a:t>Mengusap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 </a:t>
            </a:r>
            <a:r>
              <a:rPr lang="en-US" dirty="0" err="1" smtClean="0"/>
              <a:t>kepala</a:t>
            </a:r>
            <a:endParaRPr lang="en-US" dirty="0" smtClean="0"/>
          </a:p>
          <a:p>
            <a:pPr eaLnBrk="1" hangingPunct="1"/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kaki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kaki</a:t>
            </a:r>
          </a:p>
          <a:p>
            <a:pPr eaLnBrk="1" hangingPunct="1"/>
            <a:r>
              <a:rPr lang="en-US" dirty="0" err="1" smtClean="0"/>
              <a:t>tertib</a:t>
            </a:r>
            <a:endParaRPr lang="af-ZA" dirty="0" smtClean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Fardu Wudu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42024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Islam</a:t>
            </a:r>
          </a:p>
          <a:p>
            <a:pPr eaLnBrk="1" hangingPunct="1"/>
            <a:r>
              <a:rPr lang="en-US" smtClean="0"/>
              <a:t>Tamyiz</a:t>
            </a:r>
          </a:p>
          <a:p>
            <a:pPr eaLnBrk="1" hangingPunct="1"/>
            <a:r>
              <a:rPr lang="en-US" smtClean="0"/>
              <a:t>Tidak berhadast besar</a:t>
            </a:r>
          </a:p>
          <a:p>
            <a:pPr eaLnBrk="1" hangingPunct="1"/>
            <a:r>
              <a:rPr lang="en-US" smtClean="0"/>
              <a:t>Tidak ada sesuatu yang menghalangi air, sampai keanggota wudhu</a:t>
            </a:r>
          </a:p>
          <a:p>
            <a:pPr eaLnBrk="1" hangingPunct="1"/>
            <a:r>
              <a:rPr lang="en-US" smtClean="0"/>
              <a:t>mengetahui</a:t>
            </a:r>
            <a:endParaRPr lang="af-ZA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Syarat Wudu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42075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basmalah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permulaaan</a:t>
            </a:r>
            <a:r>
              <a:rPr lang="en-US" dirty="0" smtClean="0"/>
              <a:t> </a:t>
            </a:r>
            <a:r>
              <a:rPr lang="en-US" dirty="0" err="1" smtClean="0"/>
              <a:t>berwudhu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telapak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pergelangan</a:t>
            </a:r>
            <a:r>
              <a:rPr lang="en-US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Berkumur-kumur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lubang</a:t>
            </a:r>
            <a:r>
              <a:rPr lang="en-US" dirty="0" smtClean="0"/>
              <a:t> </a:t>
            </a:r>
            <a:r>
              <a:rPr lang="en-US" dirty="0" err="1" smtClean="0"/>
              <a:t>hidung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air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Mendahulukan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wudhu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kali </a:t>
            </a:r>
            <a:r>
              <a:rPr lang="en-US" dirty="0" err="1" smtClean="0"/>
              <a:t>menyela-nyela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kaki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wudhu</a:t>
            </a:r>
            <a:endParaRPr lang="en-US" dirty="0" smtClean="0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Sunah- Sunah Wudu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281449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bismilah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Berkumur-kumur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lubang</a:t>
            </a:r>
            <a:r>
              <a:rPr lang="en-US" dirty="0" smtClean="0"/>
              <a:t> </a:t>
            </a:r>
            <a:r>
              <a:rPr lang="en-US" dirty="0" err="1" smtClean="0"/>
              <a:t>hidung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Mecuci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siku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rambut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kaki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kaki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Berdoa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Cara berwudhu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289910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@ Mengusap muka dan kedua belah tangan dengan debu yang suci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99341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tdak ada air</a:t>
            </a:r>
          </a:p>
          <a:p>
            <a:pPr eaLnBrk="1" hangingPunct="1"/>
            <a:r>
              <a:rPr lang="en-US" smtClean="0"/>
              <a:t>2. berhalangan </a:t>
            </a:r>
          </a:p>
          <a:p>
            <a:pPr eaLnBrk="1" hangingPunct="1"/>
            <a:r>
              <a:rPr lang="en-US" smtClean="0"/>
              <a:t>3. telah masuk waktu shalat</a:t>
            </a:r>
          </a:p>
          <a:p>
            <a:pPr eaLnBrk="1" hangingPunct="1"/>
            <a:r>
              <a:rPr lang="en-US" smtClean="0"/>
              <a:t>4. debu yg suci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285840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Niat</a:t>
            </a:r>
          </a:p>
          <a:p>
            <a:pPr eaLnBrk="1" hangingPunct="1"/>
            <a:r>
              <a:rPr lang="en-US" smtClean="0"/>
              <a:t>2. Mengusap muka dengan debu</a:t>
            </a:r>
          </a:p>
          <a:p>
            <a:pPr eaLnBrk="1" hangingPunct="1"/>
            <a:r>
              <a:rPr lang="en-US" smtClean="0"/>
              <a:t>3. Mengusa dua belah tangan hingga siku-  	siku</a:t>
            </a:r>
          </a:p>
          <a:p>
            <a:pPr eaLnBrk="1" hangingPunct="1"/>
            <a:r>
              <a:rPr lang="en-US" smtClean="0"/>
              <a:t>4.  tertib</a:t>
            </a:r>
          </a:p>
          <a:p>
            <a:pPr eaLnBrk="1" hangingPunct="1"/>
            <a:r>
              <a:rPr lang="en-US" smtClean="0"/>
              <a:t> 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Rukun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33072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Membaca Basmalah</a:t>
            </a:r>
          </a:p>
          <a:p>
            <a:pPr eaLnBrk="1" hangingPunct="1"/>
            <a:r>
              <a:rPr lang="en-US" smtClean="0"/>
              <a:t>Mendahulukan anggota yang kanan</a:t>
            </a:r>
          </a:p>
          <a:p>
            <a:pPr eaLnBrk="1" hangingPunct="1"/>
            <a:r>
              <a:rPr lang="en-US" smtClean="0"/>
              <a:t>Menipiskan debu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Sunah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24830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segala yang membatalkan wudhu</a:t>
            </a:r>
          </a:p>
          <a:p>
            <a:pPr eaLnBrk="1" hangingPunct="1"/>
            <a:r>
              <a:rPr lang="en-US" smtClean="0"/>
              <a:t>2. melihat air, kecuali karena sakit</a:t>
            </a:r>
          </a:p>
          <a:p>
            <a:pPr eaLnBrk="1" hangingPunct="1"/>
            <a:r>
              <a:rPr lang="en-US" smtClean="0"/>
              <a:t>3. murtad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Batal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25725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1"/>
            <a:ext cx="8027169" cy="1152128"/>
          </a:xfrm>
        </p:spPr>
        <p:txBody>
          <a:bodyPr>
            <a:normAutofit fontScale="90000"/>
          </a:bodyPr>
          <a:lstStyle/>
          <a:p>
            <a:pPr algn="l" rtl="1" eaLnBrk="1" hangingPunct="1">
              <a:defRPr/>
            </a:pP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hadas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af-ZA" dirty="0"/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>
          <a:xfrm>
            <a:off x="2786063" y="2932113"/>
            <a:ext cx="5708650" cy="249713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smtClean="0"/>
              <a:t>Mandi @ membasuh seluruh tubuh mulai dari puncak kepala sampai ujung kaki</a:t>
            </a:r>
            <a:endParaRPr lang="af-ZA" sz="3200" smtClean="0"/>
          </a:p>
        </p:txBody>
      </p:sp>
    </p:spTree>
    <p:extLst>
      <p:ext uri="{BB962C8B-B14F-4D97-AF65-F5344CB8AC3E}">
        <p14:creationId xmlns:p14="http://schemas.microsoft.com/office/powerpoint/2010/main" xmlns="" val="47964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Terminologi</a:t>
            </a:r>
            <a:r>
              <a:rPr lang="en-US" dirty="0" smtClean="0"/>
              <a:t> @ </a:t>
            </a:r>
            <a:r>
              <a:rPr lang="en-US" dirty="0" err="1" smtClean="0"/>
              <a:t>suci</a:t>
            </a:r>
            <a:endParaRPr lang="en-US" dirty="0" smtClean="0"/>
          </a:p>
          <a:p>
            <a:pPr eaLnBrk="1" hangingPunct="1"/>
            <a:r>
              <a:rPr lang="en-US" dirty="0" err="1" smtClean="0"/>
              <a:t>Epistimologi</a:t>
            </a:r>
            <a:r>
              <a:rPr lang="en-US" dirty="0" smtClean="0"/>
              <a:t> @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hadast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endParaRPr lang="af-ZA" dirty="0" smtClean="0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TOHAROH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235267414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bertemunya dua khitan</a:t>
            </a:r>
          </a:p>
          <a:p>
            <a:pPr eaLnBrk="1" hangingPunct="1"/>
            <a:r>
              <a:rPr lang="en-US" smtClean="0"/>
              <a:t>2. keluar mani</a:t>
            </a:r>
          </a:p>
          <a:p>
            <a:pPr eaLnBrk="1" hangingPunct="1"/>
            <a:r>
              <a:rPr lang="en-US" smtClean="0"/>
              <a:t>3. mati </a:t>
            </a:r>
          </a:p>
          <a:p>
            <a:pPr eaLnBrk="1" hangingPunct="1"/>
            <a:r>
              <a:rPr lang="en-US" smtClean="0"/>
              <a:t>4. selesai nifas</a:t>
            </a:r>
          </a:p>
          <a:p>
            <a:pPr eaLnBrk="1" hangingPunct="1"/>
            <a:r>
              <a:rPr lang="en-US" smtClean="0"/>
              <a:t>5. karena wiladah</a:t>
            </a:r>
          </a:p>
          <a:p>
            <a:pPr eaLnBrk="1" hangingPunct="1"/>
            <a:r>
              <a:rPr lang="en-US" smtClean="0"/>
              <a:t>6. selesai haid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Sebab-Sebab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282334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Niat</a:t>
            </a:r>
          </a:p>
          <a:p>
            <a:pPr eaLnBrk="1" hangingPunct="1"/>
            <a:r>
              <a:rPr lang="en-US" smtClean="0"/>
              <a:t>2. meratakan air keseluruh anggota tubuh</a:t>
            </a:r>
          </a:p>
          <a:p>
            <a:pPr eaLnBrk="1" hangingPunct="1"/>
            <a:r>
              <a:rPr lang="en-US" smtClean="0"/>
              <a:t>3. menghilangkan najis 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Fardu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179292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Membasuh najis</a:t>
            </a:r>
          </a:p>
          <a:p>
            <a:pPr eaLnBrk="1" hangingPunct="1"/>
            <a:r>
              <a:rPr lang="en-US" smtClean="0"/>
              <a:t>2. membaca basmalah</a:t>
            </a:r>
          </a:p>
          <a:p>
            <a:pPr eaLnBrk="1" hangingPunct="1"/>
            <a:r>
              <a:rPr lang="en-US" smtClean="0"/>
              <a:t>3. menghadap kiblat</a:t>
            </a:r>
          </a:p>
          <a:p>
            <a:pPr eaLnBrk="1" hangingPunct="1"/>
            <a:r>
              <a:rPr lang="en-US" smtClean="0"/>
              <a:t>4. membasuh badan sampai tiga kali</a:t>
            </a:r>
          </a:p>
          <a:p>
            <a:pPr eaLnBrk="1" hangingPunct="1"/>
            <a:r>
              <a:rPr lang="en-US" smtClean="0"/>
              <a:t>5. membaca doa</a:t>
            </a:r>
          </a:p>
          <a:p>
            <a:pPr eaLnBrk="1" hangingPunct="1"/>
            <a:r>
              <a:rPr lang="en-US" smtClean="0"/>
              <a:t>6. mengambil wudhu sebelum mandi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Sunah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35604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Shalat</a:t>
            </a:r>
          </a:p>
          <a:p>
            <a:pPr eaLnBrk="1" hangingPunct="1"/>
            <a:r>
              <a:rPr lang="en-US" smtClean="0"/>
              <a:t>Thawaf</a:t>
            </a:r>
          </a:p>
          <a:p>
            <a:pPr eaLnBrk="1" hangingPunct="1"/>
            <a:r>
              <a:rPr lang="en-US" smtClean="0"/>
              <a:t>Memegang Al-Qur’an</a:t>
            </a:r>
          </a:p>
          <a:p>
            <a:pPr eaLnBrk="1" hangingPunct="1"/>
            <a:r>
              <a:rPr lang="en-US" smtClean="0"/>
              <a:t>Berdiam diri di mesjid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YgJunub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44969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Semua yg dilarang bagi org junub</a:t>
            </a:r>
          </a:p>
          <a:p>
            <a:pPr eaLnBrk="1" hangingPunct="1"/>
            <a:r>
              <a:rPr lang="en-US" smtClean="0"/>
              <a:t>Bersenang-senang, antara pusar dan lutut</a:t>
            </a:r>
          </a:p>
          <a:p>
            <a:pPr eaLnBrk="1" hangingPunct="1"/>
            <a:r>
              <a:rPr lang="en-US" smtClean="0"/>
              <a:t>Berpuasa </a:t>
            </a:r>
          </a:p>
          <a:p>
            <a:pPr eaLnBrk="1" hangingPunct="1"/>
            <a:r>
              <a:rPr lang="en-US" smtClean="0"/>
              <a:t>Dijatuhi talak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Haid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34600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hari jum’at</a:t>
            </a:r>
          </a:p>
          <a:p>
            <a:pPr eaLnBrk="1" hangingPunct="1"/>
            <a:r>
              <a:rPr lang="en-US" smtClean="0"/>
              <a:t>2. Hari raya</a:t>
            </a:r>
          </a:p>
          <a:p>
            <a:pPr eaLnBrk="1" hangingPunct="1"/>
            <a:r>
              <a:rPr lang="en-US" smtClean="0"/>
              <a:t>3. sembuh dari gila</a:t>
            </a:r>
          </a:p>
          <a:p>
            <a:pPr eaLnBrk="1" hangingPunct="1"/>
            <a:r>
              <a:rPr lang="en-US" smtClean="0"/>
              <a:t>4. muallaf </a:t>
            </a:r>
          </a:p>
          <a:p>
            <a:pPr eaLnBrk="1" hangingPunct="1"/>
            <a:r>
              <a:rPr lang="en-US" smtClean="0"/>
              <a:t>5. habis memandikan mayit </a:t>
            </a:r>
          </a:p>
          <a:p>
            <a:pPr eaLnBrk="1" hangingPunct="1"/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Sunah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xmlns="" val="362705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Alat Bersuci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cara bersuci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macam dan jenis – jenis najis yang perlu disucikan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benda yang wajib disucikan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sebab-sebab atau keadaan menyebabkan wajib bersuci</a:t>
            </a:r>
            <a:endParaRPr lang="af-ZA" smtClean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Syarat Bersuci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198963627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Air</a:t>
            </a:r>
          </a:p>
          <a:p>
            <a:pPr eaLnBrk="1" hangingPunct="1"/>
            <a:r>
              <a:rPr lang="en-US" smtClean="0"/>
              <a:t>Batu</a:t>
            </a:r>
          </a:p>
          <a:p>
            <a:pPr eaLnBrk="1" hangingPunct="1"/>
            <a:r>
              <a:rPr lang="en-US" smtClean="0"/>
              <a:t>Debu</a:t>
            </a:r>
            <a:endParaRPr lang="af-ZA" smtClean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1. Alat bersuci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12614415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Air Hujan</a:t>
            </a:r>
          </a:p>
          <a:p>
            <a:pPr eaLnBrk="1" hangingPunct="1"/>
            <a:r>
              <a:rPr lang="en-US" smtClean="0"/>
              <a:t>Air Sumur</a:t>
            </a:r>
          </a:p>
          <a:p>
            <a:pPr eaLnBrk="1" hangingPunct="1"/>
            <a:r>
              <a:rPr lang="en-US" smtClean="0"/>
              <a:t>Air Laut</a:t>
            </a:r>
          </a:p>
          <a:p>
            <a:pPr eaLnBrk="1" hangingPunct="1"/>
            <a:r>
              <a:rPr lang="en-US" smtClean="0"/>
              <a:t>Air Sungai</a:t>
            </a:r>
          </a:p>
          <a:p>
            <a:pPr eaLnBrk="1" hangingPunct="1"/>
            <a:r>
              <a:rPr lang="en-US" smtClean="0"/>
              <a:t>Air salju</a:t>
            </a:r>
          </a:p>
          <a:p>
            <a:pPr eaLnBrk="1" hangingPunct="1"/>
            <a:r>
              <a:rPr lang="en-US" smtClean="0"/>
              <a:t>Air telaga</a:t>
            </a:r>
          </a:p>
          <a:p>
            <a:pPr eaLnBrk="1" hangingPunct="1"/>
            <a:r>
              <a:rPr lang="en-US" smtClean="0"/>
              <a:t>Air embun</a:t>
            </a:r>
          </a:p>
          <a:p>
            <a:pPr eaLnBrk="1" hangingPunct="1"/>
            <a:endParaRPr lang="af-ZA" smtClean="0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Air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333246895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697413"/>
          </a:xfrm>
        </p:spPr>
        <p:txBody>
          <a:bodyPr rtlCol="0"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r>
              <a:rPr lang="en-US" dirty="0" smtClean="0"/>
              <a:t> (air </a:t>
            </a:r>
            <a:r>
              <a:rPr lang="en-US" dirty="0" err="1" smtClean="0"/>
              <a:t>mutlak</a:t>
            </a:r>
            <a:r>
              <a:rPr lang="en-US" dirty="0" smtClean="0"/>
              <a:t>) @ air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,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diminum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makruh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(air </a:t>
            </a:r>
            <a:r>
              <a:rPr lang="en-US" dirty="0" err="1" smtClean="0"/>
              <a:t>musyammas</a:t>
            </a:r>
            <a:r>
              <a:rPr lang="en-US" dirty="0" smtClean="0"/>
              <a:t>) @ air </a:t>
            </a:r>
            <a:r>
              <a:rPr lang="en-US" dirty="0" err="1" smtClean="0"/>
              <a:t>dipanaskan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matahari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r>
              <a:rPr lang="en-US" dirty="0" smtClean="0"/>
              <a:t> (air </a:t>
            </a:r>
            <a:r>
              <a:rPr lang="en-US" dirty="0" err="1" smtClean="0"/>
              <a:t>Musta’mal</a:t>
            </a:r>
            <a:r>
              <a:rPr lang="en-US" dirty="0" smtClean="0"/>
              <a:t>)@ air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bersuci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hadast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rasa, </a:t>
            </a:r>
            <a:r>
              <a:rPr lang="en-US" dirty="0" err="1" smtClean="0"/>
              <a:t>rupa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rasanya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baunya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mutanajis</a:t>
            </a:r>
            <a:r>
              <a:rPr lang="en-US" dirty="0" smtClean="0"/>
              <a:t> @ air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af-ZA" dirty="0" smtClean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Pembagian Air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260112574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</a:pPr>
            <a:r>
              <a:rPr lang="en-US" smtClean="0"/>
              <a:t>Bangkai, kecuali manusia, ikan, dan belalang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Darah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Nanah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Sesuatu yang keluar dari dubur dan kubul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Anjing dan babi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Minuman keras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Bagian binatang yang terpisah karena dipotong, sebagianya lagi masih hidup</a:t>
            </a:r>
          </a:p>
          <a:p>
            <a:pPr eaLnBrk="1" hangingPunct="1">
              <a:buFont typeface="Arial" charset="0"/>
              <a:buChar char="•"/>
            </a:pPr>
            <a:endParaRPr lang="en-US" smtClean="0"/>
          </a:p>
          <a:p>
            <a:pPr eaLnBrk="1" hangingPunct="1">
              <a:buFont typeface="Arial" charset="0"/>
              <a:buChar char="•"/>
            </a:pPr>
            <a:endParaRPr lang="af-ZA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Macam-Macam Najis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248813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Mukhofafah</a:t>
            </a:r>
            <a:r>
              <a:rPr lang="en-US" dirty="0" smtClean="0"/>
              <a:t> (</a:t>
            </a:r>
            <a:r>
              <a:rPr lang="en-US" dirty="0" err="1" smtClean="0"/>
              <a:t>Ringan</a:t>
            </a:r>
            <a:r>
              <a:rPr lang="en-US" dirty="0" smtClean="0"/>
              <a:t>)@air </a:t>
            </a:r>
            <a:r>
              <a:rPr lang="en-US" dirty="0" err="1" smtClean="0"/>
              <a:t>kencing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yang </a:t>
            </a:r>
            <a:r>
              <a:rPr lang="en-US" dirty="0" err="1" smtClean="0"/>
              <a:t>berumur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meminum</a:t>
            </a:r>
            <a:r>
              <a:rPr lang="en-US" dirty="0" smtClean="0"/>
              <a:t> </a:t>
            </a:r>
            <a:r>
              <a:rPr lang="en-US" dirty="0" err="1" smtClean="0"/>
              <a:t>susu</a:t>
            </a:r>
            <a:r>
              <a:rPr lang="en-US" dirty="0" smtClean="0"/>
              <a:t> </a:t>
            </a:r>
            <a:r>
              <a:rPr lang="en-US" dirty="0" err="1" smtClean="0"/>
              <a:t>ibunya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Mukholadoh</a:t>
            </a:r>
            <a:r>
              <a:rPr lang="en-US" dirty="0" smtClean="0"/>
              <a:t> (</a:t>
            </a:r>
            <a:r>
              <a:rPr lang="en-US" dirty="0" err="1" smtClean="0"/>
              <a:t>berat</a:t>
            </a:r>
            <a:r>
              <a:rPr lang="en-US" dirty="0" smtClean="0"/>
              <a:t>) @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anjing</a:t>
            </a:r>
            <a:r>
              <a:rPr lang="en-US" dirty="0" smtClean="0"/>
              <a:t>, </a:t>
            </a:r>
            <a:r>
              <a:rPr lang="en-US" dirty="0" err="1" smtClean="0"/>
              <a:t>babi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keturunannya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mutawasitoh</a:t>
            </a:r>
            <a:r>
              <a:rPr lang="en-US" dirty="0" smtClean="0"/>
              <a:t> (</a:t>
            </a:r>
            <a:r>
              <a:rPr lang="en-US" dirty="0" err="1" smtClean="0"/>
              <a:t>sedang</a:t>
            </a:r>
            <a:r>
              <a:rPr lang="en-US" dirty="0" smtClean="0"/>
              <a:t>) @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Ainiyah</a:t>
            </a:r>
            <a:r>
              <a:rPr lang="en-US" dirty="0" smtClean="0"/>
              <a:t>		: </a:t>
            </a:r>
            <a:r>
              <a:rPr lang="en-US" dirty="0" err="1" smtClean="0"/>
              <a:t>berwujud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hukmiyah</a:t>
            </a:r>
            <a:r>
              <a:rPr lang="en-US" dirty="0" smtClean="0"/>
              <a:t> 	: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endParaRPr lang="af-ZA" dirty="0" smtClean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r>
              <a:rPr lang="en-US" dirty="0" smtClean="0"/>
              <a:t/>
            </a:r>
            <a:br>
              <a:rPr lang="en-US" dirty="0" smtClean="0"/>
            </a:br>
            <a:endParaRPr lang="af-ZA" dirty="0" smtClean="0"/>
          </a:p>
        </p:txBody>
      </p:sp>
    </p:spTree>
    <p:extLst>
      <p:ext uri="{BB962C8B-B14F-4D97-AF65-F5344CB8AC3E}">
        <p14:creationId xmlns:p14="http://schemas.microsoft.com/office/powerpoint/2010/main" xmlns="" val="349105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Berwudhu</a:t>
            </a:r>
          </a:p>
          <a:p>
            <a:pPr eaLnBrk="1" hangingPunct="1"/>
            <a:r>
              <a:rPr lang="en-US" smtClean="0"/>
              <a:t>Tayamum</a:t>
            </a:r>
          </a:p>
          <a:p>
            <a:pPr eaLnBrk="1" hangingPunct="1"/>
            <a:r>
              <a:rPr lang="en-US" smtClean="0"/>
              <a:t>Mandi </a:t>
            </a:r>
            <a:endParaRPr lang="af-ZA" smtClean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Tata Cara bersuci dari Hadas Kecil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xmlns="" val="21425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</TotalTime>
  <Words>565</Words>
  <Application>Microsoft Office PowerPoint</Application>
  <PresentationFormat>On-screen Show (4:3)</PresentationFormat>
  <Paragraphs>134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Slide 1</vt:lpstr>
      <vt:lpstr>TOHAROH</vt:lpstr>
      <vt:lpstr>Syarat Bersuci</vt:lpstr>
      <vt:lpstr>1. Alat bersuci</vt:lpstr>
      <vt:lpstr>Air</vt:lpstr>
      <vt:lpstr>Pembagian Air</vt:lpstr>
      <vt:lpstr>Macam-Macam Najis</vt:lpstr>
      <vt:lpstr>Kategori Najis </vt:lpstr>
      <vt:lpstr>Tata Cara bersuci dari Hadas Kecil</vt:lpstr>
      <vt:lpstr>Fardu Wudu</vt:lpstr>
      <vt:lpstr>Syarat Wudu</vt:lpstr>
      <vt:lpstr>Sunah- Sunah Wudu</vt:lpstr>
      <vt:lpstr>Cara berwudhu</vt:lpstr>
      <vt:lpstr>TAYAMUM</vt:lpstr>
      <vt:lpstr>Syarat Tayamum</vt:lpstr>
      <vt:lpstr>Rukun Tayamum</vt:lpstr>
      <vt:lpstr>Sunah Tayamum</vt:lpstr>
      <vt:lpstr>Batal Tayamum</vt:lpstr>
      <vt:lpstr>Menghilangkan hadas besar</vt:lpstr>
      <vt:lpstr>Sebab-Sebab Wajib Mandi</vt:lpstr>
      <vt:lpstr>Fardu Mandi</vt:lpstr>
      <vt:lpstr>Sunah Mandi</vt:lpstr>
      <vt:lpstr>Larangan Bagi Orang YgJunub</vt:lpstr>
      <vt:lpstr>Larangan Bagi Orang Yg Haid</vt:lpstr>
      <vt:lpstr>Mandi Sunah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Owner</cp:lastModifiedBy>
  <cp:revision>7</cp:revision>
  <dcterms:created xsi:type="dcterms:W3CDTF">2019-03-11T05:59:21Z</dcterms:created>
  <dcterms:modified xsi:type="dcterms:W3CDTF">2020-09-24T05:53:08Z</dcterms:modified>
</cp:coreProperties>
</file>