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9" r:id="rId1"/>
  </p:sldMasterIdLst>
  <p:notesMasterIdLst>
    <p:notesMasterId r:id="rId14"/>
  </p:notesMasterIdLst>
  <p:sldIdLst>
    <p:sldId id="256" r:id="rId2"/>
    <p:sldId id="257" r:id="rId3"/>
    <p:sldId id="258" r:id="rId4"/>
    <p:sldId id="259" r:id="rId5"/>
    <p:sldId id="265" r:id="rId6"/>
    <p:sldId id="260" r:id="rId7"/>
    <p:sldId id="261" r:id="rId8"/>
    <p:sldId id="262" r:id="rId9"/>
    <p:sldId id="263" r:id="rId10"/>
    <p:sldId id="264" r:id="rId11"/>
    <p:sldId id="268" r:id="rId12"/>
    <p:sldId id="267" r:id="rId13"/>
  </p:sldIdLst>
  <p:sldSz cx="9144000" cy="5143500" type="screen16x9"/>
  <p:notesSz cx="6858000" cy="9144000"/>
  <p:embeddedFontLst>
    <p:embeddedFont>
      <p:font typeface="Average" charset="0"/>
      <p:regular r:id="rId15"/>
    </p:embeddedFont>
    <p:embeddedFont>
      <p:font typeface="Amiri" charset="-78"/>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A61BBDE0-8E3E-47F5-AEE8-D55F232FFF2A}">
  <a:tblStyle styleId="{A61BBDE0-8E3E-47F5-AEE8-D55F232FFF2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86" d="100"/>
          <a:sy n="86" d="100"/>
        </p:scale>
        <p:origin x="-822" y="-78"/>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e52e37d91e_0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e52e37d91e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e52e37d91e_0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e52e37d91e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e52e37d91e_0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e52e37d91e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e52e37d91e_0_1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7" name="Google Shape;277;ge52e37d91e_0_1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ge52e37d91e_0_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3" name="Google Shape;283;ge52e37d91e_0_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e52e37d91e_0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e52e37d91e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e52e37d91e_0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e52e37d91e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e52e37d91e_0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e52e37d91e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e52e37d91e_0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e52e37d91e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e52e37d91e_0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e52e37d91e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e52e37d91e_0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e52e37d91e_0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573D36"/>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538071" y="1467900"/>
            <a:ext cx="5277300" cy="18135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SzPts val="5200"/>
              <a:buNone/>
              <a:defRPr sz="61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1063821" y="3466540"/>
            <a:ext cx="4225800" cy="3273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SzPts val="2800"/>
              <a:buNone/>
              <a:defRPr sz="17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p:cNvSpPr/>
          <p:nvPr/>
        </p:nvSpPr>
        <p:spPr>
          <a:xfrm>
            <a:off x="596263" y="-1"/>
            <a:ext cx="7951473" cy="661580"/>
          </a:xfrm>
          <a:custGeom>
            <a:avLst/>
            <a:gdLst/>
            <a:ahLst/>
            <a:cxnLst/>
            <a:rect l="l" t="t" r="r" b="b"/>
            <a:pathLst>
              <a:path w="261820" h="21784" extrusionOk="0">
                <a:moveTo>
                  <a:pt x="0" y="0"/>
                </a:moveTo>
                <a:lnTo>
                  <a:pt x="0" y="8832"/>
                </a:lnTo>
                <a:cubicBezTo>
                  <a:pt x="0" y="15976"/>
                  <a:pt x="5808" y="21784"/>
                  <a:pt x="12974" y="21784"/>
                </a:cubicBezTo>
                <a:lnTo>
                  <a:pt x="248845" y="21784"/>
                </a:lnTo>
                <a:cubicBezTo>
                  <a:pt x="256012" y="21784"/>
                  <a:pt x="261797" y="15976"/>
                  <a:pt x="261819" y="8832"/>
                </a:cubicBezTo>
                <a:lnTo>
                  <a:pt x="261819" y="0"/>
                </a:lnTo>
                <a:lnTo>
                  <a:pt x="261447" y="0"/>
                </a:lnTo>
                <a:lnTo>
                  <a:pt x="261447" y="8832"/>
                </a:lnTo>
                <a:cubicBezTo>
                  <a:pt x="261447" y="15779"/>
                  <a:pt x="255814" y="21433"/>
                  <a:pt x="248845" y="21433"/>
                </a:cubicBezTo>
                <a:lnTo>
                  <a:pt x="12974" y="21433"/>
                </a:lnTo>
                <a:cubicBezTo>
                  <a:pt x="6005" y="21433"/>
                  <a:pt x="373" y="15779"/>
                  <a:pt x="373" y="8832"/>
                </a:cubicBezTo>
                <a:lnTo>
                  <a:pt x="373"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5815368" y="4481910"/>
            <a:ext cx="3402381" cy="661580"/>
          </a:xfrm>
          <a:custGeom>
            <a:avLst/>
            <a:gdLst/>
            <a:ahLst/>
            <a:cxnLst/>
            <a:rect l="l" t="t" r="r" b="b"/>
            <a:pathLst>
              <a:path w="112031" h="21784" extrusionOk="0">
                <a:moveTo>
                  <a:pt x="12931" y="0"/>
                </a:moveTo>
                <a:cubicBezTo>
                  <a:pt x="5786" y="22"/>
                  <a:pt x="1" y="5808"/>
                  <a:pt x="1" y="12952"/>
                </a:cubicBezTo>
                <a:lnTo>
                  <a:pt x="1" y="21784"/>
                </a:lnTo>
                <a:lnTo>
                  <a:pt x="351" y="21784"/>
                </a:lnTo>
                <a:lnTo>
                  <a:pt x="329" y="12952"/>
                </a:lnTo>
                <a:cubicBezTo>
                  <a:pt x="329" y="6005"/>
                  <a:pt x="5984" y="351"/>
                  <a:pt x="12931" y="351"/>
                </a:cubicBezTo>
                <a:lnTo>
                  <a:pt x="112030" y="351"/>
                </a:lnTo>
                <a:lnTo>
                  <a:pt x="112030"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0" y="4902525"/>
            <a:ext cx="5815509" cy="10700"/>
          </a:xfrm>
          <a:custGeom>
            <a:avLst/>
            <a:gdLst/>
            <a:ahLst/>
            <a:cxnLst/>
            <a:rect l="l" t="t" r="r" b="b"/>
            <a:pathLst>
              <a:path w="173042" h="352" extrusionOk="0">
                <a:moveTo>
                  <a:pt x="0" y="0"/>
                </a:moveTo>
                <a:lnTo>
                  <a:pt x="0" y="351"/>
                </a:lnTo>
                <a:lnTo>
                  <a:pt x="173041" y="351"/>
                </a:lnTo>
                <a:lnTo>
                  <a:pt x="173041"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3">
  <p:cSld name="CUSTOM_10_1_1_1">
    <p:spTree>
      <p:nvGrpSpPr>
        <p:cNvPr id="1" name="Shape 256"/>
        <p:cNvGrpSpPr/>
        <p:nvPr/>
      </p:nvGrpSpPr>
      <p:grpSpPr>
        <a:xfrm>
          <a:off x="0" y="0"/>
          <a:ext cx="0" cy="0"/>
          <a:chOff x="0" y="0"/>
          <a:chExt cx="0" cy="0"/>
        </a:xfrm>
      </p:grpSpPr>
      <p:sp>
        <p:nvSpPr>
          <p:cNvPr id="257" name="Google Shape;257;p41"/>
          <p:cNvSpPr/>
          <p:nvPr/>
        </p:nvSpPr>
        <p:spPr>
          <a:xfrm rot="10800000">
            <a:off x="596263" y="4464024"/>
            <a:ext cx="7951473" cy="661580"/>
          </a:xfrm>
          <a:custGeom>
            <a:avLst/>
            <a:gdLst/>
            <a:ahLst/>
            <a:cxnLst/>
            <a:rect l="l" t="t" r="r" b="b"/>
            <a:pathLst>
              <a:path w="261820" h="21784" extrusionOk="0">
                <a:moveTo>
                  <a:pt x="0" y="0"/>
                </a:moveTo>
                <a:lnTo>
                  <a:pt x="0" y="8832"/>
                </a:lnTo>
                <a:cubicBezTo>
                  <a:pt x="0" y="15976"/>
                  <a:pt x="5808" y="21784"/>
                  <a:pt x="12974" y="21784"/>
                </a:cubicBezTo>
                <a:lnTo>
                  <a:pt x="248845" y="21784"/>
                </a:lnTo>
                <a:cubicBezTo>
                  <a:pt x="256012" y="21784"/>
                  <a:pt x="261797" y="15976"/>
                  <a:pt x="261819" y="8832"/>
                </a:cubicBezTo>
                <a:lnTo>
                  <a:pt x="261819" y="0"/>
                </a:lnTo>
                <a:lnTo>
                  <a:pt x="261447" y="0"/>
                </a:lnTo>
                <a:lnTo>
                  <a:pt x="261447" y="8832"/>
                </a:lnTo>
                <a:cubicBezTo>
                  <a:pt x="261447" y="15779"/>
                  <a:pt x="255814" y="21433"/>
                  <a:pt x="248845" y="21433"/>
                </a:cubicBezTo>
                <a:lnTo>
                  <a:pt x="12974" y="21433"/>
                </a:lnTo>
                <a:cubicBezTo>
                  <a:pt x="6005" y="21433"/>
                  <a:pt x="373" y="15779"/>
                  <a:pt x="373" y="8832"/>
                </a:cubicBezTo>
                <a:lnTo>
                  <a:pt x="373"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41"/>
          <p:cNvSpPr/>
          <p:nvPr/>
        </p:nvSpPr>
        <p:spPr>
          <a:xfrm rot="10800000" flipH="1">
            <a:off x="5741627" y="7004"/>
            <a:ext cx="3402381" cy="661580"/>
          </a:xfrm>
          <a:custGeom>
            <a:avLst/>
            <a:gdLst/>
            <a:ahLst/>
            <a:cxnLst/>
            <a:rect l="l" t="t" r="r" b="b"/>
            <a:pathLst>
              <a:path w="112031" h="21784" extrusionOk="0">
                <a:moveTo>
                  <a:pt x="12931" y="0"/>
                </a:moveTo>
                <a:cubicBezTo>
                  <a:pt x="5786" y="22"/>
                  <a:pt x="1" y="5808"/>
                  <a:pt x="1" y="12952"/>
                </a:cubicBezTo>
                <a:lnTo>
                  <a:pt x="1" y="21784"/>
                </a:lnTo>
                <a:lnTo>
                  <a:pt x="351" y="21784"/>
                </a:lnTo>
                <a:lnTo>
                  <a:pt x="329" y="12952"/>
                </a:lnTo>
                <a:cubicBezTo>
                  <a:pt x="329" y="6005"/>
                  <a:pt x="5984" y="351"/>
                  <a:pt x="12931" y="351"/>
                </a:cubicBezTo>
                <a:lnTo>
                  <a:pt x="112030" y="351"/>
                </a:lnTo>
                <a:lnTo>
                  <a:pt x="112030"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41"/>
          <p:cNvSpPr/>
          <p:nvPr/>
        </p:nvSpPr>
        <p:spPr>
          <a:xfrm rot="10800000" flipH="1">
            <a:off x="-1" y="237269"/>
            <a:ext cx="5747157" cy="10700"/>
          </a:xfrm>
          <a:custGeom>
            <a:avLst/>
            <a:gdLst/>
            <a:ahLst/>
            <a:cxnLst/>
            <a:rect l="l" t="t" r="r" b="b"/>
            <a:pathLst>
              <a:path w="173042" h="352" extrusionOk="0">
                <a:moveTo>
                  <a:pt x="0" y="0"/>
                </a:moveTo>
                <a:lnTo>
                  <a:pt x="0" y="351"/>
                </a:lnTo>
                <a:lnTo>
                  <a:pt x="173041" y="351"/>
                </a:lnTo>
                <a:lnTo>
                  <a:pt x="173041"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body" idx="1"/>
          </p:nvPr>
        </p:nvSpPr>
        <p:spPr>
          <a:xfrm>
            <a:off x="713225" y="937963"/>
            <a:ext cx="7717500" cy="36081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SzPts val="1200"/>
              <a:buAutoNum type="arabicPeriod"/>
              <a:defRPr sz="135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sp>
        <p:nvSpPr>
          <p:cNvPr id="22" name="Google Shape;22;p4"/>
          <p:cNvSpPr txBox="1">
            <a:spLocks noGrp="1"/>
          </p:cNvSpPr>
          <p:nvPr>
            <p:ph type="title"/>
          </p:nvPr>
        </p:nvSpPr>
        <p:spPr>
          <a:xfrm>
            <a:off x="713225" y="346025"/>
            <a:ext cx="7717500" cy="5691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34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3" name="Google Shape;23;p4"/>
          <p:cNvSpPr/>
          <p:nvPr/>
        </p:nvSpPr>
        <p:spPr>
          <a:xfrm rot="-5400000">
            <a:off x="7112013" y="1370396"/>
            <a:ext cx="3402381" cy="661580"/>
          </a:xfrm>
          <a:custGeom>
            <a:avLst/>
            <a:gdLst/>
            <a:ahLst/>
            <a:cxnLst/>
            <a:rect l="l" t="t" r="r" b="b"/>
            <a:pathLst>
              <a:path w="112031" h="21784" extrusionOk="0">
                <a:moveTo>
                  <a:pt x="12931" y="0"/>
                </a:moveTo>
                <a:cubicBezTo>
                  <a:pt x="5786" y="22"/>
                  <a:pt x="1" y="5808"/>
                  <a:pt x="1" y="12952"/>
                </a:cubicBezTo>
                <a:lnTo>
                  <a:pt x="1" y="21784"/>
                </a:lnTo>
                <a:lnTo>
                  <a:pt x="351" y="21784"/>
                </a:lnTo>
                <a:lnTo>
                  <a:pt x="329" y="12952"/>
                </a:lnTo>
                <a:cubicBezTo>
                  <a:pt x="329" y="6005"/>
                  <a:pt x="5984" y="351"/>
                  <a:pt x="12931" y="351"/>
                </a:cubicBezTo>
                <a:lnTo>
                  <a:pt x="112030" y="351"/>
                </a:lnTo>
                <a:lnTo>
                  <a:pt x="112030"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4"/>
          <p:cNvSpPr/>
          <p:nvPr/>
        </p:nvSpPr>
        <p:spPr>
          <a:xfrm rot="-5400000">
            <a:off x="8011585" y="4291130"/>
            <a:ext cx="1793580" cy="10700"/>
          </a:xfrm>
          <a:custGeom>
            <a:avLst/>
            <a:gdLst/>
            <a:ahLst/>
            <a:cxnLst/>
            <a:rect l="l" t="t" r="r" b="b"/>
            <a:pathLst>
              <a:path w="173042" h="352" extrusionOk="0">
                <a:moveTo>
                  <a:pt x="0" y="0"/>
                </a:moveTo>
                <a:lnTo>
                  <a:pt x="0" y="351"/>
                </a:lnTo>
                <a:lnTo>
                  <a:pt x="173041" y="351"/>
                </a:lnTo>
                <a:lnTo>
                  <a:pt x="173041"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7"/>
        <p:cNvGrpSpPr/>
        <p:nvPr/>
      </p:nvGrpSpPr>
      <p:grpSpPr>
        <a:xfrm>
          <a:off x="0" y="0"/>
          <a:ext cx="0" cy="0"/>
          <a:chOff x="0" y="0"/>
          <a:chExt cx="0" cy="0"/>
        </a:xfrm>
      </p:grpSpPr>
      <p:sp>
        <p:nvSpPr>
          <p:cNvPr id="48" name="Google Shape;48;p9"/>
          <p:cNvSpPr txBox="1">
            <a:spLocks noGrp="1"/>
          </p:cNvSpPr>
          <p:nvPr>
            <p:ph type="title"/>
          </p:nvPr>
        </p:nvSpPr>
        <p:spPr>
          <a:xfrm>
            <a:off x="2111100" y="1567838"/>
            <a:ext cx="4921800" cy="714900"/>
          </a:xfrm>
          <a:prstGeom prst="rect">
            <a:avLst/>
          </a:prstGeom>
        </p:spPr>
        <p:txBody>
          <a:bodyPr spcFirstLastPara="1" wrap="square" lIns="91425" tIns="91425" rIns="91425" bIns="91425" anchor="ctr" anchorCtr="0">
            <a:noAutofit/>
          </a:bodyPr>
          <a:lstStyle>
            <a:lvl1pPr lvl="0" algn="ctr">
              <a:spcBef>
                <a:spcPts val="0"/>
              </a:spcBef>
              <a:spcAft>
                <a:spcPts val="0"/>
              </a:spcAft>
              <a:buSzPts val="4200"/>
              <a:buNone/>
              <a:defRPr sz="45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9" name="Google Shape;49;p9"/>
          <p:cNvSpPr txBox="1">
            <a:spLocks noGrp="1"/>
          </p:cNvSpPr>
          <p:nvPr>
            <p:ph type="subTitle" idx="1"/>
          </p:nvPr>
        </p:nvSpPr>
        <p:spPr>
          <a:xfrm>
            <a:off x="2070150" y="2340563"/>
            <a:ext cx="50037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a:solidFill>
                  <a:schemeClr val="dk1"/>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p:nvPr/>
        </p:nvSpPr>
        <p:spPr>
          <a:xfrm rot="10800000">
            <a:off x="596263" y="4464024"/>
            <a:ext cx="7951473" cy="661580"/>
          </a:xfrm>
          <a:custGeom>
            <a:avLst/>
            <a:gdLst/>
            <a:ahLst/>
            <a:cxnLst/>
            <a:rect l="l" t="t" r="r" b="b"/>
            <a:pathLst>
              <a:path w="261820" h="21784" extrusionOk="0">
                <a:moveTo>
                  <a:pt x="0" y="0"/>
                </a:moveTo>
                <a:lnTo>
                  <a:pt x="0" y="8832"/>
                </a:lnTo>
                <a:cubicBezTo>
                  <a:pt x="0" y="15976"/>
                  <a:pt x="5808" y="21784"/>
                  <a:pt x="12974" y="21784"/>
                </a:cubicBezTo>
                <a:lnTo>
                  <a:pt x="248845" y="21784"/>
                </a:lnTo>
                <a:cubicBezTo>
                  <a:pt x="256012" y="21784"/>
                  <a:pt x="261797" y="15976"/>
                  <a:pt x="261819" y="8832"/>
                </a:cubicBezTo>
                <a:lnTo>
                  <a:pt x="261819" y="0"/>
                </a:lnTo>
                <a:lnTo>
                  <a:pt x="261447" y="0"/>
                </a:lnTo>
                <a:lnTo>
                  <a:pt x="261447" y="8832"/>
                </a:lnTo>
                <a:cubicBezTo>
                  <a:pt x="261447" y="15779"/>
                  <a:pt x="255814" y="21433"/>
                  <a:pt x="248845" y="21433"/>
                </a:cubicBezTo>
                <a:lnTo>
                  <a:pt x="12974" y="21433"/>
                </a:lnTo>
                <a:cubicBezTo>
                  <a:pt x="6005" y="21433"/>
                  <a:pt x="373" y="15779"/>
                  <a:pt x="373" y="8832"/>
                </a:cubicBezTo>
                <a:lnTo>
                  <a:pt x="373"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9"/>
          <p:cNvSpPr/>
          <p:nvPr/>
        </p:nvSpPr>
        <p:spPr>
          <a:xfrm rot="10800000" flipH="1">
            <a:off x="5741627" y="7004"/>
            <a:ext cx="3402381" cy="661580"/>
          </a:xfrm>
          <a:custGeom>
            <a:avLst/>
            <a:gdLst/>
            <a:ahLst/>
            <a:cxnLst/>
            <a:rect l="l" t="t" r="r" b="b"/>
            <a:pathLst>
              <a:path w="112031" h="21784" extrusionOk="0">
                <a:moveTo>
                  <a:pt x="12931" y="0"/>
                </a:moveTo>
                <a:cubicBezTo>
                  <a:pt x="5786" y="22"/>
                  <a:pt x="1" y="5808"/>
                  <a:pt x="1" y="12952"/>
                </a:cubicBezTo>
                <a:lnTo>
                  <a:pt x="1" y="21784"/>
                </a:lnTo>
                <a:lnTo>
                  <a:pt x="351" y="21784"/>
                </a:lnTo>
                <a:lnTo>
                  <a:pt x="329" y="12952"/>
                </a:lnTo>
                <a:cubicBezTo>
                  <a:pt x="329" y="6005"/>
                  <a:pt x="5984" y="351"/>
                  <a:pt x="12931" y="351"/>
                </a:cubicBezTo>
                <a:lnTo>
                  <a:pt x="112030" y="351"/>
                </a:lnTo>
                <a:lnTo>
                  <a:pt x="112030"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9"/>
          <p:cNvSpPr/>
          <p:nvPr/>
        </p:nvSpPr>
        <p:spPr>
          <a:xfrm rot="10800000" flipH="1">
            <a:off x="-1" y="237269"/>
            <a:ext cx="5747157" cy="10700"/>
          </a:xfrm>
          <a:custGeom>
            <a:avLst/>
            <a:gdLst/>
            <a:ahLst/>
            <a:cxnLst/>
            <a:rect l="l" t="t" r="r" b="b"/>
            <a:pathLst>
              <a:path w="173042" h="352" extrusionOk="0">
                <a:moveTo>
                  <a:pt x="0" y="0"/>
                </a:moveTo>
                <a:lnTo>
                  <a:pt x="0" y="351"/>
                </a:lnTo>
                <a:lnTo>
                  <a:pt x="173041" y="351"/>
                </a:lnTo>
                <a:lnTo>
                  <a:pt x="173041"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63"/>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64"/>
        <p:cNvGrpSpPr/>
        <p:nvPr/>
      </p:nvGrpSpPr>
      <p:grpSpPr>
        <a:xfrm>
          <a:off x="0" y="0"/>
          <a:ext cx="0" cy="0"/>
          <a:chOff x="0" y="0"/>
          <a:chExt cx="0" cy="0"/>
        </a:xfrm>
      </p:grpSpPr>
      <p:sp>
        <p:nvSpPr>
          <p:cNvPr id="65" name="Google Shape;65;p13"/>
          <p:cNvSpPr txBox="1">
            <a:spLocks noGrp="1"/>
          </p:cNvSpPr>
          <p:nvPr>
            <p:ph type="title"/>
          </p:nvPr>
        </p:nvSpPr>
        <p:spPr>
          <a:xfrm>
            <a:off x="713225" y="346025"/>
            <a:ext cx="7717500" cy="5691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sz="340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66" name="Google Shape;66;p13"/>
          <p:cNvSpPr txBox="1">
            <a:spLocks noGrp="1"/>
          </p:cNvSpPr>
          <p:nvPr>
            <p:ph type="title" idx="2"/>
          </p:nvPr>
        </p:nvSpPr>
        <p:spPr>
          <a:xfrm>
            <a:off x="1972499" y="1279750"/>
            <a:ext cx="2551200" cy="9108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sz="2600">
                <a:latin typeface="Amiri"/>
                <a:ea typeface="Amiri"/>
                <a:cs typeface="Amiri"/>
                <a:sym typeface="Amiri"/>
              </a:defRPr>
            </a:lvl1pPr>
            <a:lvl2pPr lvl="1">
              <a:spcBef>
                <a:spcPts val="0"/>
              </a:spcBef>
              <a:spcAft>
                <a:spcPts val="0"/>
              </a:spcAft>
              <a:buSzPts val="2800"/>
              <a:buNone/>
              <a:defRPr>
                <a:latin typeface="Amiri"/>
                <a:ea typeface="Amiri"/>
                <a:cs typeface="Amiri"/>
                <a:sym typeface="Amiri"/>
              </a:defRPr>
            </a:lvl2pPr>
            <a:lvl3pPr lvl="2">
              <a:spcBef>
                <a:spcPts val="0"/>
              </a:spcBef>
              <a:spcAft>
                <a:spcPts val="0"/>
              </a:spcAft>
              <a:buSzPts val="2800"/>
              <a:buNone/>
              <a:defRPr>
                <a:latin typeface="Amiri"/>
                <a:ea typeface="Amiri"/>
                <a:cs typeface="Amiri"/>
                <a:sym typeface="Amiri"/>
              </a:defRPr>
            </a:lvl3pPr>
            <a:lvl4pPr lvl="3">
              <a:spcBef>
                <a:spcPts val="0"/>
              </a:spcBef>
              <a:spcAft>
                <a:spcPts val="0"/>
              </a:spcAft>
              <a:buSzPts val="2800"/>
              <a:buNone/>
              <a:defRPr>
                <a:latin typeface="Amiri"/>
                <a:ea typeface="Amiri"/>
                <a:cs typeface="Amiri"/>
                <a:sym typeface="Amiri"/>
              </a:defRPr>
            </a:lvl4pPr>
            <a:lvl5pPr lvl="4">
              <a:spcBef>
                <a:spcPts val="0"/>
              </a:spcBef>
              <a:spcAft>
                <a:spcPts val="0"/>
              </a:spcAft>
              <a:buSzPts val="2800"/>
              <a:buNone/>
              <a:defRPr>
                <a:latin typeface="Amiri"/>
                <a:ea typeface="Amiri"/>
                <a:cs typeface="Amiri"/>
                <a:sym typeface="Amiri"/>
              </a:defRPr>
            </a:lvl5pPr>
            <a:lvl6pPr lvl="5">
              <a:spcBef>
                <a:spcPts val="0"/>
              </a:spcBef>
              <a:spcAft>
                <a:spcPts val="0"/>
              </a:spcAft>
              <a:buSzPts val="2800"/>
              <a:buNone/>
              <a:defRPr>
                <a:latin typeface="Amiri"/>
                <a:ea typeface="Amiri"/>
                <a:cs typeface="Amiri"/>
                <a:sym typeface="Amiri"/>
              </a:defRPr>
            </a:lvl6pPr>
            <a:lvl7pPr lvl="6">
              <a:spcBef>
                <a:spcPts val="0"/>
              </a:spcBef>
              <a:spcAft>
                <a:spcPts val="0"/>
              </a:spcAft>
              <a:buSzPts val="2800"/>
              <a:buNone/>
              <a:defRPr>
                <a:latin typeface="Amiri"/>
                <a:ea typeface="Amiri"/>
                <a:cs typeface="Amiri"/>
                <a:sym typeface="Amiri"/>
              </a:defRPr>
            </a:lvl7pPr>
            <a:lvl8pPr lvl="7">
              <a:spcBef>
                <a:spcPts val="0"/>
              </a:spcBef>
              <a:spcAft>
                <a:spcPts val="0"/>
              </a:spcAft>
              <a:buSzPts val="2800"/>
              <a:buNone/>
              <a:defRPr>
                <a:latin typeface="Amiri"/>
                <a:ea typeface="Amiri"/>
                <a:cs typeface="Amiri"/>
                <a:sym typeface="Amiri"/>
              </a:defRPr>
            </a:lvl8pPr>
            <a:lvl9pPr lvl="8">
              <a:spcBef>
                <a:spcPts val="0"/>
              </a:spcBef>
              <a:spcAft>
                <a:spcPts val="0"/>
              </a:spcAft>
              <a:buSzPts val="2800"/>
              <a:buNone/>
              <a:defRPr>
                <a:latin typeface="Amiri"/>
                <a:ea typeface="Amiri"/>
                <a:cs typeface="Amiri"/>
                <a:sym typeface="Amiri"/>
              </a:defRPr>
            </a:lvl9pPr>
          </a:lstStyle>
          <a:p>
            <a:endParaRPr/>
          </a:p>
        </p:txBody>
      </p:sp>
      <p:sp>
        <p:nvSpPr>
          <p:cNvPr id="67" name="Google Shape;67;p13"/>
          <p:cNvSpPr txBox="1">
            <a:spLocks noGrp="1"/>
          </p:cNvSpPr>
          <p:nvPr>
            <p:ph type="subTitle" idx="1"/>
          </p:nvPr>
        </p:nvSpPr>
        <p:spPr>
          <a:xfrm>
            <a:off x="1972499" y="2266950"/>
            <a:ext cx="2182500" cy="3855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800"/>
              <a:buNone/>
              <a:defRPr sz="1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3"/>
          <p:cNvSpPr txBox="1">
            <a:spLocks noGrp="1"/>
          </p:cNvSpPr>
          <p:nvPr>
            <p:ph type="title" idx="3"/>
          </p:nvPr>
        </p:nvSpPr>
        <p:spPr>
          <a:xfrm>
            <a:off x="5729024" y="1279750"/>
            <a:ext cx="2551200" cy="9108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2600">
                <a:latin typeface="Amiri"/>
                <a:ea typeface="Amiri"/>
                <a:cs typeface="Amiri"/>
                <a:sym typeface="Amiri"/>
              </a:defRPr>
            </a:lvl1pPr>
            <a:lvl2pPr lvl="1" rtl="0">
              <a:spcBef>
                <a:spcPts val="0"/>
              </a:spcBef>
              <a:spcAft>
                <a:spcPts val="0"/>
              </a:spcAft>
              <a:buSzPts val="2800"/>
              <a:buNone/>
              <a:defRPr>
                <a:latin typeface="Amiri"/>
                <a:ea typeface="Amiri"/>
                <a:cs typeface="Amiri"/>
                <a:sym typeface="Amiri"/>
              </a:defRPr>
            </a:lvl2pPr>
            <a:lvl3pPr lvl="2" rtl="0">
              <a:spcBef>
                <a:spcPts val="0"/>
              </a:spcBef>
              <a:spcAft>
                <a:spcPts val="0"/>
              </a:spcAft>
              <a:buSzPts val="2800"/>
              <a:buNone/>
              <a:defRPr>
                <a:latin typeface="Amiri"/>
                <a:ea typeface="Amiri"/>
                <a:cs typeface="Amiri"/>
                <a:sym typeface="Amiri"/>
              </a:defRPr>
            </a:lvl3pPr>
            <a:lvl4pPr lvl="3" rtl="0">
              <a:spcBef>
                <a:spcPts val="0"/>
              </a:spcBef>
              <a:spcAft>
                <a:spcPts val="0"/>
              </a:spcAft>
              <a:buSzPts val="2800"/>
              <a:buNone/>
              <a:defRPr>
                <a:latin typeface="Amiri"/>
                <a:ea typeface="Amiri"/>
                <a:cs typeface="Amiri"/>
                <a:sym typeface="Amiri"/>
              </a:defRPr>
            </a:lvl4pPr>
            <a:lvl5pPr lvl="4" rtl="0">
              <a:spcBef>
                <a:spcPts val="0"/>
              </a:spcBef>
              <a:spcAft>
                <a:spcPts val="0"/>
              </a:spcAft>
              <a:buSzPts val="2800"/>
              <a:buNone/>
              <a:defRPr>
                <a:latin typeface="Amiri"/>
                <a:ea typeface="Amiri"/>
                <a:cs typeface="Amiri"/>
                <a:sym typeface="Amiri"/>
              </a:defRPr>
            </a:lvl5pPr>
            <a:lvl6pPr lvl="5" rtl="0">
              <a:spcBef>
                <a:spcPts val="0"/>
              </a:spcBef>
              <a:spcAft>
                <a:spcPts val="0"/>
              </a:spcAft>
              <a:buSzPts val="2800"/>
              <a:buNone/>
              <a:defRPr>
                <a:latin typeface="Amiri"/>
                <a:ea typeface="Amiri"/>
                <a:cs typeface="Amiri"/>
                <a:sym typeface="Amiri"/>
              </a:defRPr>
            </a:lvl6pPr>
            <a:lvl7pPr lvl="6" rtl="0">
              <a:spcBef>
                <a:spcPts val="0"/>
              </a:spcBef>
              <a:spcAft>
                <a:spcPts val="0"/>
              </a:spcAft>
              <a:buSzPts val="2800"/>
              <a:buNone/>
              <a:defRPr>
                <a:latin typeface="Amiri"/>
                <a:ea typeface="Amiri"/>
                <a:cs typeface="Amiri"/>
                <a:sym typeface="Amiri"/>
              </a:defRPr>
            </a:lvl7pPr>
            <a:lvl8pPr lvl="7" rtl="0">
              <a:spcBef>
                <a:spcPts val="0"/>
              </a:spcBef>
              <a:spcAft>
                <a:spcPts val="0"/>
              </a:spcAft>
              <a:buSzPts val="2800"/>
              <a:buNone/>
              <a:defRPr>
                <a:latin typeface="Amiri"/>
                <a:ea typeface="Amiri"/>
                <a:cs typeface="Amiri"/>
                <a:sym typeface="Amiri"/>
              </a:defRPr>
            </a:lvl8pPr>
            <a:lvl9pPr lvl="8" rtl="0">
              <a:spcBef>
                <a:spcPts val="0"/>
              </a:spcBef>
              <a:spcAft>
                <a:spcPts val="0"/>
              </a:spcAft>
              <a:buSzPts val="2800"/>
              <a:buNone/>
              <a:defRPr>
                <a:latin typeface="Amiri"/>
                <a:ea typeface="Amiri"/>
                <a:cs typeface="Amiri"/>
                <a:sym typeface="Amiri"/>
              </a:defRPr>
            </a:lvl9pPr>
          </a:lstStyle>
          <a:p>
            <a:endParaRPr/>
          </a:p>
        </p:txBody>
      </p:sp>
      <p:sp>
        <p:nvSpPr>
          <p:cNvPr id="69" name="Google Shape;69;p13"/>
          <p:cNvSpPr txBox="1">
            <a:spLocks noGrp="1"/>
          </p:cNvSpPr>
          <p:nvPr>
            <p:ph type="subTitle" idx="4"/>
          </p:nvPr>
        </p:nvSpPr>
        <p:spPr>
          <a:xfrm>
            <a:off x="5729024" y="2266950"/>
            <a:ext cx="2182500" cy="3855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0" name="Google Shape;70;p13"/>
          <p:cNvSpPr txBox="1">
            <a:spLocks noGrp="1"/>
          </p:cNvSpPr>
          <p:nvPr>
            <p:ph type="title" idx="5"/>
          </p:nvPr>
        </p:nvSpPr>
        <p:spPr>
          <a:xfrm>
            <a:off x="1972499" y="2821058"/>
            <a:ext cx="2551200" cy="9108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2600">
                <a:latin typeface="Amiri"/>
                <a:ea typeface="Amiri"/>
                <a:cs typeface="Amiri"/>
                <a:sym typeface="Amiri"/>
              </a:defRPr>
            </a:lvl1pPr>
            <a:lvl2pPr lvl="1" rtl="0">
              <a:spcBef>
                <a:spcPts val="0"/>
              </a:spcBef>
              <a:spcAft>
                <a:spcPts val="0"/>
              </a:spcAft>
              <a:buSzPts val="2800"/>
              <a:buNone/>
              <a:defRPr>
                <a:latin typeface="Amiri"/>
                <a:ea typeface="Amiri"/>
                <a:cs typeface="Amiri"/>
                <a:sym typeface="Amiri"/>
              </a:defRPr>
            </a:lvl2pPr>
            <a:lvl3pPr lvl="2" rtl="0">
              <a:spcBef>
                <a:spcPts val="0"/>
              </a:spcBef>
              <a:spcAft>
                <a:spcPts val="0"/>
              </a:spcAft>
              <a:buSzPts val="2800"/>
              <a:buNone/>
              <a:defRPr>
                <a:latin typeface="Amiri"/>
                <a:ea typeface="Amiri"/>
                <a:cs typeface="Amiri"/>
                <a:sym typeface="Amiri"/>
              </a:defRPr>
            </a:lvl3pPr>
            <a:lvl4pPr lvl="3" rtl="0">
              <a:spcBef>
                <a:spcPts val="0"/>
              </a:spcBef>
              <a:spcAft>
                <a:spcPts val="0"/>
              </a:spcAft>
              <a:buSzPts val="2800"/>
              <a:buNone/>
              <a:defRPr>
                <a:latin typeface="Amiri"/>
                <a:ea typeface="Amiri"/>
                <a:cs typeface="Amiri"/>
                <a:sym typeface="Amiri"/>
              </a:defRPr>
            </a:lvl4pPr>
            <a:lvl5pPr lvl="4" rtl="0">
              <a:spcBef>
                <a:spcPts val="0"/>
              </a:spcBef>
              <a:spcAft>
                <a:spcPts val="0"/>
              </a:spcAft>
              <a:buSzPts val="2800"/>
              <a:buNone/>
              <a:defRPr>
                <a:latin typeface="Amiri"/>
                <a:ea typeface="Amiri"/>
                <a:cs typeface="Amiri"/>
                <a:sym typeface="Amiri"/>
              </a:defRPr>
            </a:lvl5pPr>
            <a:lvl6pPr lvl="5" rtl="0">
              <a:spcBef>
                <a:spcPts val="0"/>
              </a:spcBef>
              <a:spcAft>
                <a:spcPts val="0"/>
              </a:spcAft>
              <a:buSzPts val="2800"/>
              <a:buNone/>
              <a:defRPr>
                <a:latin typeface="Amiri"/>
                <a:ea typeface="Amiri"/>
                <a:cs typeface="Amiri"/>
                <a:sym typeface="Amiri"/>
              </a:defRPr>
            </a:lvl6pPr>
            <a:lvl7pPr lvl="6" rtl="0">
              <a:spcBef>
                <a:spcPts val="0"/>
              </a:spcBef>
              <a:spcAft>
                <a:spcPts val="0"/>
              </a:spcAft>
              <a:buSzPts val="2800"/>
              <a:buNone/>
              <a:defRPr>
                <a:latin typeface="Amiri"/>
                <a:ea typeface="Amiri"/>
                <a:cs typeface="Amiri"/>
                <a:sym typeface="Amiri"/>
              </a:defRPr>
            </a:lvl7pPr>
            <a:lvl8pPr lvl="7" rtl="0">
              <a:spcBef>
                <a:spcPts val="0"/>
              </a:spcBef>
              <a:spcAft>
                <a:spcPts val="0"/>
              </a:spcAft>
              <a:buSzPts val="2800"/>
              <a:buNone/>
              <a:defRPr>
                <a:latin typeface="Amiri"/>
                <a:ea typeface="Amiri"/>
                <a:cs typeface="Amiri"/>
                <a:sym typeface="Amiri"/>
              </a:defRPr>
            </a:lvl8pPr>
            <a:lvl9pPr lvl="8" rtl="0">
              <a:spcBef>
                <a:spcPts val="0"/>
              </a:spcBef>
              <a:spcAft>
                <a:spcPts val="0"/>
              </a:spcAft>
              <a:buSzPts val="2800"/>
              <a:buNone/>
              <a:defRPr>
                <a:latin typeface="Amiri"/>
                <a:ea typeface="Amiri"/>
                <a:cs typeface="Amiri"/>
                <a:sym typeface="Amiri"/>
              </a:defRPr>
            </a:lvl9pPr>
          </a:lstStyle>
          <a:p>
            <a:endParaRPr/>
          </a:p>
        </p:txBody>
      </p:sp>
      <p:sp>
        <p:nvSpPr>
          <p:cNvPr id="71" name="Google Shape;71;p13"/>
          <p:cNvSpPr txBox="1">
            <a:spLocks noGrp="1"/>
          </p:cNvSpPr>
          <p:nvPr>
            <p:ph type="subTitle" idx="6"/>
          </p:nvPr>
        </p:nvSpPr>
        <p:spPr>
          <a:xfrm>
            <a:off x="1972499" y="3808058"/>
            <a:ext cx="2182500" cy="3855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2" name="Google Shape;72;p13"/>
          <p:cNvSpPr txBox="1">
            <a:spLocks noGrp="1"/>
          </p:cNvSpPr>
          <p:nvPr>
            <p:ph type="title" idx="7"/>
          </p:nvPr>
        </p:nvSpPr>
        <p:spPr>
          <a:xfrm>
            <a:off x="5729024" y="2821058"/>
            <a:ext cx="2551200" cy="9108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2600">
                <a:latin typeface="Amiri"/>
                <a:ea typeface="Amiri"/>
                <a:cs typeface="Amiri"/>
                <a:sym typeface="Amiri"/>
              </a:defRPr>
            </a:lvl1pPr>
            <a:lvl2pPr lvl="1" rtl="0">
              <a:spcBef>
                <a:spcPts val="0"/>
              </a:spcBef>
              <a:spcAft>
                <a:spcPts val="0"/>
              </a:spcAft>
              <a:buSzPts val="2800"/>
              <a:buNone/>
              <a:defRPr>
                <a:latin typeface="Amiri"/>
                <a:ea typeface="Amiri"/>
                <a:cs typeface="Amiri"/>
                <a:sym typeface="Amiri"/>
              </a:defRPr>
            </a:lvl2pPr>
            <a:lvl3pPr lvl="2" rtl="0">
              <a:spcBef>
                <a:spcPts val="0"/>
              </a:spcBef>
              <a:spcAft>
                <a:spcPts val="0"/>
              </a:spcAft>
              <a:buSzPts val="2800"/>
              <a:buNone/>
              <a:defRPr>
                <a:latin typeface="Amiri"/>
                <a:ea typeface="Amiri"/>
                <a:cs typeface="Amiri"/>
                <a:sym typeface="Amiri"/>
              </a:defRPr>
            </a:lvl3pPr>
            <a:lvl4pPr lvl="3" rtl="0">
              <a:spcBef>
                <a:spcPts val="0"/>
              </a:spcBef>
              <a:spcAft>
                <a:spcPts val="0"/>
              </a:spcAft>
              <a:buSzPts val="2800"/>
              <a:buNone/>
              <a:defRPr>
                <a:latin typeface="Amiri"/>
                <a:ea typeface="Amiri"/>
                <a:cs typeface="Amiri"/>
                <a:sym typeface="Amiri"/>
              </a:defRPr>
            </a:lvl4pPr>
            <a:lvl5pPr lvl="4" rtl="0">
              <a:spcBef>
                <a:spcPts val="0"/>
              </a:spcBef>
              <a:spcAft>
                <a:spcPts val="0"/>
              </a:spcAft>
              <a:buSzPts val="2800"/>
              <a:buNone/>
              <a:defRPr>
                <a:latin typeface="Amiri"/>
                <a:ea typeface="Amiri"/>
                <a:cs typeface="Amiri"/>
                <a:sym typeface="Amiri"/>
              </a:defRPr>
            </a:lvl5pPr>
            <a:lvl6pPr lvl="5" rtl="0">
              <a:spcBef>
                <a:spcPts val="0"/>
              </a:spcBef>
              <a:spcAft>
                <a:spcPts val="0"/>
              </a:spcAft>
              <a:buSzPts val="2800"/>
              <a:buNone/>
              <a:defRPr>
                <a:latin typeface="Amiri"/>
                <a:ea typeface="Amiri"/>
                <a:cs typeface="Amiri"/>
                <a:sym typeface="Amiri"/>
              </a:defRPr>
            </a:lvl6pPr>
            <a:lvl7pPr lvl="6" rtl="0">
              <a:spcBef>
                <a:spcPts val="0"/>
              </a:spcBef>
              <a:spcAft>
                <a:spcPts val="0"/>
              </a:spcAft>
              <a:buSzPts val="2800"/>
              <a:buNone/>
              <a:defRPr>
                <a:latin typeface="Amiri"/>
                <a:ea typeface="Amiri"/>
                <a:cs typeface="Amiri"/>
                <a:sym typeface="Amiri"/>
              </a:defRPr>
            </a:lvl7pPr>
            <a:lvl8pPr lvl="7" rtl="0">
              <a:spcBef>
                <a:spcPts val="0"/>
              </a:spcBef>
              <a:spcAft>
                <a:spcPts val="0"/>
              </a:spcAft>
              <a:buSzPts val="2800"/>
              <a:buNone/>
              <a:defRPr>
                <a:latin typeface="Amiri"/>
                <a:ea typeface="Amiri"/>
                <a:cs typeface="Amiri"/>
                <a:sym typeface="Amiri"/>
              </a:defRPr>
            </a:lvl8pPr>
            <a:lvl9pPr lvl="8" rtl="0">
              <a:spcBef>
                <a:spcPts val="0"/>
              </a:spcBef>
              <a:spcAft>
                <a:spcPts val="0"/>
              </a:spcAft>
              <a:buSzPts val="2800"/>
              <a:buNone/>
              <a:defRPr>
                <a:latin typeface="Amiri"/>
                <a:ea typeface="Amiri"/>
                <a:cs typeface="Amiri"/>
                <a:sym typeface="Amiri"/>
              </a:defRPr>
            </a:lvl9pPr>
          </a:lstStyle>
          <a:p>
            <a:endParaRPr/>
          </a:p>
        </p:txBody>
      </p:sp>
      <p:sp>
        <p:nvSpPr>
          <p:cNvPr id="73" name="Google Shape;73;p13"/>
          <p:cNvSpPr txBox="1">
            <a:spLocks noGrp="1"/>
          </p:cNvSpPr>
          <p:nvPr>
            <p:ph type="subTitle" idx="8"/>
          </p:nvPr>
        </p:nvSpPr>
        <p:spPr>
          <a:xfrm>
            <a:off x="5729024" y="3808058"/>
            <a:ext cx="2182500" cy="3855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4" name="Google Shape;74;p13"/>
          <p:cNvSpPr txBox="1">
            <a:spLocks noGrp="1"/>
          </p:cNvSpPr>
          <p:nvPr>
            <p:ph type="title" idx="9" hasCustomPrompt="1"/>
          </p:nvPr>
        </p:nvSpPr>
        <p:spPr>
          <a:xfrm>
            <a:off x="1168576" y="1498600"/>
            <a:ext cx="709800" cy="469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600"/>
              <a:buNone/>
              <a:defRPr sz="2600"/>
            </a:lvl1pPr>
            <a:lvl2pPr lvl="1" algn="ctr" rtl="0">
              <a:spcBef>
                <a:spcPts val="0"/>
              </a:spcBef>
              <a:spcAft>
                <a:spcPts val="0"/>
              </a:spcAft>
              <a:buSzPts val="2600"/>
              <a:buNone/>
              <a:defRPr sz="2600"/>
            </a:lvl2pPr>
            <a:lvl3pPr lvl="2" algn="ctr" rtl="0">
              <a:spcBef>
                <a:spcPts val="0"/>
              </a:spcBef>
              <a:spcAft>
                <a:spcPts val="0"/>
              </a:spcAft>
              <a:buSzPts val="2600"/>
              <a:buNone/>
              <a:defRPr sz="2600"/>
            </a:lvl3pPr>
            <a:lvl4pPr lvl="3" algn="ctr" rtl="0">
              <a:spcBef>
                <a:spcPts val="0"/>
              </a:spcBef>
              <a:spcAft>
                <a:spcPts val="0"/>
              </a:spcAft>
              <a:buSzPts val="2600"/>
              <a:buNone/>
              <a:defRPr sz="2600"/>
            </a:lvl4pPr>
            <a:lvl5pPr lvl="4" algn="ctr" rtl="0">
              <a:spcBef>
                <a:spcPts val="0"/>
              </a:spcBef>
              <a:spcAft>
                <a:spcPts val="0"/>
              </a:spcAft>
              <a:buSzPts val="2600"/>
              <a:buNone/>
              <a:defRPr sz="2600"/>
            </a:lvl5pPr>
            <a:lvl6pPr lvl="5" algn="ctr" rtl="0">
              <a:spcBef>
                <a:spcPts val="0"/>
              </a:spcBef>
              <a:spcAft>
                <a:spcPts val="0"/>
              </a:spcAft>
              <a:buSzPts val="2600"/>
              <a:buNone/>
              <a:defRPr sz="2600"/>
            </a:lvl6pPr>
            <a:lvl7pPr lvl="6" algn="ctr" rtl="0">
              <a:spcBef>
                <a:spcPts val="0"/>
              </a:spcBef>
              <a:spcAft>
                <a:spcPts val="0"/>
              </a:spcAft>
              <a:buSzPts val="2600"/>
              <a:buNone/>
              <a:defRPr sz="2600"/>
            </a:lvl7pPr>
            <a:lvl8pPr lvl="7" algn="ctr" rtl="0">
              <a:spcBef>
                <a:spcPts val="0"/>
              </a:spcBef>
              <a:spcAft>
                <a:spcPts val="0"/>
              </a:spcAft>
              <a:buSzPts val="2600"/>
              <a:buNone/>
              <a:defRPr sz="2600"/>
            </a:lvl8pPr>
            <a:lvl9pPr lvl="8" algn="ctr" rtl="0">
              <a:spcBef>
                <a:spcPts val="0"/>
              </a:spcBef>
              <a:spcAft>
                <a:spcPts val="0"/>
              </a:spcAft>
              <a:buSzPts val="2600"/>
              <a:buNone/>
              <a:defRPr sz="2600"/>
            </a:lvl9pPr>
          </a:lstStyle>
          <a:p>
            <a:r>
              <a:t>xx%</a:t>
            </a:r>
          </a:p>
        </p:txBody>
      </p:sp>
      <p:sp>
        <p:nvSpPr>
          <p:cNvPr id="75" name="Google Shape;75;p13"/>
          <p:cNvSpPr txBox="1">
            <a:spLocks noGrp="1"/>
          </p:cNvSpPr>
          <p:nvPr>
            <p:ph type="title" idx="13" hasCustomPrompt="1"/>
          </p:nvPr>
        </p:nvSpPr>
        <p:spPr>
          <a:xfrm>
            <a:off x="1168576" y="3042267"/>
            <a:ext cx="709800" cy="469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600"/>
              <a:buNone/>
              <a:defRPr sz="2600"/>
            </a:lvl1pPr>
            <a:lvl2pPr lvl="1" algn="ctr" rtl="0">
              <a:spcBef>
                <a:spcPts val="0"/>
              </a:spcBef>
              <a:spcAft>
                <a:spcPts val="0"/>
              </a:spcAft>
              <a:buSzPts val="2600"/>
              <a:buNone/>
              <a:defRPr sz="2600"/>
            </a:lvl2pPr>
            <a:lvl3pPr lvl="2" algn="ctr" rtl="0">
              <a:spcBef>
                <a:spcPts val="0"/>
              </a:spcBef>
              <a:spcAft>
                <a:spcPts val="0"/>
              </a:spcAft>
              <a:buSzPts val="2600"/>
              <a:buNone/>
              <a:defRPr sz="2600"/>
            </a:lvl3pPr>
            <a:lvl4pPr lvl="3" algn="ctr" rtl="0">
              <a:spcBef>
                <a:spcPts val="0"/>
              </a:spcBef>
              <a:spcAft>
                <a:spcPts val="0"/>
              </a:spcAft>
              <a:buSzPts val="2600"/>
              <a:buNone/>
              <a:defRPr sz="2600"/>
            </a:lvl4pPr>
            <a:lvl5pPr lvl="4" algn="ctr" rtl="0">
              <a:spcBef>
                <a:spcPts val="0"/>
              </a:spcBef>
              <a:spcAft>
                <a:spcPts val="0"/>
              </a:spcAft>
              <a:buSzPts val="2600"/>
              <a:buNone/>
              <a:defRPr sz="2600"/>
            </a:lvl5pPr>
            <a:lvl6pPr lvl="5" algn="ctr" rtl="0">
              <a:spcBef>
                <a:spcPts val="0"/>
              </a:spcBef>
              <a:spcAft>
                <a:spcPts val="0"/>
              </a:spcAft>
              <a:buSzPts val="2600"/>
              <a:buNone/>
              <a:defRPr sz="2600"/>
            </a:lvl6pPr>
            <a:lvl7pPr lvl="6" algn="ctr" rtl="0">
              <a:spcBef>
                <a:spcPts val="0"/>
              </a:spcBef>
              <a:spcAft>
                <a:spcPts val="0"/>
              </a:spcAft>
              <a:buSzPts val="2600"/>
              <a:buNone/>
              <a:defRPr sz="2600"/>
            </a:lvl7pPr>
            <a:lvl8pPr lvl="7" algn="ctr" rtl="0">
              <a:spcBef>
                <a:spcPts val="0"/>
              </a:spcBef>
              <a:spcAft>
                <a:spcPts val="0"/>
              </a:spcAft>
              <a:buSzPts val="2600"/>
              <a:buNone/>
              <a:defRPr sz="2600"/>
            </a:lvl8pPr>
            <a:lvl9pPr lvl="8" algn="ctr" rtl="0">
              <a:spcBef>
                <a:spcPts val="0"/>
              </a:spcBef>
              <a:spcAft>
                <a:spcPts val="0"/>
              </a:spcAft>
              <a:buSzPts val="2600"/>
              <a:buNone/>
              <a:defRPr sz="2600"/>
            </a:lvl9pPr>
          </a:lstStyle>
          <a:p>
            <a:r>
              <a:t>xx%</a:t>
            </a:r>
          </a:p>
        </p:txBody>
      </p:sp>
      <p:sp>
        <p:nvSpPr>
          <p:cNvPr id="76" name="Google Shape;76;p13"/>
          <p:cNvSpPr txBox="1">
            <a:spLocks noGrp="1"/>
          </p:cNvSpPr>
          <p:nvPr>
            <p:ph type="title" idx="14" hasCustomPrompt="1"/>
          </p:nvPr>
        </p:nvSpPr>
        <p:spPr>
          <a:xfrm>
            <a:off x="4912625" y="1498600"/>
            <a:ext cx="709800" cy="469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600"/>
              <a:buNone/>
              <a:defRPr sz="2600"/>
            </a:lvl1pPr>
            <a:lvl2pPr lvl="1" algn="ctr" rtl="0">
              <a:spcBef>
                <a:spcPts val="0"/>
              </a:spcBef>
              <a:spcAft>
                <a:spcPts val="0"/>
              </a:spcAft>
              <a:buSzPts val="2600"/>
              <a:buNone/>
              <a:defRPr sz="2600"/>
            </a:lvl2pPr>
            <a:lvl3pPr lvl="2" algn="ctr" rtl="0">
              <a:spcBef>
                <a:spcPts val="0"/>
              </a:spcBef>
              <a:spcAft>
                <a:spcPts val="0"/>
              </a:spcAft>
              <a:buSzPts val="2600"/>
              <a:buNone/>
              <a:defRPr sz="2600"/>
            </a:lvl3pPr>
            <a:lvl4pPr lvl="3" algn="ctr" rtl="0">
              <a:spcBef>
                <a:spcPts val="0"/>
              </a:spcBef>
              <a:spcAft>
                <a:spcPts val="0"/>
              </a:spcAft>
              <a:buSzPts val="2600"/>
              <a:buNone/>
              <a:defRPr sz="2600"/>
            </a:lvl4pPr>
            <a:lvl5pPr lvl="4" algn="ctr" rtl="0">
              <a:spcBef>
                <a:spcPts val="0"/>
              </a:spcBef>
              <a:spcAft>
                <a:spcPts val="0"/>
              </a:spcAft>
              <a:buSzPts val="2600"/>
              <a:buNone/>
              <a:defRPr sz="2600"/>
            </a:lvl5pPr>
            <a:lvl6pPr lvl="5" algn="ctr" rtl="0">
              <a:spcBef>
                <a:spcPts val="0"/>
              </a:spcBef>
              <a:spcAft>
                <a:spcPts val="0"/>
              </a:spcAft>
              <a:buSzPts val="2600"/>
              <a:buNone/>
              <a:defRPr sz="2600"/>
            </a:lvl6pPr>
            <a:lvl7pPr lvl="6" algn="ctr" rtl="0">
              <a:spcBef>
                <a:spcPts val="0"/>
              </a:spcBef>
              <a:spcAft>
                <a:spcPts val="0"/>
              </a:spcAft>
              <a:buSzPts val="2600"/>
              <a:buNone/>
              <a:defRPr sz="2600"/>
            </a:lvl7pPr>
            <a:lvl8pPr lvl="7" algn="ctr" rtl="0">
              <a:spcBef>
                <a:spcPts val="0"/>
              </a:spcBef>
              <a:spcAft>
                <a:spcPts val="0"/>
              </a:spcAft>
              <a:buSzPts val="2600"/>
              <a:buNone/>
              <a:defRPr sz="2600"/>
            </a:lvl8pPr>
            <a:lvl9pPr lvl="8" algn="ctr" rtl="0">
              <a:spcBef>
                <a:spcPts val="0"/>
              </a:spcBef>
              <a:spcAft>
                <a:spcPts val="0"/>
              </a:spcAft>
              <a:buSzPts val="2600"/>
              <a:buNone/>
              <a:defRPr sz="2600"/>
            </a:lvl9pPr>
          </a:lstStyle>
          <a:p>
            <a:r>
              <a:t>xx%</a:t>
            </a:r>
          </a:p>
        </p:txBody>
      </p:sp>
      <p:sp>
        <p:nvSpPr>
          <p:cNvPr id="77" name="Google Shape;77;p13"/>
          <p:cNvSpPr txBox="1">
            <a:spLocks noGrp="1"/>
          </p:cNvSpPr>
          <p:nvPr>
            <p:ph type="title" idx="15" hasCustomPrompt="1"/>
          </p:nvPr>
        </p:nvSpPr>
        <p:spPr>
          <a:xfrm>
            <a:off x="4912625" y="3042267"/>
            <a:ext cx="709800" cy="469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600"/>
              <a:buNone/>
              <a:defRPr sz="2600"/>
            </a:lvl1pPr>
            <a:lvl2pPr lvl="1" algn="ctr" rtl="0">
              <a:spcBef>
                <a:spcPts val="0"/>
              </a:spcBef>
              <a:spcAft>
                <a:spcPts val="0"/>
              </a:spcAft>
              <a:buSzPts val="2600"/>
              <a:buNone/>
              <a:defRPr sz="2600"/>
            </a:lvl2pPr>
            <a:lvl3pPr lvl="2" algn="ctr" rtl="0">
              <a:spcBef>
                <a:spcPts val="0"/>
              </a:spcBef>
              <a:spcAft>
                <a:spcPts val="0"/>
              </a:spcAft>
              <a:buSzPts val="2600"/>
              <a:buNone/>
              <a:defRPr sz="2600"/>
            </a:lvl3pPr>
            <a:lvl4pPr lvl="3" algn="ctr" rtl="0">
              <a:spcBef>
                <a:spcPts val="0"/>
              </a:spcBef>
              <a:spcAft>
                <a:spcPts val="0"/>
              </a:spcAft>
              <a:buSzPts val="2600"/>
              <a:buNone/>
              <a:defRPr sz="2600"/>
            </a:lvl4pPr>
            <a:lvl5pPr lvl="4" algn="ctr" rtl="0">
              <a:spcBef>
                <a:spcPts val="0"/>
              </a:spcBef>
              <a:spcAft>
                <a:spcPts val="0"/>
              </a:spcAft>
              <a:buSzPts val="2600"/>
              <a:buNone/>
              <a:defRPr sz="2600"/>
            </a:lvl5pPr>
            <a:lvl6pPr lvl="5" algn="ctr" rtl="0">
              <a:spcBef>
                <a:spcPts val="0"/>
              </a:spcBef>
              <a:spcAft>
                <a:spcPts val="0"/>
              </a:spcAft>
              <a:buSzPts val="2600"/>
              <a:buNone/>
              <a:defRPr sz="2600"/>
            </a:lvl6pPr>
            <a:lvl7pPr lvl="6" algn="ctr" rtl="0">
              <a:spcBef>
                <a:spcPts val="0"/>
              </a:spcBef>
              <a:spcAft>
                <a:spcPts val="0"/>
              </a:spcAft>
              <a:buSzPts val="2600"/>
              <a:buNone/>
              <a:defRPr sz="2600"/>
            </a:lvl7pPr>
            <a:lvl8pPr lvl="7" algn="ctr" rtl="0">
              <a:spcBef>
                <a:spcPts val="0"/>
              </a:spcBef>
              <a:spcAft>
                <a:spcPts val="0"/>
              </a:spcAft>
              <a:buSzPts val="2600"/>
              <a:buNone/>
              <a:defRPr sz="2600"/>
            </a:lvl8pPr>
            <a:lvl9pPr lvl="8" algn="ctr" rtl="0">
              <a:spcBef>
                <a:spcPts val="0"/>
              </a:spcBef>
              <a:spcAft>
                <a:spcPts val="0"/>
              </a:spcAft>
              <a:buSzPts val="2600"/>
              <a:buNone/>
              <a:defRPr sz="2600"/>
            </a:lvl9pPr>
          </a:lstStyle>
          <a:p>
            <a:r>
              <a:t>xx%</a:t>
            </a:r>
          </a:p>
        </p:txBody>
      </p:sp>
      <p:sp>
        <p:nvSpPr>
          <p:cNvPr id="78" name="Google Shape;78;p13"/>
          <p:cNvSpPr/>
          <p:nvPr/>
        </p:nvSpPr>
        <p:spPr>
          <a:xfrm flipH="1">
            <a:off x="2" y="4481199"/>
            <a:ext cx="3402381" cy="661580"/>
          </a:xfrm>
          <a:custGeom>
            <a:avLst/>
            <a:gdLst/>
            <a:ahLst/>
            <a:cxnLst/>
            <a:rect l="l" t="t" r="r" b="b"/>
            <a:pathLst>
              <a:path w="112031" h="21784" extrusionOk="0">
                <a:moveTo>
                  <a:pt x="12931" y="0"/>
                </a:moveTo>
                <a:cubicBezTo>
                  <a:pt x="5786" y="22"/>
                  <a:pt x="1" y="5808"/>
                  <a:pt x="1" y="12952"/>
                </a:cubicBezTo>
                <a:lnTo>
                  <a:pt x="1" y="21784"/>
                </a:lnTo>
                <a:lnTo>
                  <a:pt x="351" y="21784"/>
                </a:lnTo>
                <a:lnTo>
                  <a:pt x="329" y="12952"/>
                </a:lnTo>
                <a:cubicBezTo>
                  <a:pt x="329" y="6005"/>
                  <a:pt x="5984" y="351"/>
                  <a:pt x="12931" y="351"/>
                </a:cubicBezTo>
                <a:lnTo>
                  <a:pt x="112030" y="351"/>
                </a:lnTo>
                <a:lnTo>
                  <a:pt x="112030"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3"/>
          <p:cNvSpPr/>
          <p:nvPr/>
        </p:nvSpPr>
        <p:spPr>
          <a:xfrm rot="10800000" flipH="1">
            <a:off x="5741627" y="7004"/>
            <a:ext cx="3402381" cy="661580"/>
          </a:xfrm>
          <a:custGeom>
            <a:avLst/>
            <a:gdLst/>
            <a:ahLst/>
            <a:cxnLst/>
            <a:rect l="l" t="t" r="r" b="b"/>
            <a:pathLst>
              <a:path w="112031" h="21784" extrusionOk="0">
                <a:moveTo>
                  <a:pt x="12931" y="0"/>
                </a:moveTo>
                <a:cubicBezTo>
                  <a:pt x="5786" y="22"/>
                  <a:pt x="1" y="5808"/>
                  <a:pt x="1" y="12952"/>
                </a:cubicBezTo>
                <a:lnTo>
                  <a:pt x="1" y="21784"/>
                </a:lnTo>
                <a:lnTo>
                  <a:pt x="351" y="21784"/>
                </a:lnTo>
                <a:lnTo>
                  <a:pt x="329" y="12952"/>
                </a:lnTo>
                <a:cubicBezTo>
                  <a:pt x="329" y="6005"/>
                  <a:pt x="5984" y="351"/>
                  <a:pt x="12931" y="351"/>
                </a:cubicBezTo>
                <a:lnTo>
                  <a:pt x="112030" y="351"/>
                </a:lnTo>
                <a:lnTo>
                  <a:pt x="112030"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1">
  <p:cSld name="CUSTOM_4">
    <p:spTree>
      <p:nvGrpSpPr>
        <p:cNvPr id="1" name="Shape 221"/>
        <p:cNvGrpSpPr/>
        <p:nvPr/>
      </p:nvGrpSpPr>
      <p:grpSpPr>
        <a:xfrm>
          <a:off x="0" y="0"/>
          <a:ext cx="0" cy="0"/>
          <a:chOff x="0" y="0"/>
          <a:chExt cx="0" cy="0"/>
        </a:xfrm>
      </p:grpSpPr>
      <p:sp>
        <p:nvSpPr>
          <p:cNvPr id="222" name="Google Shape;222;p32"/>
          <p:cNvSpPr txBox="1">
            <a:spLocks noGrp="1"/>
          </p:cNvSpPr>
          <p:nvPr>
            <p:ph type="title"/>
          </p:nvPr>
        </p:nvSpPr>
        <p:spPr>
          <a:xfrm>
            <a:off x="713225" y="346025"/>
            <a:ext cx="7717500" cy="5691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34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3" name="Google Shape;223;p32"/>
          <p:cNvSpPr/>
          <p:nvPr/>
        </p:nvSpPr>
        <p:spPr>
          <a:xfrm rot="-5400000">
            <a:off x="7122947" y="1358910"/>
            <a:ext cx="3402381" cy="661580"/>
          </a:xfrm>
          <a:custGeom>
            <a:avLst/>
            <a:gdLst/>
            <a:ahLst/>
            <a:cxnLst/>
            <a:rect l="l" t="t" r="r" b="b"/>
            <a:pathLst>
              <a:path w="112031" h="21784" extrusionOk="0">
                <a:moveTo>
                  <a:pt x="12931" y="0"/>
                </a:moveTo>
                <a:cubicBezTo>
                  <a:pt x="5786" y="22"/>
                  <a:pt x="1" y="5808"/>
                  <a:pt x="1" y="12952"/>
                </a:cubicBezTo>
                <a:lnTo>
                  <a:pt x="1" y="21784"/>
                </a:lnTo>
                <a:lnTo>
                  <a:pt x="351" y="21784"/>
                </a:lnTo>
                <a:lnTo>
                  <a:pt x="329" y="12952"/>
                </a:lnTo>
                <a:cubicBezTo>
                  <a:pt x="329" y="6005"/>
                  <a:pt x="5984" y="351"/>
                  <a:pt x="12931" y="351"/>
                </a:cubicBezTo>
                <a:lnTo>
                  <a:pt x="112030" y="351"/>
                </a:lnTo>
                <a:lnTo>
                  <a:pt x="112030"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CUSTOM_10">
    <p:spTree>
      <p:nvGrpSpPr>
        <p:cNvPr id="1" name="Shape 246"/>
        <p:cNvGrpSpPr/>
        <p:nvPr/>
      </p:nvGrpSpPr>
      <p:grpSpPr>
        <a:xfrm>
          <a:off x="0" y="0"/>
          <a:ext cx="0" cy="0"/>
          <a:chOff x="0" y="0"/>
          <a:chExt cx="0" cy="0"/>
        </a:xfrm>
      </p:grpSpPr>
      <p:sp>
        <p:nvSpPr>
          <p:cNvPr id="247" name="Google Shape;247;p38"/>
          <p:cNvSpPr/>
          <p:nvPr/>
        </p:nvSpPr>
        <p:spPr>
          <a:xfrm flipH="1">
            <a:off x="656242" y="-1"/>
            <a:ext cx="7951473" cy="661580"/>
          </a:xfrm>
          <a:custGeom>
            <a:avLst/>
            <a:gdLst/>
            <a:ahLst/>
            <a:cxnLst/>
            <a:rect l="l" t="t" r="r" b="b"/>
            <a:pathLst>
              <a:path w="261820" h="21784" extrusionOk="0">
                <a:moveTo>
                  <a:pt x="0" y="0"/>
                </a:moveTo>
                <a:lnTo>
                  <a:pt x="0" y="8832"/>
                </a:lnTo>
                <a:cubicBezTo>
                  <a:pt x="0" y="15976"/>
                  <a:pt x="5808" y="21784"/>
                  <a:pt x="12974" y="21784"/>
                </a:cubicBezTo>
                <a:lnTo>
                  <a:pt x="248845" y="21784"/>
                </a:lnTo>
                <a:cubicBezTo>
                  <a:pt x="256012" y="21784"/>
                  <a:pt x="261797" y="15976"/>
                  <a:pt x="261819" y="8832"/>
                </a:cubicBezTo>
                <a:lnTo>
                  <a:pt x="261819" y="0"/>
                </a:lnTo>
                <a:lnTo>
                  <a:pt x="261447" y="0"/>
                </a:lnTo>
                <a:lnTo>
                  <a:pt x="261447" y="8832"/>
                </a:lnTo>
                <a:cubicBezTo>
                  <a:pt x="261447" y="15779"/>
                  <a:pt x="255814" y="21433"/>
                  <a:pt x="248845" y="21433"/>
                </a:cubicBezTo>
                <a:lnTo>
                  <a:pt x="12974" y="21433"/>
                </a:lnTo>
                <a:cubicBezTo>
                  <a:pt x="6005" y="21433"/>
                  <a:pt x="373" y="15779"/>
                  <a:pt x="373" y="8832"/>
                </a:cubicBezTo>
                <a:lnTo>
                  <a:pt x="373"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38"/>
          <p:cNvSpPr/>
          <p:nvPr/>
        </p:nvSpPr>
        <p:spPr>
          <a:xfrm flipH="1">
            <a:off x="-13771" y="4481910"/>
            <a:ext cx="3402381" cy="661580"/>
          </a:xfrm>
          <a:custGeom>
            <a:avLst/>
            <a:gdLst/>
            <a:ahLst/>
            <a:cxnLst/>
            <a:rect l="l" t="t" r="r" b="b"/>
            <a:pathLst>
              <a:path w="112031" h="21784" extrusionOk="0">
                <a:moveTo>
                  <a:pt x="12931" y="0"/>
                </a:moveTo>
                <a:cubicBezTo>
                  <a:pt x="5786" y="22"/>
                  <a:pt x="1" y="5808"/>
                  <a:pt x="1" y="12952"/>
                </a:cubicBezTo>
                <a:lnTo>
                  <a:pt x="1" y="21784"/>
                </a:lnTo>
                <a:lnTo>
                  <a:pt x="351" y="21784"/>
                </a:lnTo>
                <a:lnTo>
                  <a:pt x="329" y="12952"/>
                </a:lnTo>
                <a:cubicBezTo>
                  <a:pt x="329" y="6005"/>
                  <a:pt x="5984" y="351"/>
                  <a:pt x="12931" y="351"/>
                </a:cubicBezTo>
                <a:lnTo>
                  <a:pt x="112030" y="351"/>
                </a:lnTo>
                <a:lnTo>
                  <a:pt x="112030"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38"/>
          <p:cNvSpPr/>
          <p:nvPr/>
        </p:nvSpPr>
        <p:spPr>
          <a:xfrm flipH="1">
            <a:off x="3388470" y="4902525"/>
            <a:ext cx="5815509" cy="10700"/>
          </a:xfrm>
          <a:custGeom>
            <a:avLst/>
            <a:gdLst/>
            <a:ahLst/>
            <a:cxnLst/>
            <a:rect l="l" t="t" r="r" b="b"/>
            <a:pathLst>
              <a:path w="173042" h="352" extrusionOk="0">
                <a:moveTo>
                  <a:pt x="0" y="0"/>
                </a:moveTo>
                <a:lnTo>
                  <a:pt x="0" y="351"/>
                </a:lnTo>
                <a:lnTo>
                  <a:pt x="173041" y="351"/>
                </a:lnTo>
                <a:lnTo>
                  <a:pt x="173041"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CUSTOM_10_1">
    <p:spTree>
      <p:nvGrpSpPr>
        <p:cNvPr id="1" name="Shape 250"/>
        <p:cNvGrpSpPr/>
        <p:nvPr/>
      </p:nvGrpSpPr>
      <p:grpSpPr>
        <a:xfrm>
          <a:off x="0" y="0"/>
          <a:ext cx="0" cy="0"/>
          <a:chOff x="0" y="0"/>
          <a:chExt cx="0" cy="0"/>
        </a:xfrm>
      </p:grpSpPr>
      <p:sp>
        <p:nvSpPr>
          <p:cNvPr id="251" name="Google Shape;251;p39"/>
          <p:cNvSpPr/>
          <p:nvPr/>
        </p:nvSpPr>
        <p:spPr>
          <a:xfrm rot="-5400000" flipH="1">
            <a:off x="7122947" y="3111510"/>
            <a:ext cx="3402381" cy="661580"/>
          </a:xfrm>
          <a:custGeom>
            <a:avLst/>
            <a:gdLst/>
            <a:ahLst/>
            <a:cxnLst/>
            <a:rect l="l" t="t" r="r" b="b"/>
            <a:pathLst>
              <a:path w="112031" h="21784" extrusionOk="0">
                <a:moveTo>
                  <a:pt x="12931" y="0"/>
                </a:moveTo>
                <a:cubicBezTo>
                  <a:pt x="5786" y="22"/>
                  <a:pt x="1" y="5808"/>
                  <a:pt x="1" y="12952"/>
                </a:cubicBezTo>
                <a:lnTo>
                  <a:pt x="1" y="21784"/>
                </a:lnTo>
                <a:lnTo>
                  <a:pt x="351" y="21784"/>
                </a:lnTo>
                <a:lnTo>
                  <a:pt x="329" y="12952"/>
                </a:lnTo>
                <a:cubicBezTo>
                  <a:pt x="329" y="6005"/>
                  <a:pt x="5984" y="351"/>
                  <a:pt x="12931" y="351"/>
                </a:cubicBezTo>
                <a:lnTo>
                  <a:pt x="112030" y="351"/>
                </a:lnTo>
                <a:lnTo>
                  <a:pt x="112030"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39"/>
          <p:cNvSpPr/>
          <p:nvPr/>
        </p:nvSpPr>
        <p:spPr>
          <a:xfrm rot="5400000">
            <a:off x="-1381328" y="3148385"/>
            <a:ext cx="3402381" cy="661580"/>
          </a:xfrm>
          <a:custGeom>
            <a:avLst/>
            <a:gdLst/>
            <a:ahLst/>
            <a:cxnLst/>
            <a:rect l="l" t="t" r="r" b="b"/>
            <a:pathLst>
              <a:path w="112031" h="21784" extrusionOk="0">
                <a:moveTo>
                  <a:pt x="12931" y="0"/>
                </a:moveTo>
                <a:cubicBezTo>
                  <a:pt x="5786" y="22"/>
                  <a:pt x="1" y="5808"/>
                  <a:pt x="1" y="12952"/>
                </a:cubicBezTo>
                <a:lnTo>
                  <a:pt x="1" y="21784"/>
                </a:lnTo>
                <a:lnTo>
                  <a:pt x="351" y="21784"/>
                </a:lnTo>
                <a:lnTo>
                  <a:pt x="329" y="12952"/>
                </a:lnTo>
                <a:cubicBezTo>
                  <a:pt x="329" y="6005"/>
                  <a:pt x="5984" y="351"/>
                  <a:pt x="12931" y="351"/>
                </a:cubicBezTo>
                <a:lnTo>
                  <a:pt x="112030" y="351"/>
                </a:lnTo>
                <a:lnTo>
                  <a:pt x="112030"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2">
  <p:cSld name="CUSTOM_10_1_1">
    <p:spTree>
      <p:nvGrpSpPr>
        <p:cNvPr id="1" name="Shape 253"/>
        <p:cNvGrpSpPr/>
        <p:nvPr/>
      </p:nvGrpSpPr>
      <p:grpSpPr>
        <a:xfrm>
          <a:off x="0" y="0"/>
          <a:ext cx="0" cy="0"/>
          <a:chOff x="0" y="0"/>
          <a:chExt cx="0" cy="0"/>
        </a:xfrm>
      </p:grpSpPr>
      <p:sp>
        <p:nvSpPr>
          <p:cNvPr id="254" name="Google Shape;254;p40"/>
          <p:cNvSpPr/>
          <p:nvPr/>
        </p:nvSpPr>
        <p:spPr>
          <a:xfrm rot="-5400000">
            <a:off x="7112013" y="1370396"/>
            <a:ext cx="3402381" cy="661580"/>
          </a:xfrm>
          <a:custGeom>
            <a:avLst/>
            <a:gdLst/>
            <a:ahLst/>
            <a:cxnLst/>
            <a:rect l="l" t="t" r="r" b="b"/>
            <a:pathLst>
              <a:path w="112031" h="21784" extrusionOk="0">
                <a:moveTo>
                  <a:pt x="12931" y="0"/>
                </a:moveTo>
                <a:cubicBezTo>
                  <a:pt x="5786" y="22"/>
                  <a:pt x="1" y="5808"/>
                  <a:pt x="1" y="12952"/>
                </a:cubicBezTo>
                <a:lnTo>
                  <a:pt x="1" y="21784"/>
                </a:lnTo>
                <a:lnTo>
                  <a:pt x="351" y="21784"/>
                </a:lnTo>
                <a:lnTo>
                  <a:pt x="329" y="12952"/>
                </a:lnTo>
                <a:cubicBezTo>
                  <a:pt x="329" y="6005"/>
                  <a:pt x="5984" y="351"/>
                  <a:pt x="12931" y="351"/>
                </a:cubicBezTo>
                <a:lnTo>
                  <a:pt x="112030" y="351"/>
                </a:lnTo>
                <a:lnTo>
                  <a:pt x="112030"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40"/>
          <p:cNvSpPr/>
          <p:nvPr/>
        </p:nvSpPr>
        <p:spPr>
          <a:xfrm rot="-5400000">
            <a:off x="8011585" y="4291130"/>
            <a:ext cx="1793580" cy="10700"/>
          </a:xfrm>
          <a:custGeom>
            <a:avLst/>
            <a:gdLst/>
            <a:ahLst/>
            <a:cxnLst/>
            <a:rect l="l" t="t" r="r" b="b"/>
            <a:pathLst>
              <a:path w="173042" h="352" extrusionOk="0">
                <a:moveTo>
                  <a:pt x="0" y="0"/>
                </a:moveTo>
                <a:lnTo>
                  <a:pt x="0" y="351"/>
                </a:lnTo>
                <a:lnTo>
                  <a:pt x="173041" y="351"/>
                </a:lnTo>
                <a:lnTo>
                  <a:pt x="173041" y="0"/>
                </a:lnTo>
                <a:close/>
              </a:path>
            </a:pathLst>
          </a:custGeom>
          <a:solidFill>
            <a:srgbClr val="FFCA7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2"/>
              </a:buClr>
              <a:buSzPts val="2800"/>
              <a:buFont typeface="Average"/>
              <a:buNone/>
              <a:defRPr sz="2800">
                <a:solidFill>
                  <a:schemeClr val="dk2"/>
                </a:solidFill>
                <a:latin typeface="Average"/>
                <a:ea typeface="Average"/>
                <a:cs typeface="Average"/>
                <a:sym typeface="Average"/>
              </a:defRPr>
            </a:lvl1pPr>
            <a:lvl2pPr lvl="1">
              <a:spcBef>
                <a:spcPts val="0"/>
              </a:spcBef>
              <a:spcAft>
                <a:spcPts val="0"/>
              </a:spcAft>
              <a:buClr>
                <a:schemeClr val="dk2"/>
              </a:buClr>
              <a:buSzPts val="2800"/>
              <a:buFont typeface="Average"/>
              <a:buNone/>
              <a:defRPr sz="2800">
                <a:solidFill>
                  <a:schemeClr val="dk2"/>
                </a:solidFill>
                <a:latin typeface="Average"/>
                <a:ea typeface="Average"/>
                <a:cs typeface="Average"/>
                <a:sym typeface="Average"/>
              </a:defRPr>
            </a:lvl2pPr>
            <a:lvl3pPr lvl="2">
              <a:spcBef>
                <a:spcPts val="0"/>
              </a:spcBef>
              <a:spcAft>
                <a:spcPts val="0"/>
              </a:spcAft>
              <a:buClr>
                <a:schemeClr val="dk2"/>
              </a:buClr>
              <a:buSzPts val="2800"/>
              <a:buFont typeface="Average"/>
              <a:buNone/>
              <a:defRPr sz="2800">
                <a:solidFill>
                  <a:schemeClr val="dk2"/>
                </a:solidFill>
                <a:latin typeface="Average"/>
                <a:ea typeface="Average"/>
                <a:cs typeface="Average"/>
                <a:sym typeface="Average"/>
              </a:defRPr>
            </a:lvl3pPr>
            <a:lvl4pPr lvl="3">
              <a:spcBef>
                <a:spcPts val="0"/>
              </a:spcBef>
              <a:spcAft>
                <a:spcPts val="0"/>
              </a:spcAft>
              <a:buClr>
                <a:schemeClr val="dk2"/>
              </a:buClr>
              <a:buSzPts val="2800"/>
              <a:buFont typeface="Average"/>
              <a:buNone/>
              <a:defRPr sz="2800">
                <a:solidFill>
                  <a:schemeClr val="dk2"/>
                </a:solidFill>
                <a:latin typeface="Average"/>
                <a:ea typeface="Average"/>
                <a:cs typeface="Average"/>
                <a:sym typeface="Average"/>
              </a:defRPr>
            </a:lvl4pPr>
            <a:lvl5pPr lvl="4">
              <a:spcBef>
                <a:spcPts val="0"/>
              </a:spcBef>
              <a:spcAft>
                <a:spcPts val="0"/>
              </a:spcAft>
              <a:buClr>
                <a:schemeClr val="dk2"/>
              </a:buClr>
              <a:buSzPts val="2800"/>
              <a:buFont typeface="Average"/>
              <a:buNone/>
              <a:defRPr sz="2800">
                <a:solidFill>
                  <a:schemeClr val="dk2"/>
                </a:solidFill>
                <a:latin typeface="Average"/>
                <a:ea typeface="Average"/>
                <a:cs typeface="Average"/>
                <a:sym typeface="Average"/>
              </a:defRPr>
            </a:lvl5pPr>
            <a:lvl6pPr lvl="5">
              <a:spcBef>
                <a:spcPts val="0"/>
              </a:spcBef>
              <a:spcAft>
                <a:spcPts val="0"/>
              </a:spcAft>
              <a:buClr>
                <a:schemeClr val="dk2"/>
              </a:buClr>
              <a:buSzPts val="2800"/>
              <a:buFont typeface="Average"/>
              <a:buNone/>
              <a:defRPr sz="2800">
                <a:solidFill>
                  <a:schemeClr val="dk2"/>
                </a:solidFill>
                <a:latin typeface="Average"/>
                <a:ea typeface="Average"/>
                <a:cs typeface="Average"/>
                <a:sym typeface="Average"/>
              </a:defRPr>
            </a:lvl6pPr>
            <a:lvl7pPr lvl="6">
              <a:spcBef>
                <a:spcPts val="0"/>
              </a:spcBef>
              <a:spcAft>
                <a:spcPts val="0"/>
              </a:spcAft>
              <a:buClr>
                <a:schemeClr val="dk2"/>
              </a:buClr>
              <a:buSzPts val="2800"/>
              <a:buFont typeface="Average"/>
              <a:buNone/>
              <a:defRPr sz="2800">
                <a:solidFill>
                  <a:schemeClr val="dk2"/>
                </a:solidFill>
                <a:latin typeface="Average"/>
                <a:ea typeface="Average"/>
                <a:cs typeface="Average"/>
                <a:sym typeface="Average"/>
              </a:defRPr>
            </a:lvl7pPr>
            <a:lvl8pPr lvl="7">
              <a:spcBef>
                <a:spcPts val="0"/>
              </a:spcBef>
              <a:spcAft>
                <a:spcPts val="0"/>
              </a:spcAft>
              <a:buClr>
                <a:schemeClr val="dk2"/>
              </a:buClr>
              <a:buSzPts val="2800"/>
              <a:buFont typeface="Average"/>
              <a:buNone/>
              <a:defRPr sz="2800">
                <a:solidFill>
                  <a:schemeClr val="dk2"/>
                </a:solidFill>
                <a:latin typeface="Average"/>
                <a:ea typeface="Average"/>
                <a:cs typeface="Average"/>
                <a:sym typeface="Average"/>
              </a:defRPr>
            </a:lvl8pPr>
            <a:lvl9pPr lvl="8">
              <a:spcBef>
                <a:spcPts val="0"/>
              </a:spcBef>
              <a:spcAft>
                <a:spcPts val="0"/>
              </a:spcAft>
              <a:buClr>
                <a:schemeClr val="dk2"/>
              </a:buClr>
              <a:buSzPts val="2800"/>
              <a:buFont typeface="Average"/>
              <a:buNone/>
              <a:defRPr sz="2800">
                <a:solidFill>
                  <a:schemeClr val="dk2"/>
                </a:solidFill>
                <a:latin typeface="Average"/>
                <a:ea typeface="Average"/>
                <a:cs typeface="Average"/>
                <a:sym typeface="Averag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accent1"/>
              </a:buClr>
              <a:buSzPts val="1800"/>
              <a:buFont typeface="Amiri"/>
              <a:buChar char="●"/>
              <a:defRPr sz="1800">
                <a:solidFill>
                  <a:schemeClr val="accent1"/>
                </a:solidFill>
                <a:latin typeface="Amiri"/>
                <a:ea typeface="Amiri"/>
                <a:cs typeface="Amiri"/>
                <a:sym typeface="Amiri"/>
              </a:defRPr>
            </a:lvl1pPr>
            <a:lvl2pPr marL="914400" lvl="1" indent="-317500">
              <a:lnSpc>
                <a:spcPct val="115000"/>
              </a:lnSpc>
              <a:spcBef>
                <a:spcPts val="0"/>
              </a:spcBef>
              <a:spcAft>
                <a:spcPts val="0"/>
              </a:spcAft>
              <a:buClr>
                <a:schemeClr val="accent1"/>
              </a:buClr>
              <a:buSzPts val="1400"/>
              <a:buFont typeface="Amiri"/>
              <a:buChar char="○"/>
              <a:defRPr>
                <a:solidFill>
                  <a:schemeClr val="accent1"/>
                </a:solidFill>
                <a:latin typeface="Amiri"/>
                <a:ea typeface="Amiri"/>
                <a:cs typeface="Amiri"/>
                <a:sym typeface="Amiri"/>
              </a:defRPr>
            </a:lvl2pPr>
            <a:lvl3pPr marL="1371600" lvl="2" indent="-317500">
              <a:lnSpc>
                <a:spcPct val="115000"/>
              </a:lnSpc>
              <a:spcBef>
                <a:spcPts val="0"/>
              </a:spcBef>
              <a:spcAft>
                <a:spcPts val="0"/>
              </a:spcAft>
              <a:buClr>
                <a:schemeClr val="accent1"/>
              </a:buClr>
              <a:buSzPts val="1400"/>
              <a:buFont typeface="Amiri"/>
              <a:buChar char="■"/>
              <a:defRPr>
                <a:solidFill>
                  <a:schemeClr val="accent1"/>
                </a:solidFill>
                <a:latin typeface="Amiri"/>
                <a:ea typeface="Amiri"/>
                <a:cs typeface="Amiri"/>
                <a:sym typeface="Amiri"/>
              </a:defRPr>
            </a:lvl3pPr>
            <a:lvl4pPr marL="1828800" lvl="3" indent="-317500">
              <a:lnSpc>
                <a:spcPct val="115000"/>
              </a:lnSpc>
              <a:spcBef>
                <a:spcPts val="0"/>
              </a:spcBef>
              <a:spcAft>
                <a:spcPts val="0"/>
              </a:spcAft>
              <a:buClr>
                <a:schemeClr val="accent1"/>
              </a:buClr>
              <a:buSzPts val="1400"/>
              <a:buFont typeface="Amiri"/>
              <a:buChar char="●"/>
              <a:defRPr>
                <a:solidFill>
                  <a:schemeClr val="accent1"/>
                </a:solidFill>
                <a:latin typeface="Amiri"/>
                <a:ea typeface="Amiri"/>
                <a:cs typeface="Amiri"/>
                <a:sym typeface="Amiri"/>
              </a:defRPr>
            </a:lvl4pPr>
            <a:lvl5pPr marL="2286000" lvl="4" indent="-317500">
              <a:lnSpc>
                <a:spcPct val="115000"/>
              </a:lnSpc>
              <a:spcBef>
                <a:spcPts val="0"/>
              </a:spcBef>
              <a:spcAft>
                <a:spcPts val="0"/>
              </a:spcAft>
              <a:buClr>
                <a:schemeClr val="accent1"/>
              </a:buClr>
              <a:buSzPts val="1400"/>
              <a:buFont typeface="Amiri"/>
              <a:buChar char="○"/>
              <a:defRPr>
                <a:solidFill>
                  <a:schemeClr val="accent1"/>
                </a:solidFill>
                <a:latin typeface="Amiri"/>
                <a:ea typeface="Amiri"/>
                <a:cs typeface="Amiri"/>
                <a:sym typeface="Amiri"/>
              </a:defRPr>
            </a:lvl5pPr>
            <a:lvl6pPr marL="2743200" lvl="5" indent="-317500">
              <a:lnSpc>
                <a:spcPct val="115000"/>
              </a:lnSpc>
              <a:spcBef>
                <a:spcPts val="0"/>
              </a:spcBef>
              <a:spcAft>
                <a:spcPts val="0"/>
              </a:spcAft>
              <a:buClr>
                <a:schemeClr val="accent1"/>
              </a:buClr>
              <a:buSzPts val="1400"/>
              <a:buFont typeface="Amiri"/>
              <a:buChar char="■"/>
              <a:defRPr>
                <a:solidFill>
                  <a:schemeClr val="accent1"/>
                </a:solidFill>
                <a:latin typeface="Amiri"/>
                <a:ea typeface="Amiri"/>
                <a:cs typeface="Amiri"/>
                <a:sym typeface="Amiri"/>
              </a:defRPr>
            </a:lvl6pPr>
            <a:lvl7pPr marL="3200400" lvl="6" indent="-317500">
              <a:lnSpc>
                <a:spcPct val="115000"/>
              </a:lnSpc>
              <a:spcBef>
                <a:spcPts val="0"/>
              </a:spcBef>
              <a:spcAft>
                <a:spcPts val="0"/>
              </a:spcAft>
              <a:buClr>
                <a:schemeClr val="accent1"/>
              </a:buClr>
              <a:buSzPts val="1400"/>
              <a:buFont typeface="Amiri"/>
              <a:buChar char="●"/>
              <a:defRPr>
                <a:solidFill>
                  <a:schemeClr val="accent1"/>
                </a:solidFill>
                <a:latin typeface="Amiri"/>
                <a:ea typeface="Amiri"/>
                <a:cs typeface="Amiri"/>
                <a:sym typeface="Amiri"/>
              </a:defRPr>
            </a:lvl7pPr>
            <a:lvl8pPr marL="3657600" lvl="7" indent="-317500">
              <a:lnSpc>
                <a:spcPct val="115000"/>
              </a:lnSpc>
              <a:spcBef>
                <a:spcPts val="0"/>
              </a:spcBef>
              <a:spcAft>
                <a:spcPts val="0"/>
              </a:spcAft>
              <a:buClr>
                <a:schemeClr val="accent1"/>
              </a:buClr>
              <a:buSzPts val="1400"/>
              <a:buFont typeface="Amiri"/>
              <a:buChar char="○"/>
              <a:defRPr>
                <a:solidFill>
                  <a:schemeClr val="accent1"/>
                </a:solidFill>
                <a:latin typeface="Amiri"/>
                <a:ea typeface="Amiri"/>
                <a:cs typeface="Amiri"/>
                <a:sym typeface="Amiri"/>
              </a:defRPr>
            </a:lvl8pPr>
            <a:lvl9pPr marL="4114800" lvl="8" indent="-317500">
              <a:lnSpc>
                <a:spcPct val="115000"/>
              </a:lnSpc>
              <a:spcBef>
                <a:spcPts val="0"/>
              </a:spcBef>
              <a:spcAft>
                <a:spcPts val="0"/>
              </a:spcAft>
              <a:buClr>
                <a:schemeClr val="accent1"/>
              </a:buClr>
              <a:buSzPts val="1400"/>
              <a:buFont typeface="Amiri"/>
              <a:buChar char="■"/>
              <a:defRPr>
                <a:solidFill>
                  <a:schemeClr val="accent1"/>
                </a:solidFill>
                <a:latin typeface="Amiri"/>
                <a:ea typeface="Amiri"/>
                <a:cs typeface="Amiri"/>
                <a:sym typeface="Ami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5" r:id="rId3"/>
    <p:sldLayoutId id="2147483658" r:id="rId4"/>
    <p:sldLayoutId id="2147483659" r:id="rId5"/>
    <p:sldLayoutId id="2147483678" r:id="rId6"/>
    <p:sldLayoutId id="2147483684" r:id="rId7"/>
    <p:sldLayoutId id="2147483685" r:id="rId8"/>
    <p:sldLayoutId id="2147483686" r:id="rId9"/>
    <p:sldLayoutId id="2147483687"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9" name="Google Shape;269;p44"/>
          <p:cNvSpPr/>
          <p:nvPr/>
        </p:nvSpPr>
        <p:spPr>
          <a:xfrm>
            <a:off x="867621" y="3431275"/>
            <a:ext cx="3924716" cy="4347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0" name="Google Shape;270;p44"/>
          <p:cNvSpPr txBox="1">
            <a:spLocks noGrp="1"/>
          </p:cNvSpPr>
          <p:nvPr>
            <p:ph type="ctrTitle"/>
          </p:nvPr>
        </p:nvSpPr>
        <p:spPr>
          <a:xfrm>
            <a:off x="209320" y="1467900"/>
            <a:ext cx="4704203" cy="1859194"/>
          </a:xfrm>
          <a:prstGeom prst="rect">
            <a:avLst/>
          </a:prstGeom>
        </p:spPr>
        <p:txBody>
          <a:bodyPr spcFirstLastPara="1" wrap="square" lIns="91425" tIns="91425" rIns="91425" bIns="91425" anchor="t" anchorCtr="0">
            <a:noAutofit/>
          </a:bodyPr>
          <a:lstStyle/>
          <a:p>
            <a:r>
              <a:rPr lang="en-US" sz="3600" dirty="0" err="1" smtClean="0"/>
              <a:t>Konflik-Konflik</a:t>
            </a:r>
            <a:r>
              <a:rPr lang="en-US" sz="3600" dirty="0" smtClean="0"/>
              <a:t> </a:t>
            </a:r>
            <a:r>
              <a:rPr lang="en-US" sz="3600" dirty="0" err="1" smtClean="0"/>
              <a:t>Hingga</a:t>
            </a:r>
            <a:r>
              <a:rPr lang="en-US" sz="3600" dirty="0" smtClean="0"/>
              <a:t> </a:t>
            </a:r>
            <a:r>
              <a:rPr lang="en-US" sz="3600" dirty="0" err="1" smtClean="0"/>
              <a:t>Dampak</a:t>
            </a:r>
            <a:r>
              <a:rPr lang="en-US" sz="3600" dirty="0" smtClean="0"/>
              <a:t> </a:t>
            </a:r>
            <a:r>
              <a:rPr lang="en-US" sz="3600" dirty="0" err="1" smtClean="0"/>
              <a:t>Krisis</a:t>
            </a:r>
            <a:r>
              <a:rPr lang="en-US" sz="3600" dirty="0" smtClean="0"/>
              <a:t> </a:t>
            </a:r>
            <a:r>
              <a:rPr lang="en-US" sz="3600" dirty="0" err="1" smtClean="0"/>
              <a:t>Moneter</a:t>
            </a:r>
            <a:r>
              <a:rPr lang="en-US" sz="3600" dirty="0" smtClean="0"/>
              <a:t> Di </a:t>
            </a:r>
            <a:r>
              <a:rPr lang="en-US" sz="3600" dirty="0" err="1" smtClean="0"/>
              <a:t>Pedesaan</a:t>
            </a:r>
            <a:endParaRPr sz="6600">
              <a:solidFill>
                <a:schemeClr val="dk1"/>
              </a:solidFill>
            </a:endParaRPr>
          </a:p>
        </p:txBody>
      </p:sp>
      <p:sp>
        <p:nvSpPr>
          <p:cNvPr id="271" name="Google Shape;271;p44"/>
          <p:cNvSpPr txBox="1">
            <a:spLocks noGrp="1"/>
          </p:cNvSpPr>
          <p:nvPr>
            <p:ph type="subTitle" idx="1"/>
          </p:nvPr>
        </p:nvSpPr>
        <p:spPr>
          <a:xfrm>
            <a:off x="1063821" y="3466540"/>
            <a:ext cx="3640381" cy="327300"/>
          </a:xfrm>
          <a:prstGeom prst="rect">
            <a:avLst/>
          </a:prstGeom>
        </p:spPr>
        <p:txBody>
          <a:bodyPr spcFirstLastPara="1" wrap="square" lIns="91425" tIns="91425" rIns="91425" bIns="91425" anchor="ctr" anchorCtr="0">
            <a:noAutofit/>
          </a:bodyPr>
          <a:lstStyle/>
          <a:p>
            <a:pPr marL="0" lvl="0" indent="0"/>
            <a:r>
              <a:rPr lang="en-US" i="1" dirty="0" err="1" smtClean="0"/>
              <a:t>Sejarah</a:t>
            </a:r>
            <a:r>
              <a:rPr lang="en-US" i="1" dirty="0" smtClean="0"/>
              <a:t> </a:t>
            </a:r>
            <a:r>
              <a:rPr lang="en-US" i="1" dirty="0" err="1" smtClean="0"/>
              <a:t>Pedesaan</a:t>
            </a:r>
            <a:endParaRPr>
              <a:solidFill>
                <a:schemeClr val="dk1"/>
              </a:solidFill>
            </a:endParaRPr>
          </a:p>
        </p:txBody>
      </p:sp>
      <p:pic>
        <p:nvPicPr>
          <p:cNvPr id="6" name="Picture 5" descr="download (9).jpg"/>
          <p:cNvPicPr>
            <a:picLocks noChangeAspect="1"/>
          </p:cNvPicPr>
          <p:nvPr/>
        </p:nvPicPr>
        <p:blipFill>
          <a:blip r:embed="rId3"/>
          <a:stretch>
            <a:fillRect/>
          </a:stretch>
        </p:blipFill>
        <p:spPr>
          <a:xfrm>
            <a:off x="5217979" y="1225282"/>
            <a:ext cx="3631550" cy="217893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47"/>
          <p:cNvSpPr txBox="1">
            <a:spLocks noGrp="1"/>
          </p:cNvSpPr>
          <p:nvPr>
            <p:ph type="title"/>
          </p:nvPr>
        </p:nvSpPr>
        <p:spPr>
          <a:xfrm>
            <a:off x="154236" y="440676"/>
            <a:ext cx="5783856" cy="429658"/>
          </a:xfrm>
          <a:prstGeom prst="rect">
            <a:avLst/>
          </a:prstGeom>
        </p:spPr>
        <p:txBody>
          <a:bodyPr spcFirstLastPara="1" wrap="square" lIns="91425" tIns="91425" rIns="91425" bIns="91425" anchor="ctr" anchorCtr="0">
            <a:noAutofit/>
          </a:bodyPr>
          <a:lstStyle/>
          <a:p>
            <a:pPr lvl="0" algn="l"/>
            <a:r>
              <a:rPr lang="en-US" sz="2000" b="1" dirty="0" smtClean="0"/>
              <a:t>5. </a:t>
            </a:r>
            <a:r>
              <a:rPr lang="en-US" sz="2000" b="1" dirty="0" err="1" smtClean="0"/>
              <a:t>Dampak</a:t>
            </a:r>
            <a:r>
              <a:rPr lang="en-US" sz="2000" b="1" dirty="0" smtClean="0"/>
              <a:t> </a:t>
            </a:r>
            <a:r>
              <a:rPr lang="en-US" sz="2000" b="1" dirty="0" err="1" smtClean="0"/>
              <a:t>dari</a:t>
            </a:r>
            <a:r>
              <a:rPr lang="en-US" sz="2000" b="1" dirty="0" smtClean="0"/>
              <a:t> </a:t>
            </a:r>
            <a:r>
              <a:rPr lang="en-US" sz="2000" b="1" dirty="0" err="1" smtClean="0"/>
              <a:t>adanya</a:t>
            </a:r>
            <a:r>
              <a:rPr lang="en-US" sz="2000" b="1" dirty="0" smtClean="0"/>
              <a:t> </a:t>
            </a:r>
            <a:r>
              <a:rPr lang="en-US" sz="2000" b="1" dirty="0" err="1" smtClean="0"/>
              <a:t>krisis</a:t>
            </a:r>
            <a:r>
              <a:rPr lang="en-US" sz="2000" b="1" dirty="0" smtClean="0"/>
              <a:t> </a:t>
            </a:r>
            <a:r>
              <a:rPr lang="en-US" sz="2000" b="1" dirty="0" err="1" smtClean="0"/>
              <a:t>moneter</a:t>
            </a:r>
            <a:r>
              <a:rPr lang="en-US" sz="2000" b="1" dirty="0" smtClean="0"/>
              <a:t> </a:t>
            </a:r>
            <a:r>
              <a:rPr lang="en-US" sz="2000" b="1" dirty="0" err="1" smtClean="0"/>
              <a:t>di</a:t>
            </a:r>
            <a:r>
              <a:rPr lang="en-US" sz="2000" b="1" dirty="0" smtClean="0"/>
              <a:t> </a:t>
            </a:r>
            <a:r>
              <a:rPr lang="en-US" sz="2000" b="1" dirty="0" err="1" smtClean="0"/>
              <a:t>pedesaan</a:t>
            </a:r>
            <a:endParaRPr sz="2000"/>
          </a:p>
        </p:txBody>
      </p:sp>
      <p:sp>
        <p:nvSpPr>
          <p:cNvPr id="315" name="Google Shape;315;p47"/>
          <p:cNvSpPr txBox="1">
            <a:spLocks noGrp="1"/>
          </p:cNvSpPr>
          <p:nvPr>
            <p:ph type="subTitle" idx="1"/>
          </p:nvPr>
        </p:nvSpPr>
        <p:spPr>
          <a:xfrm>
            <a:off x="154236" y="947451"/>
            <a:ext cx="7359268" cy="3481330"/>
          </a:xfrm>
          <a:prstGeom prst="rect">
            <a:avLst/>
          </a:prstGeom>
        </p:spPr>
        <p:txBody>
          <a:bodyPr spcFirstLastPara="1" wrap="square" lIns="91425" tIns="91425" rIns="91425" bIns="91425" anchor="t" anchorCtr="0">
            <a:noAutofit/>
          </a:bodyPr>
          <a:lstStyle/>
          <a:p>
            <a:pPr marL="0" indent="0" algn="l">
              <a:buClr>
                <a:schemeClr val="accent2"/>
              </a:buClr>
              <a:buSzPts val="1100"/>
            </a:pPr>
            <a:r>
              <a:rPr lang="en-US" dirty="0" err="1" smtClean="0"/>
              <a:t>Dampak</a:t>
            </a:r>
            <a:r>
              <a:rPr lang="en-US" dirty="0" smtClean="0"/>
              <a:t> </a:t>
            </a:r>
            <a:r>
              <a:rPr lang="en-US" dirty="0" err="1" smtClean="0"/>
              <a:t>krisis</a:t>
            </a:r>
            <a:r>
              <a:rPr lang="en-US" dirty="0" smtClean="0"/>
              <a:t> </a:t>
            </a:r>
            <a:r>
              <a:rPr lang="en-US" dirty="0" err="1" smtClean="0"/>
              <a:t>ekonomi</a:t>
            </a:r>
            <a:r>
              <a:rPr lang="en-US" dirty="0" smtClean="0"/>
              <a:t> </a:t>
            </a:r>
            <a:r>
              <a:rPr lang="en-US" dirty="0" err="1" smtClean="0"/>
              <a:t>terhadap</a:t>
            </a:r>
            <a:r>
              <a:rPr lang="en-US" dirty="0" smtClean="0"/>
              <a:t> </a:t>
            </a:r>
            <a:r>
              <a:rPr lang="en-US" dirty="0" err="1" smtClean="0"/>
              <a:t>kinerja</a:t>
            </a:r>
            <a:r>
              <a:rPr lang="en-US" dirty="0" smtClean="0"/>
              <a:t> </a:t>
            </a:r>
            <a:r>
              <a:rPr lang="en-US" dirty="0" err="1" smtClean="0"/>
              <a:t>pertanian</a:t>
            </a:r>
            <a:r>
              <a:rPr lang="en-US" dirty="0" smtClean="0"/>
              <a:t> </a:t>
            </a:r>
            <a:r>
              <a:rPr lang="en-US" dirty="0" err="1" smtClean="0"/>
              <a:t>dapat</a:t>
            </a:r>
            <a:r>
              <a:rPr lang="en-US" dirty="0" smtClean="0"/>
              <a:t> </a:t>
            </a:r>
            <a:r>
              <a:rPr lang="en-US" dirty="0" err="1" smtClean="0"/>
              <a:t>dilihat</a:t>
            </a:r>
            <a:r>
              <a:rPr lang="en-US" dirty="0" smtClean="0"/>
              <a:t> </a:t>
            </a:r>
            <a:r>
              <a:rPr lang="en-US" dirty="0" err="1" smtClean="0"/>
              <a:t>dengan</a:t>
            </a:r>
            <a:r>
              <a:rPr lang="en-US" dirty="0" smtClean="0"/>
              <a:t> </a:t>
            </a:r>
            <a:r>
              <a:rPr lang="en-US" dirty="0" err="1" smtClean="0"/>
              <a:t>indikator</a:t>
            </a:r>
            <a:r>
              <a:rPr lang="en-US" dirty="0" smtClean="0"/>
              <a:t> </a:t>
            </a:r>
            <a:r>
              <a:rPr lang="en-US" dirty="0" err="1" smtClean="0"/>
              <a:t>harga</a:t>
            </a:r>
            <a:r>
              <a:rPr lang="en-US" dirty="0" smtClean="0"/>
              <a:t> </a:t>
            </a:r>
            <a:r>
              <a:rPr lang="en-US" dirty="0" err="1" smtClean="0"/>
              <a:t>domestik</a:t>
            </a:r>
            <a:r>
              <a:rPr lang="en-US" dirty="0" smtClean="0"/>
              <a:t>, total </a:t>
            </a:r>
            <a:r>
              <a:rPr lang="en-US" dirty="0" err="1" smtClean="0"/>
              <a:t>produksi</a:t>
            </a:r>
            <a:r>
              <a:rPr lang="en-US" dirty="0" smtClean="0"/>
              <a:t> </a:t>
            </a:r>
            <a:r>
              <a:rPr lang="en-US" dirty="0" err="1" smtClean="0"/>
              <a:t>dan</a:t>
            </a:r>
            <a:r>
              <a:rPr lang="en-US" dirty="0" smtClean="0"/>
              <a:t> employment. </a:t>
            </a:r>
            <a:r>
              <a:rPr lang="en-US" dirty="0" err="1" smtClean="0"/>
              <a:t>Krisis</a:t>
            </a:r>
            <a:r>
              <a:rPr lang="en-US" dirty="0" smtClean="0"/>
              <a:t> </a:t>
            </a:r>
            <a:r>
              <a:rPr lang="en-US" dirty="0" err="1" smtClean="0"/>
              <a:t>ekonomi</a:t>
            </a:r>
            <a:r>
              <a:rPr lang="en-US" dirty="0" smtClean="0"/>
              <a:t> yang </a:t>
            </a:r>
            <a:r>
              <a:rPr lang="en-US" dirty="0" err="1" smtClean="0"/>
              <a:t>terjadi</a:t>
            </a:r>
            <a:r>
              <a:rPr lang="en-US" dirty="0" smtClean="0"/>
              <a:t> </a:t>
            </a:r>
            <a:r>
              <a:rPr lang="en-US" dirty="0" err="1" smtClean="0"/>
              <a:t>pada</a:t>
            </a:r>
            <a:r>
              <a:rPr lang="en-US" dirty="0" smtClean="0"/>
              <a:t> </a:t>
            </a:r>
            <a:r>
              <a:rPr lang="en-US" dirty="0" err="1" smtClean="0"/>
              <a:t>tahun</a:t>
            </a:r>
            <a:r>
              <a:rPr lang="en-US" dirty="0" smtClean="0"/>
              <a:t> 1997-1998 </a:t>
            </a:r>
            <a:r>
              <a:rPr lang="en-US" dirty="0" err="1" smtClean="0"/>
              <a:t>telah</a:t>
            </a:r>
            <a:r>
              <a:rPr lang="en-US" dirty="0" smtClean="0"/>
              <a:t> </a:t>
            </a:r>
            <a:r>
              <a:rPr lang="en-US" dirty="0" err="1" smtClean="0"/>
              <a:t>menyebabkan</a:t>
            </a:r>
            <a:r>
              <a:rPr lang="en-US" dirty="0" smtClean="0"/>
              <a:t> </a:t>
            </a:r>
            <a:r>
              <a:rPr lang="en-US" dirty="0" err="1" smtClean="0"/>
              <a:t>dampak</a:t>
            </a:r>
            <a:r>
              <a:rPr lang="en-US" dirty="0" smtClean="0"/>
              <a:t> </a:t>
            </a:r>
            <a:r>
              <a:rPr lang="en-US" dirty="0" err="1" smtClean="0"/>
              <a:t>positif</a:t>
            </a:r>
            <a:r>
              <a:rPr lang="en-US" dirty="0" smtClean="0"/>
              <a:t> </a:t>
            </a:r>
            <a:r>
              <a:rPr lang="en-US" dirty="0" err="1" smtClean="0"/>
              <a:t>pada</a:t>
            </a:r>
            <a:r>
              <a:rPr lang="en-US" dirty="0" smtClean="0"/>
              <a:t> </a:t>
            </a:r>
            <a:r>
              <a:rPr lang="en-US" dirty="0" err="1" smtClean="0"/>
              <a:t>kinerja</a:t>
            </a:r>
            <a:r>
              <a:rPr lang="en-US" dirty="0" smtClean="0"/>
              <a:t> </a:t>
            </a:r>
            <a:r>
              <a:rPr lang="en-US" dirty="0" err="1" smtClean="0"/>
              <a:t>sektor</a:t>
            </a:r>
            <a:r>
              <a:rPr lang="en-US" dirty="0" smtClean="0"/>
              <a:t> </a:t>
            </a:r>
            <a:r>
              <a:rPr lang="en-US" dirty="0" err="1" smtClean="0"/>
              <a:t>pertanian</a:t>
            </a:r>
            <a:r>
              <a:rPr lang="en-US" dirty="0" smtClean="0"/>
              <a:t>, </a:t>
            </a:r>
            <a:r>
              <a:rPr lang="en-US" dirty="0" err="1" smtClean="0"/>
              <a:t>hal</a:t>
            </a:r>
            <a:r>
              <a:rPr lang="en-US" dirty="0" smtClean="0"/>
              <a:t> </a:t>
            </a:r>
            <a:r>
              <a:rPr lang="en-US" dirty="0" err="1" smtClean="0"/>
              <a:t>itu</a:t>
            </a:r>
            <a:r>
              <a:rPr lang="en-US" dirty="0" smtClean="0"/>
              <a:t> </a:t>
            </a:r>
            <a:r>
              <a:rPr lang="en-US" dirty="0" err="1" smtClean="0"/>
              <a:t>dapat</a:t>
            </a:r>
            <a:r>
              <a:rPr lang="en-US" dirty="0" smtClean="0"/>
              <a:t> </a:t>
            </a:r>
            <a:r>
              <a:rPr lang="en-US" dirty="0" err="1" smtClean="0"/>
              <a:t>dilihat</a:t>
            </a:r>
            <a:r>
              <a:rPr lang="en-US" dirty="0" smtClean="0"/>
              <a:t> </a:t>
            </a:r>
            <a:r>
              <a:rPr lang="en-US" dirty="0" err="1" smtClean="0"/>
              <a:t>dari</a:t>
            </a:r>
            <a:r>
              <a:rPr lang="en-US" dirty="0" smtClean="0"/>
              <a:t> </a:t>
            </a:r>
            <a:r>
              <a:rPr lang="en-US" dirty="0" err="1" smtClean="0"/>
              <a:t>adanya</a:t>
            </a:r>
            <a:r>
              <a:rPr lang="en-US" dirty="0" smtClean="0"/>
              <a:t> </a:t>
            </a:r>
            <a:r>
              <a:rPr lang="en-US" dirty="0" err="1" smtClean="0"/>
              <a:t>kenaikan</a:t>
            </a:r>
            <a:r>
              <a:rPr lang="en-US" dirty="0" smtClean="0"/>
              <a:t> </a:t>
            </a:r>
            <a:r>
              <a:rPr lang="en-US" dirty="0" err="1" smtClean="0"/>
              <a:t>produksi</a:t>
            </a:r>
            <a:r>
              <a:rPr lang="en-US" dirty="0" smtClean="0"/>
              <a:t> </a:t>
            </a:r>
            <a:r>
              <a:rPr lang="en-US" dirty="0" err="1" smtClean="0"/>
              <a:t>dan</a:t>
            </a:r>
            <a:r>
              <a:rPr lang="en-US" dirty="0" smtClean="0"/>
              <a:t> employment </a:t>
            </a:r>
            <a:r>
              <a:rPr lang="en-US" dirty="0" err="1" smtClean="0"/>
              <a:t>pada</a:t>
            </a:r>
            <a:r>
              <a:rPr lang="en-US" dirty="0" smtClean="0"/>
              <a:t> </a:t>
            </a:r>
            <a:r>
              <a:rPr lang="en-US" dirty="0" err="1" smtClean="0"/>
              <a:t>beberapa</a:t>
            </a:r>
            <a:r>
              <a:rPr lang="en-US" dirty="0" smtClean="0"/>
              <a:t> </a:t>
            </a:r>
            <a:r>
              <a:rPr lang="en-US" dirty="0" err="1" smtClean="0"/>
              <a:t>sektor</a:t>
            </a:r>
            <a:r>
              <a:rPr lang="en-US" dirty="0" smtClean="0"/>
              <a:t> </a:t>
            </a:r>
            <a:r>
              <a:rPr lang="en-US" dirty="0" err="1" smtClean="0"/>
              <a:t>pertanian</a:t>
            </a:r>
            <a:r>
              <a:rPr lang="en-US" dirty="0" smtClean="0"/>
              <a:t>. </a:t>
            </a:r>
            <a:r>
              <a:rPr lang="en-US" dirty="0" err="1" smtClean="0"/>
              <a:t>Namun</a:t>
            </a:r>
            <a:r>
              <a:rPr lang="en-US" dirty="0" smtClean="0"/>
              <a:t> </a:t>
            </a:r>
            <a:r>
              <a:rPr lang="en-US" dirty="0" err="1" smtClean="0"/>
              <a:t>disisi</a:t>
            </a:r>
            <a:r>
              <a:rPr lang="en-US" dirty="0" smtClean="0"/>
              <a:t> lain </a:t>
            </a:r>
            <a:r>
              <a:rPr lang="en-US" dirty="0" err="1" smtClean="0"/>
              <a:t>juga</a:t>
            </a:r>
            <a:r>
              <a:rPr lang="en-US" dirty="0" smtClean="0"/>
              <a:t> </a:t>
            </a:r>
            <a:r>
              <a:rPr lang="en-US" dirty="0" err="1" smtClean="0"/>
              <a:t>menyebabkan</a:t>
            </a:r>
            <a:r>
              <a:rPr lang="en-US" dirty="0" smtClean="0"/>
              <a:t> </a:t>
            </a:r>
            <a:r>
              <a:rPr lang="en-US" dirty="0" err="1" smtClean="0"/>
              <a:t>dampak</a:t>
            </a:r>
            <a:r>
              <a:rPr lang="en-US" dirty="0" smtClean="0"/>
              <a:t> </a:t>
            </a:r>
            <a:r>
              <a:rPr lang="en-US" dirty="0" err="1" smtClean="0"/>
              <a:t>negatif</a:t>
            </a:r>
            <a:r>
              <a:rPr lang="en-US" dirty="0" smtClean="0"/>
              <a:t> </a:t>
            </a:r>
            <a:r>
              <a:rPr lang="en-US" dirty="0" err="1" smtClean="0"/>
              <a:t>terhadap</a:t>
            </a:r>
            <a:r>
              <a:rPr lang="en-US" dirty="0" smtClean="0"/>
              <a:t> </a:t>
            </a:r>
            <a:r>
              <a:rPr lang="en-US" dirty="0" err="1" smtClean="0"/>
              <a:t>kinerja</a:t>
            </a:r>
            <a:r>
              <a:rPr lang="en-US" dirty="0" smtClean="0"/>
              <a:t> </a:t>
            </a:r>
            <a:r>
              <a:rPr lang="en-US" dirty="0" err="1" smtClean="0"/>
              <a:t>sektor</a:t>
            </a:r>
            <a:r>
              <a:rPr lang="en-US" dirty="0" smtClean="0"/>
              <a:t> </a:t>
            </a:r>
            <a:r>
              <a:rPr lang="en-US" dirty="0" err="1" smtClean="0"/>
              <a:t>pertanian</a:t>
            </a:r>
            <a:r>
              <a:rPr lang="en-US" dirty="0" smtClean="0"/>
              <a:t>, </a:t>
            </a:r>
            <a:r>
              <a:rPr lang="en-US" dirty="0" err="1" smtClean="0"/>
              <a:t>hal</a:t>
            </a:r>
            <a:r>
              <a:rPr lang="en-US" dirty="0" smtClean="0"/>
              <a:t> </a:t>
            </a:r>
            <a:r>
              <a:rPr lang="en-US" dirty="0" err="1" smtClean="0"/>
              <a:t>tersebut</a:t>
            </a:r>
            <a:r>
              <a:rPr lang="en-US" dirty="0" smtClean="0"/>
              <a:t> </a:t>
            </a:r>
            <a:r>
              <a:rPr lang="en-US" dirty="0" err="1" smtClean="0"/>
              <a:t>dapat</a:t>
            </a:r>
            <a:r>
              <a:rPr lang="en-US" dirty="0" smtClean="0"/>
              <a:t> </a:t>
            </a:r>
            <a:r>
              <a:rPr lang="en-US" dirty="0" err="1" smtClean="0"/>
              <a:t>dilihat</a:t>
            </a:r>
            <a:r>
              <a:rPr lang="en-US" dirty="0" smtClean="0"/>
              <a:t> </a:t>
            </a:r>
            <a:r>
              <a:rPr lang="en-US" dirty="0" err="1" smtClean="0"/>
              <a:t>dari</a:t>
            </a:r>
            <a:r>
              <a:rPr lang="en-US" dirty="0" smtClean="0"/>
              <a:t> </a:t>
            </a:r>
            <a:r>
              <a:rPr lang="en-US" dirty="0" err="1" smtClean="0"/>
              <a:t>adanya</a:t>
            </a:r>
            <a:r>
              <a:rPr lang="en-US" dirty="0" smtClean="0"/>
              <a:t> </a:t>
            </a:r>
            <a:r>
              <a:rPr lang="en-US" dirty="0" err="1" smtClean="0"/>
              <a:t>kenaikan</a:t>
            </a:r>
            <a:r>
              <a:rPr lang="en-US" dirty="0" smtClean="0"/>
              <a:t> </a:t>
            </a:r>
            <a:r>
              <a:rPr lang="en-US" dirty="0" err="1" smtClean="0"/>
              <a:t>harga</a:t>
            </a:r>
            <a:r>
              <a:rPr lang="en-US" dirty="0" smtClean="0"/>
              <a:t>, </a:t>
            </a:r>
            <a:r>
              <a:rPr lang="en-US" dirty="0" err="1" smtClean="0"/>
              <a:t>penurunan</a:t>
            </a:r>
            <a:r>
              <a:rPr lang="en-US" dirty="0" smtClean="0"/>
              <a:t> </a:t>
            </a:r>
            <a:r>
              <a:rPr lang="en-US" dirty="0" err="1" smtClean="0"/>
              <a:t>produksi</a:t>
            </a:r>
            <a:r>
              <a:rPr lang="en-US" dirty="0" smtClean="0"/>
              <a:t> </a:t>
            </a:r>
            <a:r>
              <a:rPr lang="en-US" dirty="0" err="1" smtClean="0"/>
              <a:t>dan</a:t>
            </a:r>
            <a:r>
              <a:rPr lang="en-US" dirty="0" smtClean="0"/>
              <a:t> </a:t>
            </a:r>
            <a:r>
              <a:rPr lang="en-US" dirty="0" err="1" smtClean="0"/>
              <a:t>penurunan</a:t>
            </a:r>
            <a:r>
              <a:rPr lang="en-US" dirty="0" smtClean="0"/>
              <a:t> employment </a:t>
            </a:r>
            <a:r>
              <a:rPr lang="en-US" dirty="0" err="1" smtClean="0"/>
              <a:t>pada</a:t>
            </a:r>
            <a:r>
              <a:rPr lang="en-US" dirty="0" smtClean="0"/>
              <a:t> </a:t>
            </a:r>
            <a:r>
              <a:rPr lang="en-US" dirty="0" err="1" smtClean="0"/>
              <a:t>beberapa</a:t>
            </a:r>
            <a:r>
              <a:rPr lang="en-US" dirty="0" smtClean="0"/>
              <a:t> </a:t>
            </a:r>
            <a:r>
              <a:rPr lang="en-US" dirty="0" err="1" smtClean="0"/>
              <a:t>sektor</a:t>
            </a:r>
            <a:r>
              <a:rPr lang="en-US" dirty="0" smtClean="0"/>
              <a:t> </a:t>
            </a:r>
            <a:r>
              <a:rPr lang="en-US" dirty="0" err="1" smtClean="0"/>
              <a:t>pertanian</a:t>
            </a:r>
            <a:r>
              <a:rPr lang="en-US" dirty="0" smtClean="0"/>
              <a:t>.</a:t>
            </a:r>
          </a:p>
          <a:p>
            <a:pPr marL="0" lvl="0" indent="0" algn="l" rtl="0">
              <a:spcBef>
                <a:spcPts val="0"/>
              </a:spcBef>
              <a:spcAft>
                <a:spcPts val="0"/>
              </a:spcAft>
              <a:buClr>
                <a:schemeClr val="accent2"/>
              </a:buClr>
              <a:buSzPts val="1100"/>
              <a:buFont typeface="Arial"/>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47"/>
          <p:cNvSpPr txBox="1">
            <a:spLocks noGrp="1"/>
          </p:cNvSpPr>
          <p:nvPr>
            <p:ph type="title"/>
          </p:nvPr>
        </p:nvSpPr>
        <p:spPr>
          <a:xfrm>
            <a:off x="154236" y="440676"/>
            <a:ext cx="5783856" cy="429658"/>
          </a:xfrm>
          <a:prstGeom prst="rect">
            <a:avLst/>
          </a:prstGeom>
        </p:spPr>
        <p:txBody>
          <a:bodyPr spcFirstLastPara="1" wrap="square" lIns="91425" tIns="91425" rIns="91425" bIns="91425" anchor="ctr" anchorCtr="0">
            <a:noAutofit/>
          </a:bodyPr>
          <a:lstStyle/>
          <a:p>
            <a:pPr lvl="0" algn="l"/>
            <a:endParaRPr sz="2000"/>
          </a:p>
        </p:txBody>
      </p:sp>
      <p:sp>
        <p:nvSpPr>
          <p:cNvPr id="315" name="Google Shape;315;p47"/>
          <p:cNvSpPr txBox="1">
            <a:spLocks noGrp="1"/>
          </p:cNvSpPr>
          <p:nvPr>
            <p:ph type="subTitle" idx="1"/>
          </p:nvPr>
        </p:nvSpPr>
        <p:spPr>
          <a:xfrm>
            <a:off x="154236" y="947451"/>
            <a:ext cx="8813494" cy="3481330"/>
          </a:xfrm>
          <a:prstGeom prst="rect">
            <a:avLst/>
          </a:prstGeom>
        </p:spPr>
        <p:txBody>
          <a:bodyPr spcFirstLastPara="1" wrap="square" lIns="91425" tIns="91425" rIns="91425" bIns="91425" anchor="t" anchorCtr="0">
            <a:noAutofit/>
          </a:bodyPr>
          <a:lstStyle/>
          <a:p>
            <a:pPr marL="0" lvl="0" indent="0" rtl="0">
              <a:spcBef>
                <a:spcPts val="0"/>
              </a:spcBef>
              <a:spcAft>
                <a:spcPts val="0"/>
              </a:spcAft>
              <a:buClr>
                <a:schemeClr val="accent2"/>
              </a:buClr>
              <a:buSzPts val="1100"/>
              <a:buFont typeface="Arial"/>
              <a:buNone/>
            </a:pPr>
            <a:endParaRPr lang="en-US" dirty="0" smtClean="0"/>
          </a:p>
          <a:p>
            <a:pPr marL="0" lvl="0" indent="0" rtl="0">
              <a:spcBef>
                <a:spcPts val="0"/>
              </a:spcBef>
              <a:spcAft>
                <a:spcPts val="0"/>
              </a:spcAft>
              <a:buClr>
                <a:schemeClr val="accent2"/>
              </a:buClr>
              <a:buSzPts val="1100"/>
              <a:buFont typeface="Arial"/>
              <a:buNone/>
            </a:pPr>
            <a:endParaRPr lang="en-US" dirty="0" smtClean="0"/>
          </a:p>
          <a:p>
            <a:pPr marL="0" lvl="0" indent="0" rtl="0">
              <a:spcBef>
                <a:spcPts val="0"/>
              </a:spcBef>
              <a:spcAft>
                <a:spcPts val="0"/>
              </a:spcAft>
              <a:buClr>
                <a:schemeClr val="accent2"/>
              </a:buClr>
              <a:buSzPts val="1100"/>
              <a:buFont typeface="Arial"/>
              <a:buNone/>
            </a:pPr>
            <a:endParaRPr lang="en-US" dirty="0" smtClean="0"/>
          </a:p>
          <a:p>
            <a:pPr marL="0" lvl="0" indent="0" rtl="0">
              <a:spcBef>
                <a:spcPts val="0"/>
              </a:spcBef>
              <a:spcAft>
                <a:spcPts val="0"/>
              </a:spcAft>
              <a:buClr>
                <a:schemeClr val="accent2"/>
              </a:buClr>
              <a:buSzPts val="1100"/>
              <a:buFont typeface="Arial"/>
              <a:buNone/>
            </a:pPr>
            <a:endParaRPr lang="en-US" dirty="0" smtClean="0"/>
          </a:p>
          <a:p>
            <a:pPr marL="0" lvl="0" indent="0" rtl="0">
              <a:spcBef>
                <a:spcPts val="0"/>
              </a:spcBef>
              <a:spcAft>
                <a:spcPts val="0"/>
              </a:spcAft>
              <a:buClr>
                <a:schemeClr val="accent2"/>
              </a:buClr>
              <a:buSzPts val="1100"/>
              <a:buFont typeface="Arial"/>
              <a:buNone/>
            </a:pPr>
            <a:r>
              <a:rPr lang="en-US" sz="2800" dirty="0" smtClean="0"/>
              <a:t>Any Question?</a:t>
            </a:r>
            <a:endParaRPr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47"/>
          <p:cNvSpPr txBox="1">
            <a:spLocks noGrp="1"/>
          </p:cNvSpPr>
          <p:nvPr>
            <p:ph type="title"/>
          </p:nvPr>
        </p:nvSpPr>
        <p:spPr>
          <a:xfrm>
            <a:off x="154236" y="440676"/>
            <a:ext cx="5497417" cy="42965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err="1" smtClean="0"/>
              <a:t>Kesimpulan</a:t>
            </a:r>
            <a:endParaRPr/>
          </a:p>
        </p:txBody>
      </p:sp>
      <p:sp>
        <p:nvSpPr>
          <p:cNvPr id="315" name="Google Shape;315;p47"/>
          <p:cNvSpPr txBox="1">
            <a:spLocks noGrp="1"/>
          </p:cNvSpPr>
          <p:nvPr>
            <p:ph type="subTitle" idx="1"/>
          </p:nvPr>
        </p:nvSpPr>
        <p:spPr>
          <a:xfrm>
            <a:off x="154237" y="947451"/>
            <a:ext cx="7370284" cy="3481330"/>
          </a:xfrm>
          <a:prstGeom prst="rect">
            <a:avLst/>
          </a:prstGeom>
        </p:spPr>
        <p:txBody>
          <a:bodyPr spcFirstLastPara="1" wrap="square" lIns="91425" tIns="91425" rIns="91425" bIns="91425" anchor="t" anchorCtr="0">
            <a:noAutofit/>
          </a:bodyPr>
          <a:lstStyle/>
          <a:p>
            <a:pPr marL="0" indent="0" algn="l"/>
            <a:r>
              <a:rPr lang="id-ID" dirty="0" smtClean="0"/>
              <a:t>Krisis moneter adalah suatu kondisi yang mana perekonomian dalam suatu negara mengalami penurunan yang sangat signifikan. Umumnya, negara yang mengalami kondisi tersebut akan mengalami penurunan produk domestik bruto, menurunnya harga properti dan saham, dan juga tingginya angka inflasi. Kondisi ini memang sangatlah menakutkan, karena akan ada banyak  orang yang dirugikan.Contoh Konflik-Konflik yang terjadi pada krisis moneter yaitu KonflikAgraria,konflik pengelolaan irigasi pertanian dan konflik </a:t>
            </a:r>
            <a:r>
              <a:rPr lang="id-ID" dirty="0" smtClean="0"/>
              <a:t>SARA</a:t>
            </a:r>
            <a:r>
              <a:rPr lang="en-US" dirty="0" smtClean="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5"/>
          <p:cNvSpPr txBox="1">
            <a:spLocks noGrp="1"/>
          </p:cNvSpPr>
          <p:nvPr>
            <p:ph type="body" idx="1"/>
          </p:nvPr>
        </p:nvSpPr>
        <p:spPr>
          <a:xfrm>
            <a:off x="713225" y="937963"/>
            <a:ext cx="7717500" cy="3608100"/>
          </a:xfrm>
          <a:prstGeom prst="rect">
            <a:avLst/>
          </a:prstGeom>
        </p:spPr>
        <p:txBody>
          <a:bodyPr spcFirstLastPara="1" wrap="square" lIns="91425" tIns="91425" rIns="91425" bIns="91425" anchor="t" anchorCtr="0">
            <a:noAutofit/>
          </a:bodyPr>
          <a:lstStyle/>
          <a:p>
            <a:pPr marL="0" indent="0">
              <a:buClr>
                <a:schemeClr val="accent2"/>
              </a:buClr>
              <a:buSzPts val="1100"/>
            </a:pPr>
            <a:r>
              <a:rPr lang="en-US" sz="2400" dirty="0" err="1" smtClean="0">
                <a:solidFill>
                  <a:schemeClr val="dk1"/>
                </a:solidFill>
              </a:rPr>
              <a:t>Annisa</a:t>
            </a:r>
            <a:r>
              <a:rPr lang="en-US" sz="2400" dirty="0" smtClean="0">
                <a:solidFill>
                  <a:schemeClr val="dk1"/>
                </a:solidFill>
              </a:rPr>
              <a:t> </a:t>
            </a:r>
            <a:r>
              <a:rPr lang="en-US" sz="2400" dirty="0" err="1" smtClean="0">
                <a:solidFill>
                  <a:schemeClr val="dk1"/>
                </a:solidFill>
              </a:rPr>
              <a:t>Anggun</a:t>
            </a:r>
            <a:r>
              <a:rPr lang="en-US" sz="2400" dirty="0" smtClean="0">
                <a:solidFill>
                  <a:schemeClr val="dk1"/>
                </a:solidFill>
              </a:rPr>
              <a:t> </a:t>
            </a:r>
            <a:r>
              <a:rPr lang="en-US" sz="2400" dirty="0" err="1" smtClean="0">
                <a:solidFill>
                  <a:schemeClr val="dk1"/>
                </a:solidFill>
              </a:rPr>
              <a:t>Pelangi</a:t>
            </a:r>
            <a:r>
              <a:rPr lang="en-US" sz="2400" dirty="0" smtClean="0">
                <a:solidFill>
                  <a:schemeClr val="dk1"/>
                </a:solidFill>
              </a:rPr>
              <a:t>	2013033002</a:t>
            </a:r>
          </a:p>
          <a:p>
            <a:pPr marL="0" indent="0">
              <a:buClr>
                <a:schemeClr val="accent2"/>
              </a:buClr>
              <a:buSzPts val="1100"/>
            </a:pPr>
            <a:r>
              <a:rPr lang="en-US" sz="2400" dirty="0" err="1" smtClean="0">
                <a:solidFill>
                  <a:schemeClr val="dk1"/>
                </a:solidFill>
              </a:rPr>
              <a:t>Selvani</a:t>
            </a:r>
            <a:r>
              <a:rPr lang="en-US" sz="2400" dirty="0" smtClean="0">
                <a:solidFill>
                  <a:schemeClr val="dk1"/>
                </a:solidFill>
              </a:rPr>
              <a:t> </a:t>
            </a:r>
            <a:r>
              <a:rPr lang="en-US" sz="2400" dirty="0" err="1" smtClean="0">
                <a:solidFill>
                  <a:schemeClr val="dk1"/>
                </a:solidFill>
              </a:rPr>
              <a:t>Zhafirah</a:t>
            </a:r>
            <a:r>
              <a:rPr lang="en-US" sz="2400" dirty="0" smtClean="0">
                <a:solidFill>
                  <a:schemeClr val="dk1"/>
                </a:solidFill>
              </a:rPr>
              <a:t>		2013033004</a:t>
            </a:r>
          </a:p>
          <a:p>
            <a:pPr marL="0" indent="0">
              <a:buClr>
                <a:schemeClr val="accent2"/>
              </a:buClr>
              <a:buSzPts val="1100"/>
            </a:pPr>
            <a:r>
              <a:rPr lang="en-US" sz="2400" dirty="0" err="1" smtClean="0">
                <a:solidFill>
                  <a:schemeClr val="dk1"/>
                </a:solidFill>
              </a:rPr>
              <a:t>Okta</a:t>
            </a:r>
            <a:r>
              <a:rPr lang="en-US" sz="2400" dirty="0" smtClean="0">
                <a:solidFill>
                  <a:schemeClr val="dk1"/>
                </a:solidFill>
              </a:rPr>
              <a:t> </a:t>
            </a:r>
            <a:r>
              <a:rPr lang="en-US" sz="2400" dirty="0" err="1" smtClean="0">
                <a:solidFill>
                  <a:schemeClr val="dk1"/>
                </a:solidFill>
              </a:rPr>
              <a:t>Darma</a:t>
            </a:r>
            <a:r>
              <a:rPr lang="en-US" sz="2400" dirty="0" smtClean="0">
                <a:solidFill>
                  <a:schemeClr val="dk1"/>
                </a:solidFill>
              </a:rPr>
              <a:t> Putra		</a:t>
            </a:r>
            <a:r>
              <a:rPr lang="en-US" sz="2400" dirty="0" smtClean="0">
                <a:solidFill>
                  <a:schemeClr val="dk1"/>
                </a:solidFill>
              </a:rPr>
              <a:t>2013033034</a:t>
            </a:r>
          </a:p>
          <a:p>
            <a:pPr marL="0" indent="0">
              <a:buClr>
                <a:schemeClr val="accent2"/>
              </a:buClr>
              <a:buSzPts val="1100"/>
            </a:pPr>
            <a:r>
              <a:rPr lang="en-US" sz="2400" dirty="0" err="1" smtClean="0">
                <a:solidFill>
                  <a:schemeClr val="dk1"/>
                </a:solidFill>
              </a:rPr>
              <a:t>Ahcmad</a:t>
            </a:r>
            <a:r>
              <a:rPr lang="en-US" sz="2400" dirty="0" smtClean="0">
                <a:solidFill>
                  <a:schemeClr val="dk1"/>
                </a:solidFill>
              </a:rPr>
              <a:t> </a:t>
            </a:r>
            <a:r>
              <a:rPr lang="en-US" sz="2400" dirty="0" err="1" smtClean="0">
                <a:solidFill>
                  <a:schemeClr val="dk1"/>
                </a:solidFill>
              </a:rPr>
              <a:t>Rizko</a:t>
            </a:r>
            <a:r>
              <a:rPr lang="en-US" sz="2400" dirty="0" smtClean="0">
                <a:solidFill>
                  <a:schemeClr val="dk1"/>
                </a:solidFill>
              </a:rPr>
              <a:t>		2013033053</a:t>
            </a:r>
          </a:p>
          <a:p>
            <a:pPr marL="0" indent="0">
              <a:buClr>
                <a:schemeClr val="accent2"/>
              </a:buClr>
              <a:buSzPts val="1100"/>
            </a:pPr>
            <a:r>
              <a:rPr lang="en-US" sz="2400" dirty="0" err="1" smtClean="0">
                <a:solidFill>
                  <a:schemeClr val="dk1"/>
                </a:solidFill>
              </a:rPr>
              <a:t>Rifki</a:t>
            </a:r>
            <a:r>
              <a:rPr lang="en-US" sz="2400" dirty="0" smtClean="0">
                <a:solidFill>
                  <a:schemeClr val="dk1"/>
                </a:solidFill>
              </a:rPr>
              <a:t> </a:t>
            </a:r>
            <a:r>
              <a:rPr lang="en-US" sz="2400" dirty="0" err="1" smtClean="0">
                <a:solidFill>
                  <a:schemeClr val="dk1"/>
                </a:solidFill>
              </a:rPr>
              <a:t>Ardiansyah</a:t>
            </a:r>
            <a:r>
              <a:rPr lang="en-US" sz="2400" dirty="0" smtClean="0">
                <a:solidFill>
                  <a:schemeClr val="dk1"/>
                </a:solidFill>
              </a:rPr>
              <a:t>		2053033006</a:t>
            </a:r>
          </a:p>
        </p:txBody>
      </p:sp>
      <p:sp>
        <p:nvSpPr>
          <p:cNvPr id="280" name="Google Shape;280;p45"/>
          <p:cNvSpPr txBox="1">
            <a:spLocks noGrp="1"/>
          </p:cNvSpPr>
          <p:nvPr>
            <p:ph type="title"/>
          </p:nvPr>
        </p:nvSpPr>
        <p:spPr>
          <a:xfrm>
            <a:off x="713225" y="346025"/>
            <a:ext cx="7717500" cy="569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smtClean="0">
                <a:solidFill>
                  <a:schemeClr val="dk2"/>
                </a:solidFill>
              </a:rPr>
              <a:t>Anggota Kelompok: </a:t>
            </a:r>
            <a:endParaRPr>
              <a:solidFill>
                <a:schemeClr val="dk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grpSp>
        <p:nvGrpSpPr>
          <p:cNvPr id="285" name="Google Shape;285;p46"/>
          <p:cNvGrpSpPr/>
          <p:nvPr/>
        </p:nvGrpSpPr>
        <p:grpSpPr>
          <a:xfrm>
            <a:off x="4911738" y="2839450"/>
            <a:ext cx="711575" cy="795000"/>
            <a:chOff x="1168700" y="1305400"/>
            <a:chExt cx="711575" cy="795000"/>
          </a:xfrm>
        </p:grpSpPr>
        <p:sp>
          <p:nvSpPr>
            <p:cNvPr id="286" name="Google Shape;286;p46"/>
            <p:cNvSpPr/>
            <p:nvPr/>
          </p:nvSpPr>
          <p:spPr>
            <a:xfrm>
              <a:off x="1168700" y="1305400"/>
              <a:ext cx="709800" cy="795000"/>
            </a:xfrm>
            <a:prstGeom prst="round2SameRect">
              <a:avLst>
                <a:gd name="adj1" fmla="val 50000"/>
                <a:gd name="adj2" fmla="val 0"/>
              </a:avLst>
            </a:prstGeom>
            <a:solidFill>
              <a:schemeClr val="lt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87" name="Google Shape;287;p46"/>
            <p:cNvCxnSpPr/>
            <p:nvPr/>
          </p:nvCxnSpPr>
          <p:spPr>
            <a:xfrm>
              <a:off x="1170775" y="2062365"/>
              <a:ext cx="709500" cy="0"/>
            </a:xfrm>
            <a:prstGeom prst="straightConnector1">
              <a:avLst/>
            </a:prstGeom>
            <a:noFill/>
            <a:ln w="19050" cap="flat" cmpd="sng">
              <a:solidFill>
                <a:schemeClr val="dk2"/>
              </a:solidFill>
              <a:prstDash val="solid"/>
              <a:round/>
              <a:headEnd type="none" w="med" len="med"/>
              <a:tailEnd type="none" w="med" len="med"/>
            </a:ln>
          </p:spPr>
        </p:cxnSp>
      </p:grpSp>
      <p:grpSp>
        <p:nvGrpSpPr>
          <p:cNvPr id="288" name="Google Shape;288;p46"/>
          <p:cNvGrpSpPr/>
          <p:nvPr/>
        </p:nvGrpSpPr>
        <p:grpSpPr>
          <a:xfrm>
            <a:off x="4911738" y="1305400"/>
            <a:ext cx="711575" cy="795000"/>
            <a:chOff x="1168700" y="1305400"/>
            <a:chExt cx="711575" cy="795000"/>
          </a:xfrm>
        </p:grpSpPr>
        <p:sp>
          <p:nvSpPr>
            <p:cNvPr id="289" name="Google Shape;289;p46"/>
            <p:cNvSpPr/>
            <p:nvPr/>
          </p:nvSpPr>
          <p:spPr>
            <a:xfrm>
              <a:off x="1168700" y="1305400"/>
              <a:ext cx="709800" cy="795000"/>
            </a:xfrm>
            <a:prstGeom prst="round2SameRect">
              <a:avLst>
                <a:gd name="adj1" fmla="val 50000"/>
                <a:gd name="adj2" fmla="val 0"/>
              </a:avLst>
            </a:prstGeom>
            <a:solidFill>
              <a:schemeClr val="lt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90" name="Google Shape;290;p46"/>
            <p:cNvCxnSpPr/>
            <p:nvPr/>
          </p:nvCxnSpPr>
          <p:spPr>
            <a:xfrm>
              <a:off x="1170775" y="2062365"/>
              <a:ext cx="709500" cy="0"/>
            </a:xfrm>
            <a:prstGeom prst="straightConnector1">
              <a:avLst/>
            </a:prstGeom>
            <a:noFill/>
            <a:ln w="19050" cap="flat" cmpd="sng">
              <a:solidFill>
                <a:schemeClr val="dk2"/>
              </a:solidFill>
              <a:prstDash val="solid"/>
              <a:round/>
              <a:headEnd type="none" w="med" len="med"/>
              <a:tailEnd type="none" w="med" len="med"/>
            </a:ln>
          </p:spPr>
        </p:cxnSp>
      </p:grpSp>
      <p:grpSp>
        <p:nvGrpSpPr>
          <p:cNvPr id="291" name="Google Shape;291;p46"/>
          <p:cNvGrpSpPr/>
          <p:nvPr/>
        </p:nvGrpSpPr>
        <p:grpSpPr>
          <a:xfrm>
            <a:off x="1168700" y="2827300"/>
            <a:ext cx="711575" cy="795000"/>
            <a:chOff x="1168700" y="1305400"/>
            <a:chExt cx="711575" cy="795000"/>
          </a:xfrm>
        </p:grpSpPr>
        <p:sp>
          <p:nvSpPr>
            <p:cNvPr id="292" name="Google Shape;292;p46"/>
            <p:cNvSpPr/>
            <p:nvPr/>
          </p:nvSpPr>
          <p:spPr>
            <a:xfrm>
              <a:off x="1168700" y="1305400"/>
              <a:ext cx="709800" cy="795000"/>
            </a:xfrm>
            <a:prstGeom prst="round2SameRect">
              <a:avLst>
                <a:gd name="adj1" fmla="val 50000"/>
                <a:gd name="adj2" fmla="val 0"/>
              </a:avLst>
            </a:prstGeom>
            <a:solidFill>
              <a:schemeClr val="lt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93" name="Google Shape;293;p46"/>
            <p:cNvCxnSpPr/>
            <p:nvPr/>
          </p:nvCxnSpPr>
          <p:spPr>
            <a:xfrm>
              <a:off x="1170775" y="2062365"/>
              <a:ext cx="709500" cy="0"/>
            </a:xfrm>
            <a:prstGeom prst="straightConnector1">
              <a:avLst/>
            </a:prstGeom>
            <a:noFill/>
            <a:ln w="19050" cap="flat" cmpd="sng">
              <a:solidFill>
                <a:schemeClr val="dk2"/>
              </a:solidFill>
              <a:prstDash val="solid"/>
              <a:round/>
              <a:headEnd type="none" w="med" len="med"/>
              <a:tailEnd type="none" w="med" len="med"/>
            </a:ln>
          </p:spPr>
        </p:cxnSp>
      </p:grpSp>
      <p:grpSp>
        <p:nvGrpSpPr>
          <p:cNvPr id="294" name="Google Shape;294;p46"/>
          <p:cNvGrpSpPr/>
          <p:nvPr/>
        </p:nvGrpSpPr>
        <p:grpSpPr>
          <a:xfrm>
            <a:off x="1168700" y="1305400"/>
            <a:ext cx="711575" cy="795000"/>
            <a:chOff x="1168700" y="1305400"/>
            <a:chExt cx="711575" cy="795000"/>
          </a:xfrm>
        </p:grpSpPr>
        <p:sp>
          <p:nvSpPr>
            <p:cNvPr id="295" name="Google Shape;295;p46"/>
            <p:cNvSpPr/>
            <p:nvPr/>
          </p:nvSpPr>
          <p:spPr>
            <a:xfrm>
              <a:off x="1168700" y="1305400"/>
              <a:ext cx="709800" cy="795000"/>
            </a:xfrm>
            <a:prstGeom prst="round2SameRect">
              <a:avLst>
                <a:gd name="adj1" fmla="val 50000"/>
                <a:gd name="adj2" fmla="val 0"/>
              </a:avLst>
            </a:prstGeom>
            <a:solidFill>
              <a:schemeClr val="lt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96" name="Google Shape;296;p46"/>
            <p:cNvCxnSpPr/>
            <p:nvPr/>
          </p:nvCxnSpPr>
          <p:spPr>
            <a:xfrm>
              <a:off x="1170775" y="2062365"/>
              <a:ext cx="709500" cy="0"/>
            </a:xfrm>
            <a:prstGeom prst="straightConnector1">
              <a:avLst/>
            </a:prstGeom>
            <a:noFill/>
            <a:ln w="19050" cap="flat" cmpd="sng">
              <a:solidFill>
                <a:schemeClr val="dk2"/>
              </a:solidFill>
              <a:prstDash val="solid"/>
              <a:round/>
              <a:headEnd type="none" w="med" len="med"/>
              <a:tailEnd type="none" w="med" len="med"/>
            </a:ln>
          </p:spPr>
        </p:cxnSp>
      </p:grpSp>
      <p:sp>
        <p:nvSpPr>
          <p:cNvPr id="297" name="Google Shape;297;p46"/>
          <p:cNvSpPr txBox="1">
            <a:spLocks noGrp="1"/>
          </p:cNvSpPr>
          <p:nvPr>
            <p:ph type="title"/>
          </p:nvPr>
        </p:nvSpPr>
        <p:spPr>
          <a:xfrm>
            <a:off x="713225" y="346025"/>
            <a:ext cx="7717500" cy="569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smtClean="0"/>
              <a:t>Materi Pembahasan</a:t>
            </a:r>
            <a:endParaRPr>
              <a:solidFill>
                <a:schemeClr val="dk2"/>
              </a:solidFill>
            </a:endParaRPr>
          </a:p>
        </p:txBody>
      </p:sp>
      <p:sp>
        <p:nvSpPr>
          <p:cNvPr id="299" name="Google Shape;299;p46"/>
          <p:cNvSpPr txBox="1">
            <a:spLocks noGrp="1"/>
          </p:cNvSpPr>
          <p:nvPr>
            <p:ph type="title" idx="2"/>
          </p:nvPr>
        </p:nvSpPr>
        <p:spPr>
          <a:xfrm>
            <a:off x="1972499" y="1279750"/>
            <a:ext cx="2551200" cy="910800"/>
          </a:xfrm>
          <a:prstGeom prst="rect">
            <a:avLst/>
          </a:prstGeom>
        </p:spPr>
        <p:txBody>
          <a:bodyPr spcFirstLastPara="1" wrap="square" lIns="91425" tIns="91425" rIns="91425" bIns="91425" anchor="t" anchorCtr="0">
            <a:noAutofit/>
          </a:bodyPr>
          <a:lstStyle/>
          <a:p>
            <a:pPr lvl="0"/>
            <a:r>
              <a:rPr lang="en-US" sz="2000" dirty="0" err="1" smtClean="0"/>
              <a:t>Pengertian</a:t>
            </a:r>
            <a:r>
              <a:rPr lang="en-US" sz="2000" dirty="0" smtClean="0"/>
              <a:t> </a:t>
            </a:r>
            <a:r>
              <a:rPr lang="en-US" sz="2000" dirty="0" err="1" smtClean="0"/>
              <a:t>Krisis</a:t>
            </a:r>
            <a:r>
              <a:rPr lang="en-US" sz="2000" dirty="0" smtClean="0"/>
              <a:t> </a:t>
            </a:r>
            <a:r>
              <a:rPr lang="en-US" sz="2000" dirty="0" err="1" smtClean="0"/>
              <a:t>Moneter</a:t>
            </a:r>
            <a:endParaRPr sz="2000"/>
          </a:p>
        </p:txBody>
      </p:sp>
      <p:sp>
        <p:nvSpPr>
          <p:cNvPr id="300" name="Google Shape;300;p46"/>
          <p:cNvSpPr txBox="1">
            <a:spLocks noGrp="1"/>
          </p:cNvSpPr>
          <p:nvPr>
            <p:ph type="title" idx="3"/>
          </p:nvPr>
        </p:nvSpPr>
        <p:spPr>
          <a:xfrm>
            <a:off x="5729024" y="1279750"/>
            <a:ext cx="2551200" cy="910800"/>
          </a:xfrm>
          <a:prstGeom prst="rect">
            <a:avLst/>
          </a:prstGeom>
        </p:spPr>
        <p:txBody>
          <a:bodyPr spcFirstLastPara="1" wrap="square" lIns="91425" tIns="91425" rIns="91425" bIns="91425" anchor="t" anchorCtr="0">
            <a:noAutofit/>
          </a:bodyPr>
          <a:lstStyle/>
          <a:p>
            <a:pPr lvl="0"/>
            <a:r>
              <a:rPr lang="en-US" sz="2000" dirty="0" err="1" smtClean="0"/>
              <a:t>Kehidupan</a:t>
            </a:r>
            <a:r>
              <a:rPr lang="en-US" sz="2000" dirty="0" smtClean="0"/>
              <a:t> </a:t>
            </a:r>
            <a:r>
              <a:rPr lang="en-US" sz="2000" dirty="0" err="1" smtClean="0"/>
              <a:t>pedesaan</a:t>
            </a:r>
            <a:r>
              <a:rPr lang="en-US" sz="2000" dirty="0" smtClean="0"/>
              <a:t> </a:t>
            </a:r>
            <a:r>
              <a:rPr lang="en-US" sz="2000" dirty="0" err="1" smtClean="0"/>
              <a:t>di</a:t>
            </a:r>
            <a:r>
              <a:rPr lang="en-US" sz="2000" dirty="0" smtClean="0"/>
              <a:t> </a:t>
            </a:r>
            <a:r>
              <a:rPr lang="en-US" sz="2000" dirty="0" err="1" smtClean="0"/>
              <a:t>wilayah</a:t>
            </a:r>
            <a:r>
              <a:rPr lang="en-US" sz="2000" dirty="0" smtClean="0"/>
              <a:t> </a:t>
            </a:r>
            <a:r>
              <a:rPr lang="en-US" sz="2000" dirty="0" err="1" smtClean="0"/>
              <a:t>pesisir</a:t>
            </a:r>
            <a:r>
              <a:rPr lang="en-US" sz="2000" dirty="0" smtClean="0"/>
              <a:t> </a:t>
            </a:r>
            <a:r>
              <a:rPr lang="en-US" sz="2000" dirty="0" err="1" smtClean="0"/>
              <a:t>dan</a:t>
            </a:r>
            <a:r>
              <a:rPr lang="en-US" sz="2000" dirty="0" smtClean="0"/>
              <a:t> </a:t>
            </a:r>
            <a:r>
              <a:rPr lang="en-US" sz="2000" dirty="0" err="1" smtClean="0"/>
              <a:t>perkebunan</a:t>
            </a:r>
            <a:endParaRPr sz="2000"/>
          </a:p>
        </p:txBody>
      </p:sp>
      <p:sp>
        <p:nvSpPr>
          <p:cNvPr id="302" name="Google Shape;302;p46"/>
          <p:cNvSpPr txBox="1">
            <a:spLocks noGrp="1"/>
          </p:cNvSpPr>
          <p:nvPr>
            <p:ph type="title" idx="5"/>
          </p:nvPr>
        </p:nvSpPr>
        <p:spPr>
          <a:xfrm>
            <a:off x="1972499" y="2821058"/>
            <a:ext cx="2551200" cy="910800"/>
          </a:xfrm>
          <a:prstGeom prst="rect">
            <a:avLst/>
          </a:prstGeom>
        </p:spPr>
        <p:txBody>
          <a:bodyPr spcFirstLastPara="1" wrap="square" lIns="91425" tIns="91425" rIns="91425" bIns="91425" anchor="t" anchorCtr="0">
            <a:noAutofit/>
          </a:bodyPr>
          <a:lstStyle/>
          <a:p>
            <a:pPr lvl="0"/>
            <a:r>
              <a:rPr lang="en-US" sz="2000" dirty="0" err="1" smtClean="0"/>
              <a:t>Contoh</a:t>
            </a:r>
            <a:r>
              <a:rPr lang="en-US" sz="2000" dirty="0" smtClean="0"/>
              <a:t> </a:t>
            </a:r>
            <a:r>
              <a:rPr lang="en-US" sz="2000" dirty="0" err="1" smtClean="0"/>
              <a:t>Konflik-Konflik</a:t>
            </a:r>
            <a:r>
              <a:rPr lang="en-US" sz="2000" dirty="0" smtClean="0"/>
              <a:t> yang </a:t>
            </a:r>
            <a:r>
              <a:rPr lang="en-US" sz="2000" dirty="0" err="1" smtClean="0"/>
              <a:t>terjadi</a:t>
            </a:r>
            <a:r>
              <a:rPr lang="en-US" sz="2000" dirty="0" smtClean="0"/>
              <a:t> </a:t>
            </a:r>
            <a:r>
              <a:rPr lang="en-US" sz="2000" dirty="0" err="1" smtClean="0"/>
              <a:t>di</a:t>
            </a:r>
            <a:r>
              <a:rPr lang="en-US" sz="2000" dirty="0" smtClean="0"/>
              <a:t> </a:t>
            </a:r>
            <a:r>
              <a:rPr lang="en-US" sz="2000" dirty="0" err="1" smtClean="0"/>
              <a:t>pedesaan</a:t>
            </a:r>
            <a:endParaRPr sz="2000"/>
          </a:p>
        </p:txBody>
      </p:sp>
      <p:sp>
        <p:nvSpPr>
          <p:cNvPr id="304" name="Google Shape;304;p46"/>
          <p:cNvSpPr txBox="1">
            <a:spLocks noGrp="1"/>
          </p:cNvSpPr>
          <p:nvPr>
            <p:ph type="title" idx="7"/>
          </p:nvPr>
        </p:nvSpPr>
        <p:spPr>
          <a:xfrm>
            <a:off x="5729024" y="2821057"/>
            <a:ext cx="2853116" cy="1233149"/>
          </a:xfrm>
          <a:prstGeom prst="rect">
            <a:avLst/>
          </a:prstGeom>
        </p:spPr>
        <p:txBody>
          <a:bodyPr spcFirstLastPara="1" wrap="square" lIns="91425" tIns="91425" rIns="91425" bIns="91425" anchor="t" anchorCtr="0">
            <a:noAutofit/>
          </a:bodyPr>
          <a:lstStyle/>
          <a:p>
            <a:pPr lvl="0"/>
            <a:r>
              <a:rPr lang="en-US" sz="1800" dirty="0" err="1" smtClean="0"/>
              <a:t>Penyebab</a:t>
            </a:r>
            <a:r>
              <a:rPr lang="en-US" sz="1800" dirty="0" smtClean="0"/>
              <a:t> </a:t>
            </a:r>
            <a:r>
              <a:rPr lang="en-US" sz="1800" dirty="0" err="1" smtClean="0"/>
              <a:t>dan</a:t>
            </a:r>
            <a:r>
              <a:rPr lang="en-US" sz="1800" dirty="0" smtClean="0"/>
              <a:t> </a:t>
            </a:r>
            <a:r>
              <a:rPr lang="en-US" sz="1800" dirty="0" err="1" smtClean="0"/>
              <a:t>Dampak</a:t>
            </a:r>
            <a:r>
              <a:rPr lang="en-US" sz="1800" dirty="0" smtClean="0"/>
              <a:t> </a:t>
            </a:r>
            <a:r>
              <a:rPr lang="en-US" sz="1800" dirty="0" err="1" smtClean="0"/>
              <a:t>dari</a:t>
            </a:r>
            <a:r>
              <a:rPr lang="en-US" sz="1800" dirty="0" smtClean="0"/>
              <a:t> </a:t>
            </a:r>
            <a:r>
              <a:rPr lang="en-US" sz="1800" dirty="0" err="1" smtClean="0"/>
              <a:t>adanya</a:t>
            </a:r>
            <a:r>
              <a:rPr lang="en-US" sz="1800" dirty="0" smtClean="0"/>
              <a:t> </a:t>
            </a:r>
            <a:r>
              <a:rPr lang="en-US" sz="1800" dirty="0" err="1" smtClean="0"/>
              <a:t>krisis</a:t>
            </a:r>
            <a:r>
              <a:rPr lang="en-US" sz="1800" dirty="0" smtClean="0"/>
              <a:t> </a:t>
            </a:r>
            <a:r>
              <a:rPr lang="en-US" sz="1800" dirty="0" err="1" smtClean="0"/>
              <a:t>moneter</a:t>
            </a:r>
            <a:r>
              <a:rPr lang="en-US" sz="1800" dirty="0" smtClean="0"/>
              <a:t> </a:t>
            </a:r>
            <a:r>
              <a:rPr lang="en-US" sz="1800" dirty="0" err="1" smtClean="0"/>
              <a:t>di</a:t>
            </a:r>
            <a:r>
              <a:rPr lang="en-US" sz="1800" dirty="0" smtClean="0"/>
              <a:t> </a:t>
            </a:r>
            <a:r>
              <a:rPr lang="en-US" sz="1800" dirty="0" err="1" smtClean="0"/>
              <a:t>pedesaan</a:t>
            </a:r>
            <a:endParaRPr sz="1800"/>
          </a:p>
        </p:txBody>
      </p:sp>
      <p:sp>
        <p:nvSpPr>
          <p:cNvPr id="306" name="Google Shape;306;p46"/>
          <p:cNvSpPr txBox="1">
            <a:spLocks noGrp="1"/>
          </p:cNvSpPr>
          <p:nvPr>
            <p:ph type="title" idx="9"/>
          </p:nvPr>
        </p:nvSpPr>
        <p:spPr>
          <a:xfrm>
            <a:off x="1168576" y="1498600"/>
            <a:ext cx="709800" cy="46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307" name="Google Shape;307;p46"/>
          <p:cNvSpPr txBox="1">
            <a:spLocks noGrp="1"/>
          </p:cNvSpPr>
          <p:nvPr>
            <p:ph type="title" idx="13"/>
          </p:nvPr>
        </p:nvSpPr>
        <p:spPr>
          <a:xfrm>
            <a:off x="1168576" y="3042267"/>
            <a:ext cx="709800" cy="46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sp>
        <p:nvSpPr>
          <p:cNvPr id="308" name="Google Shape;308;p46"/>
          <p:cNvSpPr txBox="1">
            <a:spLocks noGrp="1"/>
          </p:cNvSpPr>
          <p:nvPr>
            <p:ph type="title" idx="14"/>
          </p:nvPr>
        </p:nvSpPr>
        <p:spPr>
          <a:xfrm>
            <a:off x="4912625" y="1498600"/>
            <a:ext cx="709800" cy="46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
        <p:nvSpPr>
          <p:cNvPr id="309" name="Google Shape;309;p46"/>
          <p:cNvSpPr txBox="1">
            <a:spLocks noGrp="1"/>
          </p:cNvSpPr>
          <p:nvPr>
            <p:ph type="title" idx="15"/>
          </p:nvPr>
        </p:nvSpPr>
        <p:spPr>
          <a:xfrm>
            <a:off x="4912625" y="3042267"/>
            <a:ext cx="709800" cy="46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04</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47"/>
          <p:cNvSpPr txBox="1">
            <a:spLocks noGrp="1"/>
          </p:cNvSpPr>
          <p:nvPr>
            <p:ph type="title"/>
          </p:nvPr>
        </p:nvSpPr>
        <p:spPr>
          <a:xfrm>
            <a:off x="154236" y="440676"/>
            <a:ext cx="5497417" cy="429658"/>
          </a:xfrm>
          <a:prstGeom prst="rect">
            <a:avLst/>
          </a:prstGeom>
        </p:spPr>
        <p:txBody>
          <a:bodyPr spcFirstLastPara="1" wrap="square" lIns="91425" tIns="91425" rIns="91425" bIns="91425" anchor="ctr" anchorCtr="0">
            <a:noAutofit/>
          </a:bodyPr>
          <a:lstStyle/>
          <a:p>
            <a:pPr lvl="0" algn="l"/>
            <a:r>
              <a:rPr lang="en-US" sz="2000" dirty="0" smtClean="0"/>
              <a:t>1</a:t>
            </a:r>
            <a:r>
              <a:rPr lang="en-US" sz="2000" dirty="0" smtClean="0"/>
              <a:t>. </a:t>
            </a:r>
            <a:r>
              <a:rPr lang="en-US" sz="2000" dirty="0" err="1" smtClean="0"/>
              <a:t>Pengertian</a:t>
            </a:r>
            <a:r>
              <a:rPr lang="en-US" sz="2000" dirty="0" smtClean="0"/>
              <a:t> </a:t>
            </a:r>
            <a:r>
              <a:rPr lang="en-US" sz="2000" dirty="0" err="1" smtClean="0"/>
              <a:t>Krisis</a:t>
            </a:r>
            <a:r>
              <a:rPr lang="en-US" sz="2000" dirty="0" smtClean="0"/>
              <a:t> </a:t>
            </a:r>
            <a:r>
              <a:rPr lang="en-US" sz="2000" dirty="0" err="1" smtClean="0"/>
              <a:t>Moneter</a:t>
            </a:r>
            <a:r>
              <a:rPr lang="en-US" sz="2000" dirty="0" smtClean="0"/>
              <a:t> </a:t>
            </a:r>
            <a:endParaRPr/>
          </a:p>
        </p:txBody>
      </p:sp>
      <p:sp>
        <p:nvSpPr>
          <p:cNvPr id="315" name="Google Shape;315;p47"/>
          <p:cNvSpPr txBox="1">
            <a:spLocks noGrp="1"/>
          </p:cNvSpPr>
          <p:nvPr>
            <p:ph type="subTitle" idx="1"/>
          </p:nvPr>
        </p:nvSpPr>
        <p:spPr>
          <a:xfrm>
            <a:off x="198304" y="947451"/>
            <a:ext cx="5508433" cy="3514380"/>
          </a:xfrm>
          <a:prstGeom prst="rect">
            <a:avLst/>
          </a:prstGeom>
        </p:spPr>
        <p:txBody>
          <a:bodyPr spcFirstLastPara="1" wrap="square" lIns="91425" tIns="91425" rIns="91425" bIns="91425" anchor="t" anchorCtr="0">
            <a:noAutofit/>
          </a:bodyPr>
          <a:lstStyle/>
          <a:p>
            <a:pPr marL="0" lvl="0" indent="0" algn="l">
              <a:buClr>
                <a:schemeClr val="accent2"/>
              </a:buClr>
              <a:buSzPts val="1100"/>
            </a:pPr>
            <a:r>
              <a:rPr lang="en-US" dirty="0" smtClean="0"/>
              <a:t>K</a:t>
            </a:r>
            <a:r>
              <a:rPr lang="id-ID" dirty="0" smtClean="0"/>
              <a:t>risis </a:t>
            </a:r>
            <a:r>
              <a:rPr lang="id-ID" dirty="0" smtClean="0"/>
              <a:t>moneter adalah krisis yang berhubungan dengan keuangan dan  ditandai  dengan keadaan keuangan yang tidak stabil akibat lembaga keuangan dan nilai tukar mata uang yang tidak berfungsi sesuai dengan harapan. </a:t>
            </a:r>
            <a:endParaRPr/>
          </a:p>
        </p:txBody>
      </p:sp>
      <p:pic>
        <p:nvPicPr>
          <p:cNvPr id="5" name="Picture 4" descr="download (6).jpg"/>
          <p:cNvPicPr>
            <a:picLocks noChangeAspect="1"/>
          </p:cNvPicPr>
          <p:nvPr/>
        </p:nvPicPr>
        <p:blipFill>
          <a:blip r:embed="rId3"/>
          <a:stretch>
            <a:fillRect/>
          </a:stretch>
        </p:blipFill>
        <p:spPr>
          <a:xfrm>
            <a:off x="4155919" y="2250138"/>
            <a:ext cx="4637116" cy="2564233"/>
          </a:xfrm>
          <a:prstGeom prst="rect">
            <a:avLst/>
          </a:prstGeom>
          <a:solidFill>
            <a:srgbClr val="FFFFFF">
              <a:shade val="85000"/>
            </a:srgbClr>
          </a:solidFill>
          <a:ln w="88900" cap="sq">
            <a:solidFill>
              <a:srgbClr val="FFC000"/>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47"/>
          <p:cNvSpPr txBox="1">
            <a:spLocks noGrp="1"/>
          </p:cNvSpPr>
          <p:nvPr>
            <p:ph type="title"/>
          </p:nvPr>
        </p:nvSpPr>
        <p:spPr>
          <a:xfrm>
            <a:off x="154236" y="440676"/>
            <a:ext cx="6147412" cy="429658"/>
          </a:xfrm>
          <a:prstGeom prst="rect">
            <a:avLst/>
          </a:prstGeom>
        </p:spPr>
        <p:txBody>
          <a:bodyPr spcFirstLastPara="1" wrap="square" lIns="91425" tIns="91425" rIns="91425" bIns="91425" anchor="ctr" anchorCtr="0">
            <a:noAutofit/>
          </a:bodyPr>
          <a:lstStyle/>
          <a:p>
            <a:pPr algn="l"/>
            <a:r>
              <a:rPr lang="en-US" sz="1800" b="1" dirty="0" smtClean="0"/>
              <a:t>2 . </a:t>
            </a:r>
            <a:r>
              <a:rPr lang="en-US" sz="1800" dirty="0" err="1" smtClean="0"/>
              <a:t>Kehidupan</a:t>
            </a:r>
            <a:r>
              <a:rPr lang="en-US" sz="1800" dirty="0" smtClean="0"/>
              <a:t> </a:t>
            </a:r>
            <a:r>
              <a:rPr lang="en-US" sz="1800" dirty="0" err="1" smtClean="0"/>
              <a:t>pedesaan</a:t>
            </a:r>
            <a:r>
              <a:rPr lang="en-US" sz="1800" dirty="0" smtClean="0"/>
              <a:t> </a:t>
            </a:r>
            <a:r>
              <a:rPr lang="en-US" sz="1800" dirty="0" err="1" smtClean="0"/>
              <a:t>di</a:t>
            </a:r>
            <a:r>
              <a:rPr lang="en-US" sz="1800" dirty="0" smtClean="0"/>
              <a:t> </a:t>
            </a:r>
            <a:r>
              <a:rPr lang="en-US" sz="1800" dirty="0" err="1" smtClean="0"/>
              <a:t>wilayah</a:t>
            </a:r>
            <a:r>
              <a:rPr lang="en-US" sz="1800" dirty="0" smtClean="0"/>
              <a:t> </a:t>
            </a:r>
            <a:r>
              <a:rPr lang="en-US" sz="1800" dirty="0" err="1" smtClean="0"/>
              <a:t>pesisir</a:t>
            </a:r>
            <a:r>
              <a:rPr lang="en-US" sz="1800" dirty="0" smtClean="0"/>
              <a:t> </a:t>
            </a:r>
            <a:r>
              <a:rPr lang="en-US" sz="1800" dirty="0" err="1" smtClean="0"/>
              <a:t>dan</a:t>
            </a:r>
            <a:r>
              <a:rPr lang="en-US" sz="1800" dirty="0" smtClean="0"/>
              <a:t> </a:t>
            </a:r>
            <a:r>
              <a:rPr lang="en-US" sz="1800" dirty="0" err="1" smtClean="0"/>
              <a:t>perkebunan</a:t>
            </a:r>
            <a:endParaRPr sz="1800"/>
          </a:p>
        </p:txBody>
      </p:sp>
      <p:sp>
        <p:nvSpPr>
          <p:cNvPr id="315" name="Google Shape;315;p47"/>
          <p:cNvSpPr txBox="1">
            <a:spLocks noGrp="1"/>
          </p:cNvSpPr>
          <p:nvPr>
            <p:ph type="subTitle" idx="1"/>
          </p:nvPr>
        </p:nvSpPr>
        <p:spPr>
          <a:xfrm>
            <a:off x="154236" y="947451"/>
            <a:ext cx="8846545" cy="3966072"/>
          </a:xfrm>
          <a:prstGeom prst="rect">
            <a:avLst/>
          </a:prstGeom>
        </p:spPr>
        <p:txBody>
          <a:bodyPr spcFirstLastPara="1" wrap="square" lIns="91425" tIns="91425" rIns="91425" bIns="91425" anchor="t" anchorCtr="0">
            <a:noAutofit/>
          </a:bodyPr>
          <a:lstStyle/>
          <a:p>
            <a:pPr marL="0" lvl="0" indent="0" algn="l">
              <a:buClr>
                <a:schemeClr val="accent2"/>
              </a:buClr>
              <a:buSzPts val="1100"/>
            </a:pPr>
            <a:r>
              <a:rPr lang="en-US" dirty="0" smtClean="0"/>
              <a:t>      </a:t>
            </a:r>
            <a:r>
              <a:rPr lang="en-US" dirty="0" err="1" smtClean="0"/>
              <a:t>Masyarakat</a:t>
            </a:r>
            <a:r>
              <a:rPr lang="en-US" dirty="0" smtClean="0"/>
              <a:t> Wilayah Perkebunan                        </a:t>
            </a:r>
            <a:r>
              <a:rPr lang="en-US" dirty="0" err="1" smtClean="0"/>
              <a:t>Masyarakat</a:t>
            </a:r>
            <a:r>
              <a:rPr lang="en-US" dirty="0" smtClean="0"/>
              <a:t> Wilayah </a:t>
            </a:r>
            <a:r>
              <a:rPr lang="en-US" dirty="0" err="1" smtClean="0"/>
              <a:t>Pesisir</a:t>
            </a:r>
            <a:endParaRPr lang="en-US" dirty="0" smtClean="0"/>
          </a:p>
        </p:txBody>
      </p:sp>
      <p:pic>
        <p:nvPicPr>
          <p:cNvPr id="5" name="Picture 4" descr="download (7).jpg"/>
          <p:cNvPicPr>
            <a:picLocks noChangeAspect="1"/>
          </p:cNvPicPr>
          <p:nvPr/>
        </p:nvPicPr>
        <p:blipFill>
          <a:blip r:embed="rId3"/>
          <a:stretch>
            <a:fillRect/>
          </a:stretch>
        </p:blipFill>
        <p:spPr>
          <a:xfrm>
            <a:off x="295216" y="1354214"/>
            <a:ext cx="3939449" cy="2446605"/>
          </a:xfrm>
          <a:prstGeom prst="rect">
            <a:avLst/>
          </a:prstGeom>
        </p:spPr>
      </p:pic>
      <p:pic>
        <p:nvPicPr>
          <p:cNvPr id="6" name="Picture 5" descr="download (8).jpg"/>
          <p:cNvPicPr>
            <a:picLocks noChangeAspect="1"/>
          </p:cNvPicPr>
          <p:nvPr/>
        </p:nvPicPr>
        <p:blipFill>
          <a:blip r:embed="rId4"/>
          <a:srcRect l="6024" r="4452"/>
          <a:stretch>
            <a:fillRect/>
          </a:stretch>
        </p:blipFill>
        <p:spPr>
          <a:xfrm>
            <a:off x="4627084" y="1386059"/>
            <a:ext cx="3877938" cy="242577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47"/>
          <p:cNvSpPr txBox="1">
            <a:spLocks noGrp="1"/>
          </p:cNvSpPr>
          <p:nvPr>
            <p:ph type="title"/>
          </p:nvPr>
        </p:nvSpPr>
        <p:spPr>
          <a:xfrm>
            <a:off x="154236" y="385590"/>
            <a:ext cx="5497417" cy="484744"/>
          </a:xfrm>
          <a:prstGeom prst="rect">
            <a:avLst/>
          </a:prstGeom>
        </p:spPr>
        <p:txBody>
          <a:bodyPr spcFirstLastPara="1" wrap="square" lIns="91425" tIns="91425" rIns="91425" bIns="91425" anchor="ctr" anchorCtr="0">
            <a:noAutofit/>
          </a:bodyPr>
          <a:lstStyle/>
          <a:p>
            <a:pPr algn="l"/>
            <a:r>
              <a:rPr lang="en-US" sz="2000" dirty="0" smtClean="0"/>
              <a:t>3. </a:t>
            </a:r>
            <a:r>
              <a:rPr lang="en-US" sz="2000" dirty="0" err="1" smtClean="0"/>
              <a:t>Contoh</a:t>
            </a:r>
            <a:r>
              <a:rPr lang="en-US" sz="2000" dirty="0" smtClean="0"/>
              <a:t> </a:t>
            </a:r>
            <a:r>
              <a:rPr lang="en-US" sz="2000" dirty="0" err="1" smtClean="0"/>
              <a:t>Konflik-Konflik</a:t>
            </a:r>
            <a:r>
              <a:rPr lang="en-US" sz="2000" dirty="0" smtClean="0"/>
              <a:t> yang </a:t>
            </a:r>
            <a:r>
              <a:rPr lang="en-US" sz="2000" dirty="0" err="1" smtClean="0"/>
              <a:t>terjadi</a:t>
            </a:r>
            <a:r>
              <a:rPr lang="en-US" sz="2000" dirty="0" smtClean="0"/>
              <a:t> </a:t>
            </a:r>
            <a:r>
              <a:rPr lang="en-US" sz="2000" dirty="0" err="1" smtClean="0"/>
              <a:t>di</a:t>
            </a:r>
            <a:r>
              <a:rPr lang="en-US" sz="2000" dirty="0" smtClean="0"/>
              <a:t> </a:t>
            </a:r>
            <a:r>
              <a:rPr lang="en-US" sz="2000" dirty="0" err="1" smtClean="0"/>
              <a:t>pedesaan</a:t>
            </a:r>
            <a:endParaRPr sz="2000"/>
          </a:p>
        </p:txBody>
      </p:sp>
      <p:sp>
        <p:nvSpPr>
          <p:cNvPr id="315" name="Google Shape;315;p47"/>
          <p:cNvSpPr txBox="1">
            <a:spLocks noGrp="1"/>
          </p:cNvSpPr>
          <p:nvPr>
            <p:ph type="subTitle" idx="1"/>
          </p:nvPr>
        </p:nvSpPr>
        <p:spPr>
          <a:xfrm>
            <a:off x="154236" y="1013551"/>
            <a:ext cx="5629619" cy="3822853"/>
          </a:xfrm>
          <a:prstGeom prst="rect">
            <a:avLst/>
          </a:prstGeom>
        </p:spPr>
        <p:txBody>
          <a:bodyPr spcFirstLastPara="1" wrap="square" lIns="91425" tIns="91425" rIns="91425" bIns="91425" anchor="t" anchorCtr="0">
            <a:noAutofit/>
          </a:bodyPr>
          <a:lstStyle/>
          <a:p>
            <a:pPr algn="just">
              <a:buFont typeface="+mj-lt"/>
              <a:buAutoNum type="alphaLcPeriod"/>
            </a:pPr>
            <a:r>
              <a:rPr lang="en-US" dirty="0" err="1" smtClean="0"/>
              <a:t>Konflik</a:t>
            </a:r>
            <a:r>
              <a:rPr lang="en-US" dirty="0" smtClean="0"/>
              <a:t> </a:t>
            </a:r>
            <a:r>
              <a:rPr lang="en-US" dirty="0" err="1" smtClean="0"/>
              <a:t>Agraria</a:t>
            </a:r>
            <a:r>
              <a:rPr lang="en-US" dirty="0" smtClean="0"/>
              <a:t>- </a:t>
            </a:r>
            <a:r>
              <a:rPr lang="en-US" dirty="0" err="1" smtClean="0"/>
              <a:t>Konflik</a:t>
            </a:r>
            <a:r>
              <a:rPr lang="en-US" dirty="0" smtClean="0"/>
              <a:t> </a:t>
            </a:r>
            <a:r>
              <a:rPr lang="en-US" dirty="0" err="1" smtClean="0"/>
              <a:t>ini</a:t>
            </a:r>
            <a:r>
              <a:rPr lang="en-US" dirty="0" smtClean="0"/>
              <a:t> </a:t>
            </a:r>
            <a:r>
              <a:rPr lang="en-US" dirty="0" err="1" smtClean="0"/>
              <a:t>terjadi</a:t>
            </a:r>
            <a:r>
              <a:rPr lang="en-US" dirty="0" smtClean="0"/>
              <a:t> </a:t>
            </a:r>
            <a:r>
              <a:rPr lang="en-US" dirty="0" err="1" smtClean="0"/>
              <a:t>karena</a:t>
            </a:r>
            <a:r>
              <a:rPr lang="en-US" dirty="0" smtClean="0"/>
              <a:t> </a:t>
            </a:r>
            <a:r>
              <a:rPr lang="en-US" dirty="0" err="1" smtClean="0"/>
              <a:t>banyaknya</a:t>
            </a:r>
            <a:r>
              <a:rPr lang="en-US" dirty="0" smtClean="0"/>
              <a:t> </a:t>
            </a:r>
            <a:r>
              <a:rPr lang="en-US" dirty="0" err="1" smtClean="0"/>
              <a:t>persaingan</a:t>
            </a:r>
            <a:r>
              <a:rPr lang="en-US" dirty="0" smtClean="0"/>
              <a:t> </a:t>
            </a:r>
            <a:r>
              <a:rPr lang="en-US" dirty="0" err="1" smtClean="0"/>
              <a:t>dan</a:t>
            </a:r>
            <a:r>
              <a:rPr lang="en-US" dirty="0" smtClean="0"/>
              <a:t> </a:t>
            </a:r>
            <a:r>
              <a:rPr lang="en-US" dirty="0" err="1" smtClean="0"/>
              <a:t>kepentingan</a:t>
            </a:r>
            <a:r>
              <a:rPr lang="en-US" dirty="0" smtClean="0"/>
              <a:t> </a:t>
            </a:r>
            <a:r>
              <a:rPr lang="en-US" dirty="0" err="1" smtClean="0"/>
              <a:t>dalam</a:t>
            </a:r>
            <a:r>
              <a:rPr lang="en-US" dirty="0" smtClean="0"/>
              <a:t> </a:t>
            </a:r>
            <a:r>
              <a:rPr lang="en-US" dirty="0" err="1" smtClean="0"/>
              <a:t>menguasai</a:t>
            </a:r>
            <a:r>
              <a:rPr lang="en-US" dirty="0" smtClean="0"/>
              <a:t> area </a:t>
            </a:r>
            <a:r>
              <a:rPr lang="en-US" dirty="0" err="1" smtClean="0"/>
              <a:t>untuk</a:t>
            </a:r>
            <a:r>
              <a:rPr lang="en-US" dirty="0" smtClean="0"/>
              <a:t> </a:t>
            </a:r>
            <a:r>
              <a:rPr lang="en-US" dirty="0" err="1" smtClean="0"/>
              <a:t>hidup</a:t>
            </a:r>
            <a:r>
              <a:rPr lang="en-US" dirty="0" smtClean="0"/>
              <a:t> </a:t>
            </a:r>
            <a:r>
              <a:rPr lang="en-US" dirty="0" err="1" smtClean="0"/>
              <a:t>dan</a:t>
            </a:r>
            <a:r>
              <a:rPr lang="en-US" dirty="0" smtClean="0"/>
              <a:t> </a:t>
            </a:r>
            <a:r>
              <a:rPr lang="en-US" dirty="0" err="1" smtClean="0"/>
              <a:t>mengembangkan</a:t>
            </a:r>
            <a:r>
              <a:rPr lang="en-US" dirty="0" smtClean="0"/>
              <a:t> </a:t>
            </a:r>
            <a:r>
              <a:rPr lang="en-US" dirty="0" err="1" smtClean="0"/>
              <a:t>kehidupannya</a:t>
            </a:r>
            <a:r>
              <a:rPr lang="en-US" dirty="0" smtClean="0"/>
              <a:t>. </a:t>
            </a:r>
          </a:p>
        </p:txBody>
      </p:sp>
      <p:pic>
        <p:nvPicPr>
          <p:cNvPr id="5" name="Picture 4" descr="download (10).jpg"/>
          <p:cNvPicPr>
            <a:picLocks noChangeAspect="1"/>
          </p:cNvPicPr>
          <p:nvPr/>
        </p:nvPicPr>
        <p:blipFill>
          <a:blip r:embed="rId3"/>
          <a:stretch>
            <a:fillRect/>
          </a:stretch>
        </p:blipFill>
        <p:spPr>
          <a:xfrm>
            <a:off x="4778509" y="2047070"/>
            <a:ext cx="4101623" cy="230459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47"/>
          <p:cNvSpPr txBox="1">
            <a:spLocks noGrp="1"/>
          </p:cNvSpPr>
          <p:nvPr>
            <p:ph type="title"/>
          </p:nvPr>
        </p:nvSpPr>
        <p:spPr>
          <a:xfrm>
            <a:off x="154236" y="440676"/>
            <a:ext cx="5497417" cy="429658"/>
          </a:xfrm>
          <a:prstGeom prst="rect">
            <a:avLst/>
          </a:prstGeom>
        </p:spPr>
        <p:txBody>
          <a:bodyPr spcFirstLastPara="1" wrap="square" lIns="91425" tIns="91425" rIns="91425" bIns="91425" anchor="ctr" anchorCtr="0">
            <a:noAutofit/>
          </a:bodyPr>
          <a:lstStyle/>
          <a:p>
            <a:pPr lvl="0" algn="l"/>
            <a:endParaRPr sz="2400"/>
          </a:p>
        </p:txBody>
      </p:sp>
      <p:sp>
        <p:nvSpPr>
          <p:cNvPr id="315" name="Google Shape;315;p47"/>
          <p:cNvSpPr txBox="1">
            <a:spLocks noGrp="1"/>
          </p:cNvSpPr>
          <p:nvPr>
            <p:ph type="subTitle" idx="1"/>
          </p:nvPr>
        </p:nvSpPr>
        <p:spPr>
          <a:xfrm>
            <a:off x="154236" y="947451"/>
            <a:ext cx="5442333" cy="3481330"/>
          </a:xfrm>
          <a:prstGeom prst="rect">
            <a:avLst/>
          </a:prstGeom>
        </p:spPr>
        <p:txBody>
          <a:bodyPr spcFirstLastPara="1" wrap="square" lIns="91425" tIns="91425" rIns="91425" bIns="91425" anchor="t" anchorCtr="0">
            <a:noAutofit/>
          </a:bodyPr>
          <a:lstStyle/>
          <a:p>
            <a:pPr algn="just"/>
            <a:r>
              <a:rPr lang="en-US" dirty="0" smtClean="0"/>
              <a:t>b.	</a:t>
            </a:r>
            <a:r>
              <a:rPr lang="en-US" dirty="0" err="1" smtClean="0"/>
              <a:t>Konflik</a:t>
            </a:r>
            <a:r>
              <a:rPr lang="en-US" dirty="0" smtClean="0"/>
              <a:t> </a:t>
            </a:r>
            <a:r>
              <a:rPr lang="en-US" dirty="0" err="1" smtClean="0"/>
              <a:t>Pengelolaan</a:t>
            </a:r>
            <a:r>
              <a:rPr lang="en-US" dirty="0" smtClean="0"/>
              <a:t> </a:t>
            </a:r>
            <a:r>
              <a:rPr lang="en-US" dirty="0" err="1" smtClean="0"/>
              <a:t>Irigasi</a:t>
            </a:r>
            <a:r>
              <a:rPr lang="en-US" dirty="0" smtClean="0"/>
              <a:t> </a:t>
            </a:r>
            <a:r>
              <a:rPr lang="en-US" dirty="0" err="1" smtClean="0"/>
              <a:t>Pertanian</a:t>
            </a:r>
            <a:r>
              <a:rPr lang="en-US" dirty="0" smtClean="0"/>
              <a:t> - </a:t>
            </a:r>
            <a:r>
              <a:rPr lang="en-US" dirty="0" err="1" smtClean="0"/>
              <a:t>Irigasi</a:t>
            </a:r>
            <a:r>
              <a:rPr lang="en-US" dirty="0" smtClean="0"/>
              <a:t> </a:t>
            </a:r>
            <a:r>
              <a:rPr lang="en-US" dirty="0" err="1" smtClean="0"/>
              <a:t>merupakan</a:t>
            </a:r>
            <a:r>
              <a:rPr lang="en-US" dirty="0" smtClean="0"/>
              <a:t> </a:t>
            </a:r>
            <a:r>
              <a:rPr lang="en-US" dirty="0" err="1" smtClean="0"/>
              <a:t>sistem</a:t>
            </a:r>
            <a:r>
              <a:rPr lang="en-US" dirty="0" smtClean="0"/>
              <a:t> </a:t>
            </a:r>
            <a:r>
              <a:rPr lang="en-US" dirty="0" err="1" smtClean="0"/>
              <a:t>pembagian</a:t>
            </a:r>
            <a:r>
              <a:rPr lang="en-US" dirty="0" smtClean="0"/>
              <a:t> </a:t>
            </a:r>
            <a:r>
              <a:rPr lang="en-US" dirty="0" err="1" smtClean="0"/>
              <a:t>airdikalangan</a:t>
            </a:r>
            <a:r>
              <a:rPr lang="en-US" dirty="0" smtClean="0"/>
              <a:t> </a:t>
            </a:r>
            <a:r>
              <a:rPr lang="en-US" dirty="0" err="1" smtClean="0"/>
              <a:t>petani</a:t>
            </a:r>
            <a:r>
              <a:rPr lang="en-US" dirty="0" smtClean="0"/>
              <a:t>, </a:t>
            </a:r>
            <a:r>
              <a:rPr lang="en-US" dirty="0" err="1" smtClean="0"/>
              <a:t>biasanya</a:t>
            </a:r>
            <a:r>
              <a:rPr lang="en-US" dirty="0" smtClean="0"/>
              <a:t> </a:t>
            </a:r>
            <a:r>
              <a:rPr lang="en-US" dirty="0" err="1" smtClean="0"/>
              <a:t>melalui</a:t>
            </a:r>
            <a:r>
              <a:rPr lang="en-US" dirty="0" smtClean="0"/>
              <a:t> </a:t>
            </a:r>
            <a:r>
              <a:rPr lang="en-US" dirty="0" err="1" smtClean="0"/>
              <a:t>aliran</a:t>
            </a:r>
            <a:r>
              <a:rPr lang="en-US" dirty="0" smtClean="0"/>
              <a:t> </a:t>
            </a:r>
            <a:r>
              <a:rPr lang="en-US" dirty="0" err="1" smtClean="0"/>
              <a:t>sungai</a:t>
            </a:r>
            <a:r>
              <a:rPr lang="en-US" dirty="0" smtClean="0"/>
              <a:t> </a:t>
            </a:r>
            <a:r>
              <a:rPr lang="en-US" dirty="0" err="1" smtClean="0"/>
              <a:t>maupun</a:t>
            </a:r>
            <a:r>
              <a:rPr lang="en-US" dirty="0" smtClean="0"/>
              <a:t> </a:t>
            </a:r>
            <a:r>
              <a:rPr lang="en-US" dirty="0" err="1" smtClean="0"/>
              <a:t>pompa</a:t>
            </a:r>
            <a:r>
              <a:rPr lang="en-US" dirty="0" smtClean="0"/>
              <a:t> yang </a:t>
            </a:r>
            <a:r>
              <a:rPr lang="en-US" dirty="0" err="1" smtClean="0"/>
              <a:t>khusus</a:t>
            </a:r>
            <a:r>
              <a:rPr lang="en-US" dirty="0" smtClean="0"/>
              <a:t> </a:t>
            </a:r>
            <a:r>
              <a:rPr lang="en-US" dirty="0" err="1" smtClean="0"/>
              <a:t>dibuat</a:t>
            </a:r>
            <a:r>
              <a:rPr lang="en-US" dirty="0" smtClean="0"/>
              <a:t> </a:t>
            </a:r>
            <a:r>
              <a:rPr lang="en-US" dirty="0" err="1" smtClean="0"/>
              <a:t>oleh</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untuk</a:t>
            </a:r>
            <a:r>
              <a:rPr lang="en-US" dirty="0" smtClean="0"/>
              <a:t> </a:t>
            </a:r>
            <a:r>
              <a:rPr lang="en-US" dirty="0" err="1" smtClean="0"/>
              <a:t>masyarakat</a:t>
            </a:r>
            <a:r>
              <a:rPr lang="en-US" dirty="0" smtClean="0"/>
              <a:t> </a:t>
            </a:r>
            <a:r>
              <a:rPr lang="en-US" dirty="0" err="1" smtClean="0"/>
              <a:t>petani</a:t>
            </a:r>
            <a:r>
              <a:rPr lang="en-US" dirty="0" smtClean="0"/>
              <a:t>.</a:t>
            </a:r>
          </a:p>
          <a:p>
            <a:pPr marL="0" lvl="0" indent="0" algn="l" rtl="0">
              <a:spcBef>
                <a:spcPts val="0"/>
              </a:spcBef>
              <a:spcAft>
                <a:spcPts val="0"/>
              </a:spcAft>
              <a:buClr>
                <a:schemeClr val="accent2"/>
              </a:buClr>
              <a:buSzPts val="1100"/>
              <a:buFont typeface="Arial"/>
              <a:buNone/>
            </a:pPr>
            <a:endParaRPr/>
          </a:p>
        </p:txBody>
      </p:sp>
      <p:pic>
        <p:nvPicPr>
          <p:cNvPr id="7" name="Picture 6" descr="WhatsApp Image 2021-10-21 at 22.03.15 (1).jpeg"/>
          <p:cNvPicPr>
            <a:picLocks noChangeAspect="1"/>
          </p:cNvPicPr>
          <p:nvPr/>
        </p:nvPicPr>
        <p:blipFill>
          <a:blip r:embed="rId3"/>
          <a:stretch>
            <a:fillRect/>
          </a:stretch>
        </p:blipFill>
        <p:spPr>
          <a:xfrm>
            <a:off x="5106573" y="2225407"/>
            <a:ext cx="3178111" cy="212895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47"/>
          <p:cNvSpPr txBox="1">
            <a:spLocks noGrp="1"/>
          </p:cNvSpPr>
          <p:nvPr>
            <p:ph type="title"/>
          </p:nvPr>
        </p:nvSpPr>
        <p:spPr>
          <a:xfrm>
            <a:off x="154236" y="440676"/>
            <a:ext cx="5497417" cy="429658"/>
          </a:xfrm>
          <a:prstGeom prst="rect">
            <a:avLst/>
          </a:prstGeom>
        </p:spPr>
        <p:txBody>
          <a:bodyPr spcFirstLastPara="1" wrap="square" lIns="91425" tIns="91425" rIns="91425" bIns="91425" anchor="ctr" anchorCtr="0">
            <a:noAutofit/>
          </a:bodyPr>
          <a:lstStyle/>
          <a:p>
            <a:pPr algn="l"/>
            <a:endParaRPr sz="2400"/>
          </a:p>
        </p:txBody>
      </p:sp>
      <p:sp>
        <p:nvSpPr>
          <p:cNvPr id="315" name="Google Shape;315;p47"/>
          <p:cNvSpPr txBox="1">
            <a:spLocks noGrp="1"/>
          </p:cNvSpPr>
          <p:nvPr>
            <p:ph type="subTitle" idx="1"/>
          </p:nvPr>
        </p:nvSpPr>
        <p:spPr>
          <a:xfrm>
            <a:off x="154235" y="947451"/>
            <a:ext cx="5563519" cy="3481330"/>
          </a:xfrm>
          <a:prstGeom prst="rect">
            <a:avLst/>
          </a:prstGeom>
        </p:spPr>
        <p:txBody>
          <a:bodyPr spcFirstLastPara="1" wrap="square" lIns="91425" tIns="91425" rIns="91425" bIns="91425" anchor="t" anchorCtr="0">
            <a:noAutofit/>
          </a:bodyPr>
          <a:lstStyle/>
          <a:p>
            <a:pPr algn="just"/>
            <a:r>
              <a:rPr lang="en-US" dirty="0" smtClean="0"/>
              <a:t>c.	</a:t>
            </a:r>
            <a:r>
              <a:rPr lang="en-US" dirty="0" err="1" smtClean="0"/>
              <a:t>Konflik</a:t>
            </a:r>
            <a:r>
              <a:rPr lang="en-US" dirty="0" smtClean="0"/>
              <a:t> </a:t>
            </a:r>
            <a:r>
              <a:rPr lang="en-US" dirty="0" smtClean="0"/>
              <a:t>SARA - </a:t>
            </a:r>
            <a:r>
              <a:rPr lang="en-US" dirty="0" err="1" smtClean="0"/>
              <a:t>Konflik</a:t>
            </a:r>
            <a:r>
              <a:rPr lang="en-US" dirty="0" smtClean="0"/>
              <a:t> SARA yang </a:t>
            </a:r>
            <a:r>
              <a:rPr lang="en-US" dirty="0" err="1" smtClean="0"/>
              <a:t>mengalami</a:t>
            </a:r>
            <a:r>
              <a:rPr lang="en-US" dirty="0" smtClean="0"/>
              <a:t> </a:t>
            </a:r>
            <a:r>
              <a:rPr lang="en-US" dirty="0" err="1" smtClean="0"/>
              <a:t>peningkatkan</a:t>
            </a:r>
            <a:r>
              <a:rPr lang="en-US" dirty="0" smtClean="0"/>
              <a:t> </a:t>
            </a:r>
            <a:r>
              <a:rPr lang="en-US" dirty="0" err="1" smtClean="0"/>
              <a:t>memberikan</a:t>
            </a:r>
            <a:r>
              <a:rPr lang="en-US" dirty="0" smtClean="0"/>
              <a:t> </a:t>
            </a:r>
            <a:r>
              <a:rPr lang="en-US" dirty="0" err="1" smtClean="0"/>
              <a:t>indikasi</a:t>
            </a:r>
            <a:r>
              <a:rPr lang="en-US" dirty="0" smtClean="0"/>
              <a:t> </a:t>
            </a:r>
            <a:r>
              <a:rPr lang="en-US" dirty="0" err="1" smtClean="0"/>
              <a:t>bahwa</a:t>
            </a:r>
            <a:r>
              <a:rPr lang="en-US" dirty="0" smtClean="0"/>
              <a:t> </a:t>
            </a:r>
            <a:r>
              <a:rPr lang="en-US" dirty="0" err="1" smtClean="0"/>
              <a:t>pemahaman</a:t>
            </a:r>
            <a:r>
              <a:rPr lang="en-US" dirty="0" smtClean="0"/>
              <a:t> </a:t>
            </a:r>
            <a:r>
              <a:rPr lang="en-US" dirty="0" err="1" smtClean="0"/>
              <a:t>masyarakat</a:t>
            </a:r>
            <a:r>
              <a:rPr lang="en-US" dirty="0" smtClean="0"/>
              <a:t> Indonesia </a:t>
            </a:r>
            <a:r>
              <a:rPr lang="en-US" dirty="0" err="1" smtClean="0"/>
              <a:t>tentang</a:t>
            </a:r>
            <a:r>
              <a:rPr lang="en-US" dirty="0" smtClean="0"/>
              <a:t> </a:t>
            </a:r>
            <a:r>
              <a:rPr lang="en-US" dirty="0" err="1" smtClean="0"/>
              <a:t>pluralitas</a:t>
            </a:r>
            <a:r>
              <a:rPr lang="en-US" dirty="0" smtClean="0"/>
              <a:t> </a:t>
            </a:r>
            <a:r>
              <a:rPr lang="en-US" dirty="0" err="1" smtClean="0"/>
              <a:t>atau</a:t>
            </a:r>
            <a:r>
              <a:rPr lang="en-US" dirty="0" smtClean="0"/>
              <a:t> </a:t>
            </a:r>
            <a:r>
              <a:rPr lang="en-US" dirty="0" err="1" smtClean="0"/>
              <a:t>kemajemukan</a:t>
            </a:r>
            <a:r>
              <a:rPr lang="en-US" dirty="0" smtClean="0"/>
              <a:t> </a:t>
            </a:r>
            <a:r>
              <a:rPr lang="en-US" dirty="0" err="1" smtClean="0"/>
              <a:t>budaya</a:t>
            </a:r>
            <a:r>
              <a:rPr lang="en-US" dirty="0" smtClean="0"/>
              <a:t> </a:t>
            </a:r>
            <a:r>
              <a:rPr lang="en-US" dirty="0" err="1" smtClean="0"/>
              <a:t>masih</a:t>
            </a:r>
            <a:r>
              <a:rPr lang="en-US" dirty="0" smtClean="0"/>
              <a:t> </a:t>
            </a:r>
            <a:r>
              <a:rPr lang="en-US" dirty="0" err="1" smtClean="0"/>
              <a:t>sangat</a:t>
            </a:r>
            <a:r>
              <a:rPr lang="en-US" dirty="0" smtClean="0"/>
              <a:t> </a:t>
            </a:r>
            <a:r>
              <a:rPr lang="en-US" dirty="0" err="1" smtClean="0"/>
              <a:t>terbatas</a:t>
            </a:r>
            <a:r>
              <a:rPr lang="en-US" dirty="0" smtClean="0"/>
              <a:t>.</a:t>
            </a:r>
          </a:p>
          <a:p>
            <a:pPr algn="just"/>
            <a:endParaRPr/>
          </a:p>
        </p:txBody>
      </p:sp>
      <p:pic>
        <p:nvPicPr>
          <p:cNvPr id="4" name="Picture 3" descr="WhatsApp Image 2021-10-21 at 22.03.15.jpeg"/>
          <p:cNvPicPr>
            <a:picLocks noChangeAspect="1"/>
          </p:cNvPicPr>
          <p:nvPr/>
        </p:nvPicPr>
        <p:blipFill>
          <a:blip r:embed="rId3"/>
          <a:stretch>
            <a:fillRect/>
          </a:stretch>
        </p:blipFill>
        <p:spPr>
          <a:xfrm>
            <a:off x="5160255" y="2275212"/>
            <a:ext cx="3432902" cy="196165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47"/>
          <p:cNvSpPr txBox="1">
            <a:spLocks noGrp="1"/>
          </p:cNvSpPr>
          <p:nvPr>
            <p:ph type="title"/>
          </p:nvPr>
        </p:nvSpPr>
        <p:spPr>
          <a:xfrm>
            <a:off x="154236" y="440676"/>
            <a:ext cx="5497417" cy="429658"/>
          </a:xfrm>
          <a:prstGeom prst="rect">
            <a:avLst/>
          </a:prstGeom>
        </p:spPr>
        <p:txBody>
          <a:bodyPr spcFirstLastPara="1" wrap="square" lIns="91425" tIns="91425" rIns="91425" bIns="91425" anchor="ctr" anchorCtr="0">
            <a:noAutofit/>
          </a:bodyPr>
          <a:lstStyle/>
          <a:p>
            <a:pPr algn="l"/>
            <a:r>
              <a:rPr lang="en-US" sz="2000" b="1" dirty="0" smtClean="0"/>
              <a:t>4. </a:t>
            </a:r>
            <a:r>
              <a:rPr lang="id-ID" sz="2000" b="1" dirty="0" smtClean="0"/>
              <a:t>Penyebab </a:t>
            </a:r>
            <a:r>
              <a:rPr lang="id-ID" sz="2000" b="1" dirty="0" smtClean="0"/>
              <a:t>Terjadinya Krisis Moneter di </a:t>
            </a:r>
            <a:r>
              <a:rPr lang="id-ID" sz="2000" b="1" dirty="0" smtClean="0"/>
              <a:t>Pedesaan</a:t>
            </a:r>
            <a:endParaRPr/>
          </a:p>
        </p:txBody>
      </p:sp>
      <p:sp>
        <p:nvSpPr>
          <p:cNvPr id="315" name="Google Shape;315;p47"/>
          <p:cNvSpPr txBox="1">
            <a:spLocks noGrp="1"/>
          </p:cNvSpPr>
          <p:nvPr>
            <p:ph type="subTitle" idx="1"/>
          </p:nvPr>
        </p:nvSpPr>
        <p:spPr>
          <a:xfrm>
            <a:off x="154236" y="947451"/>
            <a:ext cx="8989764" cy="3481330"/>
          </a:xfrm>
          <a:prstGeom prst="rect">
            <a:avLst/>
          </a:prstGeom>
        </p:spPr>
        <p:txBody>
          <a:bodyPr spcFirstLastPara="1" wrap="square" lIns="91425" tIns="91425" rIns="91425" bIns="91425" anchor="t" anchorCtr="0">
            <a:noAutofit/>
          </a:bodyPr>
          <a:lstStyle/>
          <a:p>
            <a:pPr marL="342900" lvl="0" algn="l">
              <a:buClr>
                <a:schemeClr val="accent2"/>
              </a:buClr>
              <a:buSzPts val="1100"/>
              <a:buFont typeface="+mj-lt"/>
              <a:buAutoNum type="arabicPeriod"/>
            </a:pPr>
            <a:r>
              <a:rPr lang="en-US" dirty="0" smtClean="0"/>
              <a:t>P</a:t>
            </a:r>
            <a:r>
              <a:rPr lang="id-ID" dirty="0" smtClean="0"/>
              <a:t>engaruh </a:t>
            </a:r>
            <a:r>
              <a:rPr lang="id-ID" dirty="0" smtClean="0"/>
              <a:t>oleh kekuatan </a:t>
            </a:r>
            <a:r>
              <a:rPr lang="id-ID" dirty="0" smtClean="0"/>
              <a:t>luar</a:t>
            </a:r>
            <a:endParaRPr lang="en-US" dirty="0" smtClean="0"/>
          </a:p>
          <a:p>
            <a:pPr marL="342900" lvl="0" algn="l">
              <a:buClr>
                <a:schemeClr val="accent2"/>
              </a:buClr>
              <a:buSzPts val="1100"/>
              <a:buFont typeface="+mj-lt"/>
              <a:buAutoNum type="arabicPeriod"/>
            </a:pPr>
            <a:r>
              <a:rPr lang="id-ID" dirty="0" smtClean="0"/>
              <a:t>Semakin buruk atau mundurnya pengelolaan kebun </a:t>
            </a:r>
            <a:r>
              <a:rPr lang="id-ID" dirty="0" smtClean="0"/>
              <a:t>rakyat</a:t>
            </a:r>
            <a:endParaRPr lang="en-US" dirty="0" smtClean="0"/>
          </a:p>
          <a:p>
            <a:pPr marL="342900" lvl="0" algn="l">
              <a:buClr>
                <a:schemeClr val="accent2"/>
              </a:buClr>
              <a:buSzPts val="1100"/>
              <a:buFont typeface="+mj-lt"/>
              <a:buAutoNum type="arabicPeriod"/>
            </a:pPr>
            <a:r>
              <a:rPr lang="id-ID" dirty="0" smtClean="0"/>
              <a:t>Keberadaan lembaga yang baru </a:t>
            </a:r>
            <a:r>
              <a:rPr lang="id-ID" dirty="0" smtClean="0"/>
              <a:t>muncul</a:t>
            </a:r>
            <a:endParaRPr lang="en-US" dirty="0" smtClean="0"/>
          </a:p>
          <a:p>
            <a:pPr marL="342900" lvl="0" algn="l">
              <a:buClr>
                <a:schemeClr val="accent2"/>
              </a:buClr>
              <a:buSzPts val="1100"/>
              <a:buFont typeface="+mj-lt"/>
              <a:buAutoNum type="arabicPeriod"/>
            </a:pPr>
            <a:r>
              <a:rPr lang="en-US" dirty="0" smtClean="0"/>
              <a:t>P</a:t>
            </a:r>
            <a:r>
              <a:rPr lang="id-ID" dirty="0" smtClean="0"/>
              <a:t>etani </a:t>
            </a:r>
            <a:r>
              <a:rPr lang="id-ID" dirty="0" smtClean="0"/>
              <a:t>tidak pernah bisa terlibat dalam proses penentuan harga</a:t>
            </a:r>
            <a:endParaRPr/>
          </a:p>
        </p:txBody>
      </p:sp>
    </p:spTree>
  </p:cSld>
  <p:clrMapOvr>
    <a:masterClrMapping/>
  </p:clrMapOvr>
</p:sld>
</file>

<file path=ppt/theme/theme1.xml><?xml version="1.0" encoding="utf-8"?>
<a:theme xmlns:a="http://schemas.openxmlformats.org/drawingml/2006/main" name="Bible Study Workshop by Slidesgo">
  <a:themeElements>
    <a:clrScheme name="Simple Light">
      <a:dk1>
        <a:srgbClr val="FFFFFF"/>
      </a:dk1>
      <a:lt1>
        <a:srgbClr val="573D36"/>
      </a:lt1>
      <a:dk2>
        <a:srgbClr val="FFCA70"/>
      </a:dk2>
      <a:lt2>
        <a:srgbClr val="C05735"/>
      </a:lt2>
      <a:accent1>
        <a:srgbClr val="FFFFFF"/>
      </a:accent1>
      <a:accent2>
        <a:srgbClr val="FFFFFF"/>
      </a:accent2>
      <a:accent3>
        <a:srgbClr val="FFFFFF"/>
      </a:accent3>
      <a:accent4>
        <a:srgbClr val="FFFFFF"/>
      </a:accent4>
      <a:accent5>
        <a:srgbClr val="FFFFFF"/>
      </a:accent5>
      <a:accent6>
        <a:srgbClr val="FFFFFF"/>
      </a:accent6>
      <a:hlink>
        <a:srgbClr val="FFCA7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979</TotalTime>
  <Words>329</Words>
  <PresentationFormat>On-screen Show (16:9)</PresentationFormat>
  <Paragraphs>39</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Average</vt:lpstr>
      <vt:lpstr>Amiri</vt:lpstr>
      <vt:lpstr>Roboto Condensed Light</vt:lpstr>
      <vt:lpstr>Bible Study Workshop by Slidesgo</vt:lpstr>
      <vt:lpstr>Konflik-Konflik Hingga Dampak Krisis Moneter Di Pedesaan</vt:lpstr>
      <vt:lpstr>Anggota Kelompok: </vt:lpstr>
      <vt:lpstr>Materi Pembahasan</vt:lpstr>
      <vt:lpstr>1. Pengertian Krisis Moneter </vt:lpstr>
      <vt:lpstr>2 . Kehidupan pedesaan di wilayah pesisir dan perkebunan</vt:lpstr>
      <vt:lpstr>3. Contoh Konflik-Konflik yang terjadi di pedesaan</vt:lpstr>
      <vt:lpstr>Slide 7</vt:lpstr>
      <vt:lpstr>Slide 8</vt:lpstr>
      <vt:lpstr>4. Penyebab Terjadinya Krisis Moneter di Pedesaan</vt:lpstr>
      <vt:lpstr>5. Dampak dari adanya krisis moneter di pedesaan</vt:lpstr>
      <vt:lpstr>Slide 11</vt:lpstr>
      <vt:lpstr>Kesimpulan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CULTUUR STELSEL </dc:title>
  <cp:lastModifiedBy>ASUS</cp:lastModifiedBy>
  <cp:revision>27</cp:revision>
  <dcterms:modified xsi:type="dcterms:W3CDTF">2021-09-21T15:57:26Z</dcterms:modified>
</cp:coreProperties>
</file>